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58" r:id="rId4"/>
    <p:sldId id="259" r:id="rId5"/>
    <p:sldId id="260" r:id="rId6"/>
  </p:sldIdLst>
  <p:sldSz cx="9906000" cy="6858000" type="A4"/>
  <p:notesSz cx="6797675" cy="987266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FCFA74-4D85-4951-A3B5-4C0A1BBD8FAA}" v="1" dt="2024-11-19T09:00:02.952"/>
    <p1510:client id="{3AE7783C-834D-4D63-8409-EB2E31895F50}" v="67" dt="2024-11-19T07:37:23.496"/>
    <p1510:client id="{A7335B1D-77CD-0C30-B53B-8951B7EF2FDE}" v="5" dt="2024-11-19T07:31:50.0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406" y="6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A005-F633-440B-95D3-FB5BDF60C77E}" type="datetimeFigureOut">
              <a:rPr lang="da-DK" smtClean="0"/>
              <a:t>19-11-2024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231F-932B-49C5-8D3E-72BBB6C124F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A005-F633-440B-95D3-FB5BDF60C77E}" type="datetimeFigureOut">
              <a:rPr lang="da-DK" smtClean="0"/>
              <a:t>19-11-2024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231F-932B-49C5-8D3E-72BBB6C124F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A005-F633-440B-95D3-FB5BDF60C77E}" type="datetimeFigureOut">
              <a:rPr lang="da-DK" smtClean="0"/>
              <a:t>19-11-2024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231F-932B-49C5-8D3E-72BBB6C124F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A005-F633-440B-95D3-FB5BDF60C77E}" type="datetimeFigureOut">
              <a:rPr lang="da-DK" smtClean="0"/>
              <a:t>19-11-2024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231F-932B-49C5-8D3E-72BBB6C124F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A005-F633-440B-95D3-FB5BDF60C77E}" type="datetimeFigureOut">
              <a:rPr lang="da-DK" smtClean="0"/>
              <a:t>19-11-2024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231F-932B-49C5-8D3E-72BBB6C124F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A005-F633-440B-95D3-FB5BDF60C77E}" type="datetimeFigureOut">
              <a:rPr lang="da-DK" smtClean="0"/>
              <a:t>19-11-2024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231F-932B-49C5-8D3E-72BBB6C124F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A005-F633-440B-95D3-FB5BDF60C77E}" type="datetimeFigureOut">
              <a:rPr lang="da-DK" smtClean="0"/>
              <a:t>19-11-2024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231F-932B-49C5-8D3E-72BBB6C124F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A005-F633-440B-95D3-FB5BDF60C77E}" type="datetimeFigureOut">
              <a:rPr lang="da-DK" smtClean="0"/>
              <a:t>19-11-2024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231F-932B-49C5-8D3E-72BBB6C124F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A005-F633-440B-95D3-FB5BDF60C77E}" type="datetimeFigureOut">
              <a:rPr lang="da-DK" smtClean="0"/>
              <a:t>19-11-2024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231F-932B-49C5-8D3E-72BBB6C124F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A005-F633-440B-95D3-FB5BDF60C77E}" type="datetimeFigureOut">
              <a:rPr lang="da-DK" smtClean="0"/>
              <a:t>19-11-2024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231F-932B-49C5-8D3E-72BBB6C124F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A005-F633-440B-95D3-FB5BDF60C77E}" type="datetimeFigureOut">
              <a:rPr lang="da-DK" smtClean="0"/>
              <a:t>19-11-2024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A231F-932B-49C5-8D3E-72BBB6C124F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7A005-F633-440B-95D3-FB5BDF60C77E}" type="datetimeFigureOut">
              <a:rPr lang="da-DK" smtClean="0"/>
              <a:t>19-11-2024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A231F-932B-49C5-8D3E-72BBB6C124F5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15676" y="679214"/>
            <a:ext cx="2721158" cy="550206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da-DK"/>
              <a:t>Glukose</a:t>
            </a:r>
          </a:p>
          <a:p>
            <a:pPr>
              <a:buNone/>
            </a:pPr>
            <a:endParaRPr lang="da-DK"/>
          </a:p>
          <a:p>
            <a:pPr>
              <a:buNone/>
            </a:pPr>
            <a:r>
              <a:rPr lang="da-DK"/>
              <a:t>Fruktose</a:t>
            </a:r>
          </a:p>
          <a:p>
            <a:pPr>
              <a:buNone/>
            </a:pPr>
            <a:endParaRPr lang="da-DK"/>
          </a:p>
          <a:p>
            <a:pPr>
              <a:buNone/>
            </a:pPr>
            <a:r>
              <a:rPr lang="da-DK"/>
              <a:t>Galaktose</a:t>
            </a:r>
          </a:p>
          <a:p>
            <a:pPr>
              <a:buNone/>
            </a:pPr>
            <a:endParaRPr lang="da-DK"/>
          </a:p>
          <a:p>
            <a:pPr>
              <a:buNone/>
            </a:pPr>
            <a:r>
              <a:rPr lang="da-DK" err="1"/>
              <a:t>Amylose</a:t>
            </a:r>
            <a:endParaRPr lang="da-DK"/>
          </a:p>
          <a:p>
            <a:pPr>
              <a:buNone/>
            </a:pPr>
            <a:endParaRPr lang="da-DK"/>
          </a:p>
          <a:p>
            <a:pPr>
              <a:buNone/>
            </a:pPr>
            <a:r>
              <a:rPr lang="da-DK" err="1"/>
              <a:t>Amylopektin</a:t>
            </a:r>
            <a:endParaRPr lang="da-DK"/>
          </a:p>
          <a:p>
            <a:pPr>
              <a:buNone/>
            </a:pPr>
            <a:endParaRPr lang="da-DK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 cstate="print"/>
          <a:srcRect l="-975" t="-2540" r="327" b="14829"/>
          <a:stretch/>
        </p:blipFill>
        <p:spPr bwMode="auto">
          <a:xfrm>
            <a:off x="3331240" y="368278"/>
            <a:ext cx="2464149" cy="1660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 cstate="print"/>
          <a:srcRect l="2510" t="956" b="16846"/>
          <a:stretch/>
        </p:blipFill>
        <p:spPr bwMode="auto">
          <a:xfrm>
            <a:off x="6834202" y="281984"/>
            <a:ext cx="2045900" cy="1834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36776" y="2636912"/>
            <a:ext cx="6230466" cy="1668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5" cstate="print"/>
          <a:srcRect r="185" b="10669"/>
          <a:stretch/>
        </p:blipFill>
        <p:spPr bwMode="auto">
          <a:xfrm>
            <a:off x="2776984" y="4509120"/>
            <a:ext cx="4329501" cy="1829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ktangel 9"/>
          <p:cNvSpPr/>
          <p:nvPr/>
        </p:nvSpPr>
        <p:spPr>
          <a:xfrm>
            <a:off x="2936776" y="3960863"/>
            <a:ext cx="792088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938953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indhold 2">
            <a:extLst>
              <a:ext uri="{FF2B5EF4-FFF2-40B4-BE49-F238E27FC236}">
                <a16:creationId xmlns:a16="http://schemas.microsoft.com/office/drawing/2014/main" id="{528F4A68-7AD0-A16D-D04F-9A7818A4E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267" y="140538"/>
            <a:ext cx="3055955" cy="657331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da-DK"/>
              <a:t>Glykogen</a:t>
            </a:r>
          </a:p>
          <a:p>
            <a:pPr>
              <a:buNone/>
            </a:pPr>
            <a:endParaRPr lang="da-DK"/>
          </a:p>
          <a:p>
            <a:pPr>
              <a:buNone/>
            </a:pPr>
            <a:r>
              <a:rPr lang="da-DK">
                <a:cs typeface="Calibri"/>
              </a:rPr>
              <a:t>Laktose (mælkesukker)</a:t>
            </a:r>
          </a:p>
        </p:txBody>
      </p:sp>
      <p:pic>
        <p:nvPicPr>
          <p:cNvPr id="8" name="Billede 7" descr="Et billede, der indeholder mønster&#10;&#10;Automatisk genereret beskrivelse med mellem tillid">
            <a:extLst>
              <a:ext uri="{FF2B5EF4-FFF2-40B4-BE49-F238E27FC236}">
                <a16:creationId xmlns:a16="http://schemas.microsoft.com/office/drawing/2014/main" id="{34E11DDF-B42C-4C38-8A3F-3519A8ABBB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071" y="686318"/>
            <a:ext cx="2805307" cy="2853467"/>
          </a:xfrm>
          <a:prstGeom prst="rect">
            <a:avLst/>
          </a:prstGeom>
        </p:spPr>
      </p:pic>
      <p:pic>
        <p:nvPicPr>
          <p:cNvPr id="10" name="Billede 9" descr="Et billede, der indeholder diagram, linje/række, origami&#10;&#10;Automatisk genereret beskrivelse">
            <a:extLst>
              <a:ext uri="{FF2B5EF4-FFF2-40B4-BE49-F238E27FC236}">
                <a16:creationId xmlns:a16="http://schemas.microsoft.com/office/drawing/2014/main" id="{8CD0C560-701D-0C2D-9AEF-242A622E97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036" y="3855346"/>
            <a:ext cx="2703566" cy="245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310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00267" y="140538"/>
            <a:ext cx="2595745" cy="657331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buNone/>
            </a:pPr>
            <a:r>
              <a:rPr lang="da-DK"/>
              <a:t>Cellulose</a:t>
            </a:r>
          </a:p>
          <a:p>
            <a:pPr>
              <a:buNone/>
            </a:pPr>
            <a:endParaRPr lang="da-DK"/>
          </a:p>
          <a:p>
            <a:pPr>
              <a:buNone/>
            </a:pPr>
            <a:r>
              <a:rPr lang="da-DK"/>
              <a:t> Sakkarose</a:t>
            </a:r>
          </a:p>
          <a:p>
            <a:pPr>
              <a:buNone/>
            </a:pPr>
            <a:r>
              <a:rPr lang="da-DK" sz="2400">
                <a:cs typeface="Calibri"/>
              </a:rPr>
              <a:t>(sukrose)</a:t>
            </a:r>
          </a:p>
          <a:p>
            <a:pPr>
              <a:buNone/>
            </a:pPr>
            <a:endParaRPr lang="da-DK"/>
          </a:p>
          <a:p>
            <a:pPr>
              <a:buNone/>
            </a:pPr>
            <a:r>
              <a:rPr lang="da-DK"/>
              <a:t>Maltose</a:t>
            </a:r>
          </a:p>
          <a:p>
            <a:pPr>
              <a:buNone/>
            </a:pPr>
            <a:endParaRPr lang="da-DK"/>
          </a:p>
          <a:p>
            <a:pPr>
              <a:buNone/>
            </a:pPr>
            <a:r>
              <a:rPr lang="da-DK"/>
              <a:t>Aminosyre</a:t>
            </a:r>
          </a:p>
          <a:p>
            <a:pPr>
              <a:buNone/>
            </a:pPr>
            <a:endParaRPr lang="da-DK">
              <a:cs typeface="Calibri"/>
            </a:endParaRPr>
          </a:p>
          <a:p>
            <a:pPr>
              <a:buNone/>
            </a:pPr>
            <a:r>
              <a:rPr lang="da-DK">
                <a:cs typeface="Calibri"/>
              </a:rPr>
              <a:t>Maltotriose</a:t>
            </a:r>
          </a:p>
          <a:p>
            <a:pPr>
              <a:buNone/>
            </a:pPr>
            <a:endParaRPr lang="da-DK">
              <a:cs typeface="Calibri"/>
            </a:endParaRPr>
          </a:p>
          <a:p>
            <a:pPr>
              <a:buNone/>
            </a:pPr>
            <a:r>
              <a:rPr lang="da-DK">
                <a:cs typeface="Calibri"/>
              </a:rPr>
              <a:t>Dextrin</a:t>
            </a: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2" cstate="print"/>
          <a:srcRect r="278" b="12892"/>
          <a:stretch/>
        </p:blipFill>
        <p:spPr bwMode="auto">
          <a:xfrm>
            <a:off x="2361773" y="2492896"/>
            <a:ext cx="2864037" cy="130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3" cstate="print"/>
          <a:srcRect b="14363"/>
          <a:stretch/>
        </p:blipFill>
        <p:spPr bwMode="auto">
          <a:xfrm>
            <a:off x="5747669" y="2204864"/>
            <a:ext cx="3900367" cy="156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4" cstate="print"/>
          <a:srcRect r="124" b="16749"/>
          <a:stretch/>
        </p:blipFill>
        <p:spPr bwMode="auto">
          <a:xfrm>
            <a:off x="2794015" y="260648"/>
            <a:ext cx="6457171" cy="1351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Billede 1" descr="Maltotriose: Uses, Calories, Glycemic Index">
            <a:extLst>
              <a:ext uri="{FF2B5EF4-FFF2-40B4-BE49-F238E27FC236}">
                <a16:creationId xmlns:a16="http://schemas.microsoft.com/office/drawing/2014/main" id="{9A7292C5-E40C-9D24-07A0-FBC932427CC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2680" r="290" b="-1724"/>
          <a:stretch/>
        </p:blipFill>
        <p:spPr>
          <a:xfrm>
            <a:off x="5439076" y="4191648"/>
            <a:ext cx="3816679" cy="1704741"/>
          </a:xfrm>
          <a:prstGeom prst="rect">
            <a:avLst/>
          </a:prstGeom>
        </p:spPr>
      </p:pic>
      <p:pic>
        <p:nvPicPr>
          <p:cNvPr id="7" name="Billede 6" descr="Et billede, der indeholder sort, mørke&#10;&#10;Beskrivelsen er genereret automatisk">
            <a:extLst>
              <a:ext uri="{FF2B5EF4-FFF2-40B4-BE49-F238E27FC236}">
                <a16:creationId xmlns:a16="http://schemas.microsoft.com/office/drawing/2014/main" id="{19FD4D60-806B-ADFC-0B9C-CEC9AE0EE5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5470" y="4419958"/>
            <a:ext cx="1962070" cy="18060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72480" y="116632"/>
            <a:ext cx="9633520" cy="67413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a-DK"/>
              <a:t>Mætte fedtsyre</a:t>
            </a:r>
          </a:p>
          <a:p>
            <a:pPr>
              <a:buNone/>
            </a:pPr>
            <a:r>
              <a:rPr lang="da-DK"/>
              <a:t> </a:t>
            </a:r>
          </a:p>
          <a:p>
            <a:pPr>
              <a:buNone/>
            </a:pPr>
            <a:r>
              <a:rPr lang="da-DK"/>
              <a:t>Mono umættet fedtsyre</a:t>
            </a:r>
          </a:p>
          <a:p>
            <a:pPr>
              <a:buNone/>
            </a:pPr>
            <a:r>
              <a:rPr lang="da-DK"/>
              <a:t> </a:t>
            </a:r>
          </a:p>
          <a:p>
            <a:pPr>
              <a:buNone/>
            </a:pPr>
            <a:endParaRPr lang="da-DK"/>
          </a:p>
          <a:p>
            <a:pPr>
              <a:buNone/>
            </a:pPr>
            <a:r>
              <a:rPr lang="da-DK"/>
              <a:t>Polyumættet fedtsyre</a:t>
            </a:r>
          </a:p>
          <a:p>
            <a:pPr>
              <a:buNone/>
            </a:pPr>
            <a:r>
              <a:rPr lang="da-DK"/>
              <a:t> </a:t>
            </a:r>
          </a:p>
          <a:p>
            <a:pPr>
              <a:buNone/>
            </a:pPr>
            <a:endParaRPr lang="da-DK"/>
          </a:p>
          <a:p>
            <a:pPr>
              <a:buNone/>
            </a:pPr>
            <a:r>
              <a:rPr lang="da-DK"/>
              <a:t>Polypeptid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r="21885" b="717"/>
          <a:stretch/>
        </p:blipFill>
        <p:spPr bwMode="auto">
          <a:xfrm>
            <a:off x="3154217" y="5301208"/>
            <a:ext cx="3711525" cy="1380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 l="-479" r="134" b="25658"/>
          <a:stretch/>
        </p:blipFill>
        <p:spPr bwMode="auto">
          <a:xfrm>
            <a:off x="3629935" y="0"/>
            <a:ext cx="5974182" cy="90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2560" y="1916832"/>
            <a:ext cx="5247033" cy="88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12839" y="3717032"/>
            <a:ext cx="585908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3767A568-F350-5495-478E-64063A019325}"/>
              </a:ext>
            </a:extLst>
          </p:cNvPr>
          <p:cNvSpPr/>
          <p:nvPr/>
        </p:nvSpPr>
        <p:spPr>
          <a:xfrm>
            <a:off x="991747" y="2527416"/>
            <a:ext cx="1761066" cy="2639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938953"/>
              </a:solidFill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455E0700-5901-CF62-3FE7-29B948BF6BFE}"/>
              </a:ext>
            </a:extLst>
          </p:cNvPr>
          <p:cNvSpPr/>
          <p:nvPr/>
        </p:nvSpPr>
        <p:spPr>
          <a:xfrm>
            <a:off x="3513160" y="4353287"/>
            <a:ext cx="1761066" cy="2879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938953"/>
              </a:solidFill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56D960DD-9B22-21BF-EB3D-84AF372D398B}"/>
              </a:ext>
            </a:extLst>
          </p:cNvPr>
          <p:cNvSpPr/>
          <p:nvPr/>
        </p:nvSpPr>
        <p:spPr>
          <a:xfrm>
            <a:off x="4297600" y="6347283"/>
            <a:ext cx="1376678" cy="3360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938953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31895" y="433430"/>
            <a:ext cx="8994204" cy="586551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a-DK"/>
              <a:t>Triglycerid</a:t>
            </a:r>
          </a:p>
          <a:p>
            <a:pPr>
              <a:buNone/>
            </a:pPr>
            <a:r>
              <a:rPr lang="da-DK"/>
              <a:t> </a:t>
            </a:r>
          </a:p>
          <a:p>
            <a:pPr>
              <a:buNone/>
            </a:pPr>
            <a:r>
              <a:rPr lang="da-DK" err="1"/>
              <a:t>Fosfolipid</a:t>
            </a:r>
            <a:endParaRPr lang="da-DK"/>
          </a:p>
          <a:p>
            <a:pPr>
              <a:buNone/>
            </a:pPr>
            <a:r>
              <a:rPr lang="da-DK"/>
              <a:t> </a:t>
            </a:r>
          </a:p>
          <a:p>
            <a:pPr>
              <a:buNone/>
            </a:pPr>
            <a:r>
              <a:rPr lang="da-DK"/>
              <a:t>Kolesterol</a:t>
            </a:r>
          </a:p>
          <a:p>
            <a:pPr>
              <a:buNone/>
            </a:pPr>
            <a:r>
              <a:rPr lang="da-DK"/>
              <a:t> </a:t>
            </a:r>
          </a:p>
          <a:p>
            <a:pPr>
              <a:buNone/>
            </a:pPr>
            <a:r>
              <a:rPr lang="da-DK"/>
              <a:t>Fri fedtsyre</a:t>
            </a:r>
          </a:p>
          <a:p>
            <a:pPr>
              <a:buNone/>
            </a:pPr>
            <a:r>
              <a:rPr lang="da-DK"/>
              <a:t> </a:t>
            </a:r>
          </a:p>
          <a:p>
            <a:pPr>
              <a:buNone/>
            </a:pPr>
            <a:r>
              <a:rPr lang="da-DK"/>
              <a:t>Glycerol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t="-536" b="9382"/>
          <a:stretch/>
        </p:blipFill>
        <p:spPr bwMode="auto">
          <a:xfrm>
            <a:off x="5443499" y="2340413"/>
            <a:ext cx="1944216" cy="3421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 b="11031"/>
          <a:stretch/>
        </p:blipFill>
        <p:spPr bwMode="auto">
          <a:xfrm>
            <a:off x="7924889" y="1989488"/>
            <a:ext cx="1402680" cy="3495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 r="1332" b="28267"/>
          <a:stretch/>
        </p:blipFill>
        <p:spPr bwMode="auto">
          <a:xfrm>
            <a:off x="2577894" y="5229200"/>
            <a:ext cx="2107530" cy="106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80792" y="1988840"/>
            <a:ext cx="1848205" cy="2754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4143136" y="-1049677"/>
            <a:ext cx="1610309" cy="3974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60B0E53D-3A94-37F9-921F-22A933C6EC90}"/>
              </a:ext>
            </a:extLst>
          </p:cNvPr>
          <p:cNvSpPr/>
          <p:nvPr/>
        </p:nvSpPr>
        <p:spPr>
          <a:xfrm rot="5400000">
            <a:off x="2384588" y="725629"/>
            <a:ext cx="1392694" cy="2398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938953"/>
              </a:solidFill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CC200FD-8E76-F31C-475F-825D62E81A2C}"/>
              </a:ext>
            </a:extLst>
          </p:cNvPr>
          <p:cNvSpPr/>
          <p:nvPr/>
        </p:nvSpPr>
        <p:spPr>
          <a:xfrm>
            <a:off x="3089130" y="4385292"/>
            <a:ext cx="912210" cy="3760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938953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Office PowerPoint</Application>
  <PresentationFormat>A4-papir (210 x 297 mm)</PresentationFormat>
  <Paragraphs>42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8" baseType="lpstr">
      <vt:lpstr>Arial</vt:lpstr>
      <vt:lpstr>Calibri</vt:lpstr>
      <vt:lpstr>Kontortema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Kristian</dc:creator>
  <cp:lastModifiedBy>Kristian Østergaard</cp:lastModifiedBy>
  <cp:revision>2</cp:revision>
  <cp:lastPrinted>2024-11-19T09:00:06Z</cp:lastPrinted>
  <dcterms:created xsi:type="dcterms:W3CDTF">2011-11-25T11:14:15Z</dcterms:created>
  <dcterms:modified xsi:type="dcterms:W3CDTF">2024-11-19T09:57:17Z</dcterms:modified>
</cp:coreProperties>
</file>