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6" autoAdjust="0"/>
    <p:restoredTop sz="96163" autoAdjust="0"/>
  </p:normalViewPr>
  <p:slideViewPr>
    <p:cSldViewPr snapToGrid="0">
      <p:cViewPr varScale="1">
        <p:scale>
          <a:sx n="103" d="100"/>
          <a:sy n="103" d="100"/>
        </p:scale>
        <p:origin x="165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501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4057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7990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0728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4359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158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287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782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4867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300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16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AEAF12-9831-4A7B-BC68-1ABB1A7F7913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D6D653-C0D9-43A2-B4C0-6C57261F935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599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diagram&#10;&#10;Automatisk genereret beskrivelse">
            <a:extLst>
              <a:ext uri="{FF2B5EF4-FFF2-40B4-BE49-F238E27FC236}">
                <a16:creationId xmlns:a16="http://schemas.microsoft.com/office/drawing/2014/main" id="{99CBBFFE-D307-BA54-ABE8-12EA4F9B0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35" y="82550"/>
            <a:ext cx="6413865" cy="974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81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gning, skitse, diagram, mønster">
            <a:extLst>
              <a:ext uri="{FF2B5EF4-FFF2-40B4-BE49-F238E27FC236}">
                <a16:creationId xmlns:a16="http://schemas.microsoft.com/office/drawing/2014/main" id="{F72DDE6B-D59E-4856-22B3-3C99AAD65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41475"/>
            <a:ext cx="6629400" cy="962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19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A4-papir (210 x 297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Kristian Østergaard</dc:creator>
  <cp:lastModifiedBy>Kristian Østergaard</cp:lastModifiedBy>
  <cp:revision>1</cp:revision>
  <dcterms:created xsi:type="dcterms:W3CDTF">2024-11-21T21:55:52Z</dcterms:created>
  <dcterms:modified xsi:type="dcterms:W3CDTF">2024-12-13T18:27:48Z</dcterms:modified>
</cp:coreProperties>
</file>