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FEAFAC0E-3B7D-43C9-95F5-94E6AD0C58F5}"/>
    <pc:docChg chg="undo custSel addSld modSld">
      <pc:chgData name="Troels Kjems Petersen" userId="d50d9817-7fa7-4ee2-9878-28660974c4b1" providerId="ADAL" clId="{FEAFAC0E-3B7D-43C9-95F5-94E6AD0C58F5}" dt="2025-04-24T07:54:18.182" v="25" actId="167"/>
      <pc:docMkLst>
        <pc:docMk/>
      </pc:docMkLst>
      <pc:sldChg chg="addSp delSp modSp add mod">
        <pc:chgData name="Troels Kjems Petersen" userId="d50d9817-7fa7-4ee2-9878-28660974c4b1" providerId="ADAL" clId="{FEAFAC0E-3B7D-43C9-95F5-94E6AD0C58F5}" dt="2025-04-24T07:54:18.182" v="25" actId="167"/>
        <pc:sldMkLst>
          <pc:docMk/>
          <pc:sldMk cId="2204097436" sldId="261"/>
        </pc:sldMkLst>
        <pc:spChg chg="mod">
          <ac:chgData name="Troels Kjems Petersen" userId="d50d9817-7fa7-4ee2-9878-28660974c4b1" providerId="ADAL" clId="{FEAFAC0E-3B7D-43C9-95F5-94E6AD0C58F5}" dt="2025-04-24T07:44:27.756" v="15" actId="20577"/>
          <ac:spMkLst>
            <pc:docMk/>
            <pc:sldMk cId="2204097436" sldId="261"/>
            <ac:spMk id="2" creationId="{58B016B3-489E-675E-8CFD-546F53B5E568}"/>
          </ac:spMkLst>
        </pc:spChg>
        <pc:spChg chg="del">
          <ac:chgData name="Troels Kjems Petersen" userId="d50d9817-7fa7-4ee2-9878-28660974c4b1" providerId="ADAL" clId="{FEAFAC0E-3B7D-43C9-95F5-94E6AD0C58F5}" dt="2025-04-24T07:43:36.456" v="1" actId="478"/>
          <ac:spMkLst>
            <pc:docMk/>
            <pc:sldMk cId="2204097436" sldId="261"/>
            <ac:spMk id="3" creationId="{EF4A9181-6D68-D961-9B8B-B3CB43C45F51}"/>
          </ac:spMkLst>
        </pc:spChg>
        <pc:spChg chg="mod">
          <ac:chgData name="Troels Kjems Petersen" userId="d50d9817-7fa7-4ee2-9878-28660974c4b1" providerId="ADAL" clId="{FEAFAC0E-3B7D-43C9-95F5-94E6AD0C58F5}" dt="2025-04-24T07:44:37.417" v="17"/>
          <ac:spMkLst>
            <pc:docMk/>
            <pc:sldMk cId="2204097436" sldId="261"/>
            <ac:spMk id="4" creationId="{14C0AABA-408E-8029-DFD7-A155499633C8}"/>
          </ac:spMkLst>
        </pc:spChg>
        <pc:spChg chg="add del mod">
          <ac:chgData name="Troels Kjems Petersen" userId="d50d9817-7fa7-4ee2-9878-28660974c4b1" providerId="ADAL" clId="{FEAFAC0E-3B7D-43C9-95F5-94E6AD0C58F5}" dt="2025-04-24T07:43:41.592" v="2" actId="478"/>
          <ac:spMkLst>
            <pc:docMk/>
            <pc:sldMk cId="2204097436" sldId="261"/>
            <ac:spMk id="6" creationId="{E91F05F9-0CDA-80E8-3CCE-43ACE58D1121}"/>
          </ac:spMkLst>
        </pc:spChg>
        <pc:spChg chg="add mod">
          <ac:chgData name="Troels Kjems Petersen" userId="d50d9817-7fa7-4ee2-9878-28660974c4b1" providerId="ADAL" clId="{FEAFAC0E-3B7D-43C9-95F5-94E6AD0C58F5}" dt="2025-04-24T07:45:06.486" v="23" actId="122"/>
          <ac:spMkLst>
            <pc:docMk/>
            <pc:sldMk cId="2204097436" sldId="261"/>
            <ac:spMk id="7" creationId="{1A1E1DEC-26BC-64DB-9AB2-1298EAFF0354}"/>
          </ac:spMkLst>
        </pc:spChg>
        <pc:picChg chg="add mod">
          <ac:chgData name="Troels Kjems Petersen" userId="d50d9817-7fa7-4ee2-9878-28660974c4b1" providerId="ADAL" clId="{FEAFAC0E-3B7D-43C9-95F5-94E6AD0C58F5}" dt="2025-04-24T07:54:18.182" v="25" actId="167"/>
          <ac:picMkLst>
            <pc:docMk/>
            <pc:sldMk cId="2204097436" sldId="261"/>
            <ac:picMk id="8" creationId="{A0016DBB-6FAC-5A44-0A17-8F4CEFB276E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513EA-B8F5-281B-4A03-4F6ECBDCA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1DB62C4-222E-4370-77E1-87503680D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2337AE6-0E57-EB43-6CCF-D68576BF5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9DF0C3-73C5-1851-615A-5B83C6E81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667691-24E3-06AB-6192-FFDDEF88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76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A3C69-7B50-4B2D-88E7-F88960D6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67EE3B-4518-CA2B-E50A-96221BBCC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66A385-F3F6-AC2B-31EF-FAD59F75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3DDAB8-5AB6-119D-C4F0-B08CF907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348229-782B-7B1E-5EAC-742486D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214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3926A8-0151-4D86-D028-B66073C3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A439597-0671-A23C-6D90-799702974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B27151-4034-D808-417A-29E7C26D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17781F-29B9-647F-CC44-BF5208E6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ED2D43-78D4-A56E-9234-3F5EB09FA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756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FABD2-FD89-5045-E279-28E562FA1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14A0E3-8256-06BE-2AC3-EFB6815A4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39CC78C-3934-58BF-35BC-918DE579B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43C364-E2C6-EEB5-3484-DE60ADDCC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EA78AC-1036-3043-C539-E2FCF69D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0913E6-5948-646B-24E3-1C4E80DD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97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A4BCD-00F6-B90B-45D9-BEDFD229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1DE7C2-0E7E-4BCE-3E5A-AB5C65B73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BEE17B7-B072-9CE2-4109-4034F0F8F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7E3F008-4DF3-52E4-7CB5-C2930695B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4A4AB82-F6E4-CC27-115B-7D6E473C9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D1991E0-2CED-34E7-6029-0D77C680C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B4C7692-27DC-41DF-E87B-C0D9C294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C0BC8D2-9328-0E1B-9735-E18F2D9E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02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6FD61-BCF0-4AF5-5F8F-BD4CCFF1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DF239C0-7A80-EB7B-109B-A4FBA50B9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A38B50A-3235-542F-30CD-D2D0D5FF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800746-83FC-34C2-5BAA-63C0A1C3A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626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F6C6860-CA8F-5AD7-3DB7-0AF83CCA1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4326657-8A74-3ADC-9C93-FFA42943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5774C52-AF5D-2D2C-366C-BF4424B03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30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30BB0-D770-9864-B058-40214DBA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4A60C6-F925-926A-80A7-FBDF612DD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C8564EF-5F65-3217-9808-945B9F4FE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FC181F-F05E-2CF5-857B-CFB1B032A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B197A-DD78-E55A-9C9F-2B7E8FA6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FC54C3-6C95-8685-6507-94BBD3E7B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476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854D01-6307-D851-C10B-B938E922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5048055-6E4E-47EB-7AE2-2C4C3DC08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840C8-4E10-28DC-244D-D00B5F9A1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C1872A-3B9C-8378-A0D8-BE4CA617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82AEFC-9533-309B-B5CA-FA73B0F8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18BD1D-5FB2-7DF5-4E83-1CBFE322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04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FACFE-F292-A0EF-4CD3-B519B8E5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A98E657-E8BE-92C0-F390-A929A55E6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201B11-AE74-8AF8-F727-0FADDE7D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230657-9C01-3162-CF79-8153E976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B56D93-F84F-BBC1-A063-CC1D49CE2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070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A7AFF6-C8EE-7E46-C65B-C7A7BA500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20E973-D546-8997-B0D4-4AAEA718C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BE3750-BABF-3ACF-8EC4-F8DB66FCB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C70C292-5357-AFCF-A5A4-D882220D6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B83BFF-E9A2-33D9-891D-12D15201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923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99E6C3F-CF21-A33E-2923-0DD1721C1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250415-EEF5-2892-F185-96EA6E2DD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D83CB5-84BB-DF10-C96D-4DCD81717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0F134F-BB9E-4848-87BD-8B7CFA825D1A}" type="datetimeFigureOut">
              <a:rPr lang="da-DK" smtClean="0"/>
              <a:t>24-04-2025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A609CA-84B3-D9A0-B9AA-9F26079C4B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4EF5BE-AB22-AFE3-C89F-4B2A8E895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FE987-30CE-4EC5-95F2-D9EE6E1DD1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537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opaganda poster : Karl Marx, Friedrich Engels, Lenin and Stalin, 1953.">
            <a:extLst>
              <a:ext uri="{FF2B5EF4-FFF2-40B4-BE49-F238E27FC236}">
                <a16:creationId xmlns:a16="http://schemas.microsoft.com/office/drawing/2014/main" id="{718DE99E-AEEE-7D3F-7615-833CC6070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137154" y="3479800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369824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Sovjetunionen (1922-1991)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06625" y="659197"/>
            <a:ext cx="11067394" cy="579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Sovjetunionens politiske og socioøkonomiske opbygning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Hvorfor gik det galt for Sovjetunionen?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3. ”Godt på vej” oplæg af Studievalg Sjælland i Auditoriet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4C0AABA-408E-8029-DFD7-A155499633C8}"/>
              </a:ext>
            </a:extLst>
          </p:cNvPr>
          <p:cNvSpPr/>
          <p:nvPr/>
        </p:nvSpPr>
        <p:spPr>
          <a:xfrm>
            <a:off x="-1" y="71867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B016B3-489E-675E-8CFD-546F53B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Sovjetunionens politiske og socioøkonomiske opbygning 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4A9181-6D68-D961-9B8B-B3CB43C45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0109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 1. Hvilke to grundpiller hvilede Sovjetunionen (USSR) på?</a:t>
            </a:r>
          </a:p>
          <a:p>
            <a:pPr marL="0" indent="0">
              <a:buNone/>
            </a:pP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2. Hvad var kollektivisering af landbruget og hvilke konsekvenser for bønderne i Sovjetunionen?</a:t>
            </a:r>
          </a:p>
          <a:p>
            <a:pPr marL="0" indent="0">
              <a:buNone/>
            </a:pP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3. Hvorfor tror du at det var sværindustrien som var førsteprioritet i den sovjetiske industrialisering?</a:t>
            </a:r>
          </a:p>
          <a:p>
            <a:pPr marL="0" indent="0">
              <a:buNone/>
            </a:pP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4. Hvordan var levevilkårene for henholdsvis den almindelige befolkning (bønderne og arbejderne) og partifunktionærerne?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462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ropaganda poster : Karl Marx, Friedrich Engels, Lenin and Stalin, 1953.">
            <a:extLst>
              <a:ext uri="{FF2B5EF4-FFF2-40B4-BE49-F238E27FC236}">
                <a16:creationId xmlns:a16="http://schemas.microsoft.com/office/drawing/2014/main" id="{A0016DBB-6FAC-5A44-0A17-8F4CEFB27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14C0AABA-408E-8029-DFD7-A155499633C8}"/>
              </a:ext>
            </a:extLst>
          </p:cNvPr>
          <p:cNvSpPr/>
          <p:nvPr/>
        </p:nvSpPr>
        <p:spPr>
          <a:xfrm>
            <a:off x="0" y="2521769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B016B3-489E-675E-8CFD-546F53B5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193" y="2978929"/>
            <a:ext cx="10515600" cy="1325563"/>
          </a:xfrm>
        </p:spPr>
        <p:txBody>
          <a:bodyPr>
            <a:normAutofit/>
          </a:bodyPr>
          <a:lstStyle/>
          <a:p>
            <a:br>
              <a:rPr lang="da-DK" b="1" dirty="0"/>
            </a:b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A1E1DEC-26BC-64DB-9AB2-1298EAFF0354}"/>
              </a:ext>
            </a:extLst>
          </p:cNvPr>
          <p:cNvSpPr txBox="1"/>
          <p:nvPr/>
        </p:nvSpPr>
        <p:spPr>
          <a:xfrm>
            <a:off x="2888411" y="2715496"/>
            <a:ext cx="66768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b="1" dirty="0"/>
              <a:t>Hvorfor gik det galt for Sovjetunionen?</a:t>
            </a:r>
          </a:p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409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113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Sovjetunionen (1922-1991) </vt:lpstr>
      <vt:lpstr>PowerPoint-præsentation</vt:lpstr>
      <vt:lpstr>Sovjetunionens politiske og socioøkonomiske opbygning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Troels Kjems Petersen</dc:creator>
  <cp:lastModifiedBy>Troels Kjems Petersen</cp:lastModifiedBy>
  <cp:revision>1</cp:revision>
  <dcterms:created xsi:type="dcterms:W3CDTF">2025-04-20T14:00:45Z</dcterms:created>
  <dcterms:modified xsi:type="dcterms:W3CDTF">2025-04-24T08:42:07Z</dcterms:modified>
</cp:coreProperties>
</file>