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8" r:id="rId4"/>
    <p:sldId id="269" r:id="rId5"/>
    <p:sldId id="271" r:id="rId6"/>
    <p:sldId id="270" r:id="rId7"/>
    <p:sldId id="272" r:id="rId8"/>
    <p:sldId id="275" r:id="rId9"/>
    <p:sldId id="274" r:id="rId10"/>
    <p:sldId id="276" r:id="rId11"/>
    <p:sldId id="277" r:id="rId12"/>
    <p:sldId id="278" r:id="rId13"/>
    <p:sldId id="279" r:id="rId14"/>
    <p:sldId id="273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4F2EA7C0-5AEF-4348-BB4A-F4416A110F28}"/>
    <pc:docChg chg="undo redo custSel addSld delSld modSld sldOrd">
      <pc:chgData name="Troels Kjems Petersen" userId="d50d9817-7fa7-4ee2-9878-28660974c4b1" providerId="ADAL" clId="{4F2EA7C0-5AEF-4348-BB4A-F4416A110F28}" dt="2025-04-20T13:44:47.323" v="1354" actId="1076"/>
      <pc:docMkLst>
        <pc:docMk/>
      </pc:docMkLst>
      <pc:sldChg chg="addSp modSp mod">
        <pc:chgData name="Troels Kjems Petersen" userId="d50d9817-7fa7-4ee2-9878-28660974c4b1" providerId="ADAL" clId="{4F2EA7C0-5AEF-4348-BB4A-F4416A110F28}" dt="2025-04-20T13:41:04.241" v="1203" actId="1076"/>
        <pc:sldMkLst>
          <pc:docMk/>
          <pc:sldMk cId="2898793851" sldId="257"/>
        </pc:sldMkLst>
        <pc:spChg chg="mod">
          <ac:chgData name="Troels Kjems Petersen" userId="d50d9817-7fa7-4ee2-9878-28660974c4b1" providerId="ADAL" clId="{4F2EA7C0-5AEF-4348-BB4A-F4416A110F28}" dt="2025-04-20T13:41:04.241" v="1203" actId="1076"/>
          <ac:spMkLst>
            <pc:docMk/>
            <pc:sldMk cId="2898793851" sldId="257"/>
            <ac:spMk id="2" creationId="{60B20AFE-1878-452A-B2CC-610B2D9F73BA}"/>
          </ac:spMkLst>
        </pc:spChg>
        <pc:spChg chg="mod">
          <ac:chgData name="Troels Kjems Petersen" userId="d50d9817-7fa7-4ee2-9878-28660974c4b1" providerId="ADAL" clId="{4F2EA7C0-5AEF-4348-BB4A-F4416A110F28}" dt="2025-04-20T13:41:00.583" v="1202" actId="1076"/>
          <ac:spMkLst>
            <pc:docMk/>
            <pc:sldMk cId="2898793851" sldId="257"/>
            <ac:spMk id="4" creationId="{81456E9E-34CC-48F5-BC91-89D71E86A730}"/>
          </ac:spMkLst>
        </pc:spChg>
        <pc:picChg chg="add mod">
          <ac:chgData name="Troels Kjems Petersen" userId="d50d9817-7fa7-4ee2-9878-28660974c4b1" providerId="ADAL" clId="{4F2EA7C0-5AEF-4348-BB4A-F4416A110F28}" dt="2025-04-20T13:40:53.543" v="1200" actId="167"/>
          <ac:picMkLst>
            <pc:docMk/>
            <pc:sldMk cId="2898793851" sldId="257"/>
            <ac:picMk id="3" creationId="{625579BD-9D66-E574-9660-3D411DA21E4A}"/>
          </ac:picMkLst>
        </pc:picChg>
      </pc:sldChg>
      <pc:sldChg chg="addSp modSp mod">
        <pc:chgData name="Troels Kjems Petersen" userId="d50d9817-7fa7-4ee2-9878-28660974c4b1" providerId="ADAL" clId="{4F2EA7C0-5AEF-4348-BB4A-F4416A110F28}" dt="2025-04-20T13:15:46.910" v="741" actId="20577"/>
        <pc:sldMkLst>
          <pc:docMk/>
          <pc:sldMk cId="1964900405" sldId="259"/>
        </pc:sldMkLst>
        <pc:spChg chg="add mod">
          <ac:chgData name="Troels Kjems Petersen" userId="d50d9817-7fa7-4ee2-9878-28660974c4b1" providerId="ADAL" clId="{4F2EA7C0-5AEF-4348-BB4A-F4416A110F28}" dt="2025-04-20T12:39:28.702" v="322"/>
          <ac:spMkLst>
            <pc:docMk/>
            <pc:sldMk cId="1964900405" sldId="259"/>
            <ac:spMk id="2" creationId="{D45E0DDF-4403-0A56-244C-74717EF8F428}"/>
          </ac:spMkLst>
        </pc:spChg>
        <pc:spChg chg="mod">
          <ac:chgData name="Troels Kjems Petersen" userId="d50d9817-7fa7-4ee2-9878-28660974c4b1" providerId="ADAL" clId="{4F2EA7C0-5AEF-4348-BB4A-F4416A110F28}" dt="2025-04-20T13:15:46.910" v="741" actId="20577"/>
          <ac:spMkLst>
            <pc:docMk/>
            <pc:sldMk cId="1964900405" sldId="259"/>
            <ac:spMk id="4" creationId="{00000000-0000-0000-0000-000000000000}"/>
          </ac:spMkLst>
        </pc:spChg>
      </pc:sldChg>
      <pc:sldChg chg="addSp delSp modSp add mod setBg">
        <pc:chgData name="Troels Kjems Petersen" userId="d50d9817-7fa7-4ee2-9878-28660974c4b1" providerId="ADAL" clId="{4F2EA7C0-5AEF-4348-BB4A-F4416A110F28}" dt="2025-04-20T12:39:48.056" v="327" actId="478"/>
        <pc:sldMkLst>
          <pc:docMk/>
          <pc:sldMk cId="3805242660" sldId="268"/>
        </pc:sldMkLst>
        <pc:spChg chg="del mod">
          <ac:chgData name="Troels Kjems Petersen" userId="d50d9817-7fa7-4ee2-9878-28660974c4b1" providerId="ADAL" clId="{4F2EA7C0-5AEF-4348-BB4A-F4416A110F28}" dt="2025-04-20T12:39:43.975" v="326" actId="478"/>
          <ac:spMkLst>
            <pc:docMk/>
            <pc:sldMk cId="3805242660" sldId="268"/>
            <ac:spMk id="2" creationId="{60B20AFE-1878-452A-B2CC-610B2D9F73BA}"/>
          </ac:spMkLst>
        </pc:spChg>
        <pc:spChg chg="del">
          <ac:chgData name="Troels Kjems Petersen" userId="d50d9817-7fa7-4ee2-9878-28660974c4b1" providerId="ADAL" clId="{4F2EA7C0-5AEF-4348-BB4A-F4416A110F28}" dt="2025-04-20T12:39:38.313" v="324" actId="478"/>
          <ac:spMkLst>
            <pc:docMk/>
            <pc:sldMk cId="3805242660" sldId="268"/>
            <ac:spMk id="4" creationId="{81456E9E-34CC-48F5-BC91-89D71E86A730}"/>
          </ac:spMkLst>
        </pc:spChg>
        <pc:spChg chg="add del mod">
          <ac:chgData name="Troels Kjems Petersen" userId="d50d9817-7fa7-4ee2-9878-28660974c4b1" providerId="ADAL" clId="{4F2EA7C0-5AEF-4348-BB4A-F4416A110F28}" dt="2025-04-20T12:39:48.056" v="327" actId="478"/>
          <ac:spMkLst>
            <pc:docMk/>
            <pc:sldMk cId="3805242660" sldId="268"/>
            <ac:spMk id="5" creationId="{AE54C020-A5B9-4C64-BDD3-D7A1EE5CCE33}"/>
          </ac:spMkLst>
        </pc:spChg>
      </pc:sldChg>
      <pc:sldChg chg="modSp add mod setBg">
        <pc:chgData name="Troels Kjems Petersen" userId="d50d9817-7fa7-4ee2-9878-28660974c4b1" providerId="ADAL" clId="{4F2EA7C0-5AEF-4348-BB4A-F4416A110F28}" dt="2025-04-20T12:42:08.619" v="344" actId="20577"/>
        <pc:sldMkLst>
          <pc:docMk/>
          <pc:sldMk cId="768207936" sldId="269"/>
        </pc:sldMkLst>
        <pc:spChg chg="mod">
          <ac:chgData name="Troels Kjems Petersen" userId="d50d9817-7fa7-4ee2-9878-28660974c4b1" providerId="ADAL" clId="{4F2EA7C0-5AEF-4348-BB4A-F4416A110F28}" dt="2025-04-20T12:42:08.619" v="344" actId="20577"/>
          <ac:spMkLst>
            <pc:docMk/>
            <pc:sldMk cId="768207936" sldId="269"/>
            <ac:spMk id="2" creationId="{60B20AFE-1878-452A-B2CC-610B2D9F73BA}"/>
          </ac:spMkLst>
        </pc:spChg>
      </pc:sldChg>
      <pc:sldChg chg="addSp modSp new setBg">
        <pc:chgData name="Troels Kjems Petersen" userId="d50d9817-7fa7-4ee2-9878-28660974c4b1" providerId="ADAL" clId="{4F2EA7C0-5AEF-4348-BB4A-F4416A110F28}" dt="2025-04-20T12:44:34.198" v="353"/>
        <pc:sldMkLst>
          <pc:docMk/>
          <pc:sldMk cId="3806531147" sldId="270"/>
        </pc:sldMkLst>
        <pc:picChg chg="add mod">
          <ac:chgData name="Troels Kjems Petersen" userId="d50d9817-7fa7-4ee2-9878-28660974c4b1" providerId="ADAL" clId="{4F2EA7C0-5AEF-4348-BB4A-F4416A110F28}" dt="2025-04-20T12:43:35.560" v="348" actId="1076"/>
          <ac:picMkLst>
            <pc:docMk/>
            <pc:sldMk cId="3806531147" sldId="270"/>
            <ac:picMk id="1026" creationId="{401746A7-085D-2BE2-ECD1-9F9F4334D039}"/>
          </ac:picMkLst>
        </pc:picChg>
      </pc:sldChg>
      <pc:sldChg chg="addSp new setBg">
        <pc:chgData name="Troels Kjems Petersen" userId="d50d9817-7fa7-4ee2-9878-28660974c4b1" providerId="ADAL" clId="{4F2EA7C0-5AEF-4348-BB4A-F4416A110F28}" dt="2025-04-20T12:44:23.703" v="352"/>
        <pc:sldMkLst>
          <pc:docMk/>
          <pc:sldMk cId="1037426926" sldId="271"/>
        </pc:sldMkLst>
        <pc:picChg chg="add">
          <ac:chgData name="Troels Kjems Petersen" userId="d50d9817-7fa7-4ee2-9878-28660974c4b1" providerId="ADAL" clId="{4F2EA7C0-5AEF-4348-BB4A-F4416A110F28}" dt="2025-04-20T12:44:16.432" v="351"/>
          <ac:picMkLst>
            <pc:docMk/>
            <pc:sldMk cId="1037426926" sldId="271"/>
            <ac:picMk id="2050" creationId="{B1125BF0-989A-E989-9590-0B23C62527AA}"/>
          </ac:picMkLst>
        </pc:picChg>
      </pc:sldChg>
      <pc:sldChg chg="add">
        <pc:chgData name="Troels Kjems Petersen" userId="d50d9817-7fa7-4ee2-9878-28660974c4b1" providerId="ADAL" clId="{4F2EA7C0-5AEF-4348-BB4A-F4416A110F28}" dt="2025-04-20T12:44:47.228" v="354"/>
        <pc:sldMkLst>
          <pc:docMk/>
          <pc:sldMk cId="2609769448" sldId="272"/>
        </pc:sldMkLst>
      </pc:sldChg>
      <pc:sldChg chg="addSp new mod">
        <pc:chgData name="Troels Kjems Petersen" userId="d50d9817-7fa7-4ee2-9878-28660974c4b1" providerId="ADAL" clId="{4F2EA7C0-5AEF-4348-BB4A-F4416A110F28}" dt="2025-04-20T12:54:30.108" v="356" actId="22"/>
        <pc:sldMkLst>
          <pc:docMk/>
          <pc:sldMk cId="2411813040" sldId="273"/>
        </pc:sldMkLst>
        <pc:picChg chg="add">
          <ac:chgData name="Troels Kjems Petersen" userId="d50d9817-7fa7-4ee2-9878-28660974c4b1" providerId="ADAL" clId="{4F2EA7C0-5AEF-4348-BB4A-F4416A110F28}" dt="2025-04-20T12:54:30.108" v="356" actId="22"/>
          <ac:picMkLst>
            <pc:docMk/>
            <pc:sldMk cId="2411813040" sldId="273"/>
            <ac:picMk id="5" creationId="{4DA1FB2A-FB90-78C6-18C9-EB340D0C2456}"/>
          </ac:picMkLst>
        </pc:picChg>
      </pc:sldChg>
      <pc:sldChg chg="addSp delSp modSp new mod ord">
        <pc:chgData name="Troels Kjems Petersen" userId="d50d9817-7fa7-4ee2-9878-28660974c4b1" providerId="ADAL" clId="{4F2EA7C0-5AEF-4348-BB4A-F4416A110F28}" dt="2025-04-20T13:18:42.151" v="838" actId="1076"/>
        <pc:sldMkLst>
          <pc:docMk/>
          <pc:sldMk cId="1311262835" sldId="274"/>
        </pc:sldMkLst>
        <pc:spChg chg="del">
          <ac:chgData name="Troels Kjems Petersen" userId="d50d9817-7fa7-4ee2-9878-28660974c4b1" providerId="ADAL" clId="{4F2EA7C0-5AEF-4348-BB4A-F4416A110F28}" dt="2025-04-20T13:02:15.660" v="413" actId="478"/>
          <ac:spMkLst>
            <pc:docMk/>
            <pc:sldMk cId="1311262835" sldId="274"/>
            <ac:spMk id="2" creationId="{70F8A70A-3A10-14DC-0705-7A1CEC1EA85A}"/>
          </ac:spMkLst>
        </pc:spChg>
        <pc:spChg chg="del mod">
          <ac:chgData name="Troels Kjems Petersen" userId="d50d9817-7fa7-4ee2-9878-28660974c4b1" providerId="ADAL" clId="{4F2EA7C0-5AEF-4348-BB4A-F4416A110F28}" dt="2025-04-20T13:02:11.613" v="412" actId="478"/>
          <ac:spMkLst>
            <pc:docMk/>
            <pc:sldMk cId="1311262835" sldId="274"/>
            <ac:spMk id="3" creationId="{5831586A-03B0-8B6D-41A2-3E67F0696573}"/>
          </ac:spMkLst>
        </pc:spChg>
        <pc:spChg chg="add">
          <ac:chgData name="Troels Kjems Petersen" userId="d50d9817-7fa7-4ee2-9878-28660974c4b1" providerId="ADAL" clId="{4F2EA7C0-5AEF-4348-BB4A-F4416A110F28}" dt="2025-04-20T13:00:58.017" v="389"/>
          <ac:spMkLst>
            <pc:docMk/>
            <pc:sldMk cId="1311262835" sldId="274"/>
            <ac:spMk id="4" creationId="{8B108B87-F25C-4145-9C5E-88EE1D8F891A}"/>
          </ac:spMkLst>
        </pc:spChg>
        <pc:spChg chg="add">
          <ac:chgData name="Troels Kjems Petersen" userId="d50d9817-7fa7-4ee2-9878-28660974c4b1" providerId="ADAL" clId="{4F2EA7C0-5AEF-4348-BB4A-F4416A110F28}" dt="2025-04-20T13:01:08.034" v="390"/>
          <ac:spMkLst>
            <pc:docMk/>
            <pc:sldMk cId="1311262835" sldId="274"/>
            <ac:spMk id="5" creationId="{A5CCC2FE-6BBE-54AF-25B3-768E2730B486}"/>
          </ac:spMkLst>
        </pc:spChg>
        <pc:spChg chg="add mod">
          <ac:chgData name="Troels Kjems Petersen" userId="d50d9817-7fa7-4ee2-9878-28660974c4b1" providerId="ADAL" clId="{4F2EA7C0-5AEF-4348-BB4A-F4416A110F28}" dt="2025-04-20T13:18:42.151" v="838" actId="1076"/>
          <ac:spMkLst>
            <pc:docMk/>
            <pc:sldMk cId="1311262835" sldId="274"/>
            <ac:spMk id="7" creationId="{E5CAED48-4ADD-41CB-17E6-D29A9120C7D0}"/>
          </ac:spMkLst>
        </pc:spChg>
        <pc:picChg chg="add mod">
          <ac:chgData name="Troels Kjems Petersen" userId="d50d9817-7fa7-4ee2-9878-28660974c4b1" providerId="ADAL" clId="{4F2EA7C0-5AEF-4348-BB4A-F4416A110F28}" dt="2025-04-20T13:01:44.330" v="393" actId="1076"/>
          <ac:picMkLst>
            <pc:docMk/>
            <pc:sldMk cId="1311262835" sldId="274"/>
            <ac:picMk id="3078" creationId="{9941A3DB-865D-E2C4-7F7D-EA26CE800924}"/>
          </ac:picMkLst>
        </pc:picChg>
        <pc:picChg chg="add">
          <ac:chgData name="Troels Kjems Petersen" userId="d50d9817-7fa7-4ee2-9878-28660974c4b1" providerId="ADAL" clId="{4F2EA7C0-5AEF-4348-BB4A-F4416A110F28}" dt="2025-04-20T13:03:06.718" v="468"/>
          <ac:picMkLst>
            <pc:docMk/>
            <pc:sldMk cId="1311262835" sldId="274"/>
            <ac:picMk id="3080" creationId="{43DA0667-C22B-2459-015F-699DDA697E04}"/>
          </ac:picMkLst>
        </pc:picChg>
      </pc:sldChg>
      <pc:sldChg chg="addSp modSp add mod">
        <pc:chgData name="Troels Kjems Petersen" userId="d50d9817-7fa7-4ee2-9878-28660974c4b1" providerId="ADAL" clId="{4F2EA7C0-5AEF-4348-BB4A-F4416A110F28}" dt="2025-04-20T13:39:01.597" v="1188" actId="167"/>
        <pc:sldMkLst>
          <pc:docMk/>
          <pc:sldMk cId="1245653329" sldId="275"/>
        </pc:sldMkLst>
        <pc:spChg chg="mod">
          <ac:chgData name="Troels Kjems Petersen" userId="d50d9817-7fa7-4ee2-9878-28660974c4b1" providerId="ADAL" clId="{4F2EA7C0-5AEF-4348-BB4A-F4416A110F28}" dt="2025-04-20T12:55:06.313" v="388" actId="1076"/>
          <ac:spMkLst>
            <pc:docMk/>
            <pc:sldMk cId="1245653329" sldId="275"/>
            <ac:spMk id="2" creationId="{60B20AFE-1878-452A-B2CC-610B2D9F73BA}"/>
          </ac:spMkLst>
        </pc:spChg>
        <pc:spChg chg="mod">
          <ac:chgData name="Troels Kjems Petersen" userId="d50d9817-7fa7-4ee2-9878-28660974c4b1" providerId="ADAL" clId="{4F2EA7C0-5AEF-4348-BB4A-F4416A110F28}" dt="2025-04-20T12:55:01.559" v="387" actId="1076"/>
          <ac:spMkLst>
            <pc:docMk/>
            <pc:sldMk cId="1245653329" sldId="275"/>
            <ac:spMk id="4" creationId="{81456E9E-34CC-48F5-BC91-89D71E86A730}"/>
          </ac:spMkLst>
        </pc:spChg>
        <pc:picChg chg="add mod">
          <ac:chgData name="Troels Kjems Petersen" userId="d50d9817-7fa7-4ee2-9878-28660974c4b1" providerId="ADAL" clId="{4F2EA7C0-5AEF-4348-BB4A-F4416A110F28}" dt="2025-04-20T13:39:01.597" v="1188" actId="167"/>
          <ac:picMkLst>
            <pc:docMk/>
            <pc:sldMk cId="1245653329" sldId="275"/>
            <ac:picMk id="7170" creationId="{F3F73C1E-19ED-5EA3-B27D-B8711CCF6B7E}"/>
          </ac:picMkLst>
        </pc:picChg>
      </pc:sldChg>
      <pc:sldChg chg="addSp delSp modSp add mod">
        <pc:chgData name="Troels Kjems Petersen" userId="d50d9817-7fa7-4ee2-9878-28660974c4b1" providerId="ADAL" clId="{4F2EA7C0-5AEF-4348-BB4A-F4416A110F28}" dt="2025-04-20T13:19:15.776" v="861" actId="113"/>
        <pc:sldMkLst>
          <pc:docMk/>
          <pc:sldMk cId="1592025627" sldId="276"/>
        </pc:sldMkLst>
        <pc:spChg chg="mod">
          <ac:chgData name="Troels Kjems Petersen" userId="d50d9817-7fa7-4ee2-9878-28660974c4b1" providerId="ADAL" clId="{4F2EA7C0-5AEF-4348-BB4A-F4416A110F28}" dt="2025-04-20T13:19:15.776" v="861" actId="113"/>
          <ac:spMkLst>
            <pc:docMk/>
            <pc:sldMk cId="1592025627" sldId="276"/>
            <ac:spMk id="7" creationId="{E5CAED48-4ADD-41CB-17E6-D29A9120C7D0}"/>
          </ac:spMkLst>
        </pc:spChg>
        <pc:picChg chg="del">
          <ac:chgData name="Troels Kjems Petersen" userId="d50d9817-7fa7-4ee2-9878-28660974c4b1" providerId="ADAL" clId="{4F2EA7C0-5AEF-4348-BB4A-F4416A110F28}" dt="2025-04-20T13:03:13.270" v="470" actId="478"/>
          <ac:picMkLst>
            <pc:docMk/>
            <pc:sldMk cId="1592025627" sldId="276"/>
            <ac:picMk id="3078" creationId="{9941A3DB-865D-E2C4-7F7D-EA26CE800924}"/>
          </ac:picMkLst>
        </pc:picChg>
        <pc:picChg chg="add mod">
          <ac:chgData name="Troels Kjems Petersen" userId="d50d9817-7fa7-4ee2-9878-28660974c4b1" providerId="ADAL" clId="{4F2EA7C0-5AEF-4348-BB4A-F4416A110F28}" dt="2025-04-20T13:04:06.021" v="472" actId="1076"/>
          <ac:picMkLst>
            <pc:docMk/>
            <pc:sldMk cId="1592025627" sldId="276"/>
            <ac:picMk id="4098" creationId="{C3D66701-A504-6DB7-8DEE-096F6A8C746F}"/>
          </ac:picMkLst>
        </pc:picChg>
      </pc:sldChg>
      <pc:sldChg chg="addSp delSp modSp add mod">
        <pc:chgData name="Troels Kjems Petersen" userId="d50d9817-7fa7-4ee2-9878-28660974c4b1" providerId="ADAL" clId="{4F2EA7C0-5AEF-4348-BB4A-F4416A110F28}" dt="2025-04-20T13:43:07.166" v="1347" actId="313"/>
        <pc:sldMkLst>
          <pc:docMk/>
          <pc:sldMk cId="464720602" sldId="277"/>
        </pc:sldMkLst>
        <pc:spChg chg="mod">
          <ac:chgData name="Troels Kjems Petersen" userId="d50d9817-7fa7-4ee2-9878-28660974c4b1" providerId="ADAL" clId="{4F2EA7C0-5AEF-4348-BB4A-F4416A110F28}" dt="2025-04-20T13:43:07.166" v="1347" actId="313"/>
          <ac:spMkLst>
            <pc:docMk/>
            <pc:sldMk cId="464720602" sldId="277"/>
            <ac:spMk id="7" creationId="{E5CAED48-4ADD-41CB-17E6-D29A9120C7D0}"/>
          </ac:spMkLst>
        </pc:spChg>
        <pc:picChg chg="del">
          <ac:chgData name="Troels Kjems Petersen" userId="d50d9817-7fa7-4ee2-9878-28660974c4b1" providerId="ADAL" clId="{4F2EA7C0-5AEF-4348-BB4A-F4416A110F28}" dt="2025-04-20T13:17:14.830" v="744" actId="478"/>
          <ac:picMkLst>
            <pc:docMk/>
            <pc:sldMk cId="464720602" sldId="277"/>
            <ac:picMk id="4098" creationId="{C3D66701-A504-6DB7-8DEE-096F6A8C746F}"/>
          </ac:picMkLst>
        </pc:picChg>
        <pc:picChg chg="add mod">
          <ac:chgData name="Troels Kjems Petersen" userId="d50d9817-7fa7-4ee2-9878-28660974c4b1" providerId="ADAL" clId="{4F2EA7C0-5AEF-4348-BB4A-F4416A110F28}" dt="2025-04-20T13:17:22.372" v="745" actId="1076"/>
          <ac:picMkLst>
            <pc:docMk/>
            <pc:sldMk cId="464720602" sldId="277"/>
            <ac:picMk id="5122" creationId="{8760736B-7814-152D-42DE-33D3C93D7259}"/>
          </ac:picMkLst>
        </pc:picChg>
      </pc:sldChg>
      <pc:sldChg chg="addSp delSp modSp add mod">
        <pc:chgData name="Troels Kjems Petersen" userId="d50d9817-7fa7-4ee2-9878-28660974c4b1" providerId="ADAL" clId="{4F2EA7C0-5AEF-4348-BB4A-F4416A110F28}" dt="2025-04-20T13:44:47.323" v="1354" actId="1076"/>
        <pc:sldMkLst>
          <pc:docMk/>
          <pc:sldMk cId="2048728682" sldId="278"/>
        </pc:sldMkLst>
        <pc:spChg chg="mod">
          <ac:chgData name="Troels Kjems Petersen" userId="d50d9817-7fa7-4ee2-9878-28660974c4b1" providerId="ADAL" clId="{4F2EA7C0-5AEF-4348-BB4A-F4416A110F28}" dt="2025-04-20T13:44:47.323" v="1354" actId="1076"/>
          <ac:spMkLst>
            <pc:docMk/>
            <pc:sldMk cId="2048728682" sldId="278"/>
            <ac:spMk id="2" creationId="{60B20AFE-1878-452A-B2CC-610B2D9F73BA}"/>
          </ac:spMkLst>
        </pc:spChg>
        <pc:spChg chg="mod">
          <ac:chgData name="Troels Kjems Petersen" userId="d50d9817-7fa7-4ee2-9878-28660974c4b1" providerId="ADAL" clId="{4F2EA7C0-5AEF-4348-BB4A-F4416A110F28}" dt="2025-04-20T13:44:44.329" v="1353" actId="1076"/>
          <ac:spMkLst>
            <pc:docMk/>
            <pc:sldMk cId="2048728682" sldId="278"/>
            <ac:spMk id="4" creationId="{81456E9E-34CC-48F5-BC91-89D71E86A730}"/>
          </ac:spMkLst>
        </pc:spChg>
        <pc:picChg chg="add del mod">
          <ac:chgData name="Troels Kjems Petersen" userId="d50d9817-7fa7-4ee2-9878-28660974c4b1" providerId="ADAL" clId="{4F2EA7C0-5AEF-4348-BB4A-F4416A110F28}" dt="2025-04-20T13:39:42.537" v="1192" actId="478"/>
          <ac:picMkLst>
            <pc:docMk/>
            <pc:sldMk cId="2048728682" sldId="278"/>
            <ac:picMk id="8194" creationId="{EADDC55F-40CD-0590-C64E-E34D536A99C5}"/>
          </ac:picMkLst>
        </pc:picChg>
        <pc:picChg chg="add mod">
          <ac:chgData name="Troels Kjems Petersen" userId="d50d9817-7fa7-4ee2-9878-28660974c4b1" providerId="ADAL" clId="{4F2EA7C0-5AEF-4348-BB4A-F4416A110F28}" dt="2025-04-20T13:44:32.555" v="1352" actId="167"/>
          <ac:picMkLst>
            <pc:docMk/>
            <pc:sldMk cId="2048728682" sldId="278"/>
            <ac:picMk id="8196" creationId="{FB53D3E0-D45D-8438-4EF6-0A6C61E0A4FC}"/>
          </ac:picMkLst>
        </pc:picChg>
      </pc:sldChg>
      <pc:sldChg chg="addSp delSp new del mod">
        <pc:chgData name="Troels Kjems Petersen" userId="d50d9817-7fa7-4ee2-9878-28660974c4b1" providerId="ADAL" clId="{4F2EA7C0-5AEF-4348-BB4A-F4416A110F28}" dt="2025-04-20T13:25:34.362" v="875" actId="47"/>
        <pc:sldMkLst>
          <pc:docMk/>
          <pc:sldMk cId="1898291481" sldId="279"/>
        </pc:sldMkLst>
        <pc:spChg chg="add del">
          <ac:chgData name="Troels Kjems Petersen" userId="d50d9817-7fa7-4ee2-9878-28660974c4b1" providerId="ADAL" clId="{4F2EA7C0-5AEF-4348-BB4A-F4416A110F28}" dt="2025-04-20T13:25:32.347" v="874" actId="22"/>
          <ac:spMkLst>
            <pc:docMk/>
            <pc:sldMk cId="1898291481" sldId="279"/>
            <ac:spMk id="5" creationId="{FE947FEB-D1D0-2925-2CEF-E18B0782436A}"/>
          </ac:spMkLst>
        </pc:spChg>
      </pc:sldChg>
      <pc:sldChg chg="addSp delSp modSp add mod">
        <pc:chgData name="Troels Kjems Petersen" userId="d50d9817-7fa7-4ee2-9878-28660974c4b1" providerId="ADAL" clId="{4F2EA7C0-5AEF-4348-BB4A-F4416A110F28}" dt="2025-04-20T13:29:36.570" v="1181" actId="20577"/>
        <pc:sldMkLst>
          <pc:docMk/>
          <pc:sldMk cId="3931692427" sldId="279"/>
        </pc:sldMkLst>
        <pc:spChg chg="mod">
          <ac:chgData name="Troels Kjems Petersen" userId="d50d9817-7fa7-4ee2-9878-28660974c4b1" providerId="ADAL" clId="{4F2EA7C0-5AEF-4348-BB4A-F4416A110F28}" dt="2025-04-20T13:26:12.421" v="882" actId="1076"/>
          <ac:spMkLst>
            <pc:docMk/>
            <pc:sldMk cId="3931692427" sldId="279"/>
            <ac:spMk id="2" creationId="{60B20AFE-1878-452A-B2CC-610B2D9F73BA}"/>
          </ac:spMkLst>
        </pc:spChg>
        <pc:spChg chg="add del mod">
          <ac:chgData name="Troels Kjems Petersen" userId="d50d9817-7fa7-4ee2-9878-28660974c4b1" providerId="ADAL" clId="{4F2EA7C0-5AEF-4348-BB4A-F4416A110F28}" dt="2025-04-20T13:26:44.423" v="885"/>
          <ac:spMkLst>
            <pc:docMk/>
            <pc:sldMk cId="3931692427" sldId="279"/>
            <ac:spMk id="3" creationId="{59441C77-B05D-8C45-3517-B883FC57B27A}"/>
          </ac:spMkLst>
        </pc:spChg>
        <pc:spChg chg="mod">
          <ac:chgData name="Troels Kjems Petersen" userId="d50d9817-7fa7-4ee2-9878-28660974c4b1" providerId="ADAL" clId="{4F2EA7C0-5AEF-4348-BB4A-F4416A110F28}" dt="2025-04-20T13:26:07.382" v="881" actId="1076"/>
          <ac:spMkLst>
            <pc:docMk/>
            <pc:sldMk cId="3931692427" sldId="279"/>
            <ac:spMk id="4" creationId="{81456E9E-34CC-48F5-BC91-89D71E86A730}"/>
          </ac:spMkLst>
        </pc:spChg>
        <pc:spChg chg="add mod">
          <ac:chgData name="Troels Kjems Petersen" userId="d50d9817-7fa7-4ee2-9878-28660974c4b1" providerId="ADAL" clId="{4F2EA7C0-5AEF-4348-BB4A-F4416A110F28}" dt="2025-04-20T13:29:36.570" v="1181" actId="20577"/>
          <ac:spMkLst>
            <pc:docMk/>
            <pc:sldMk cId="3931692427" sldId="279"/>
            <ac:spMk id="5" creationId="{A92685CE-5B1C-A637-09E5-41AD2C04587B}"/>
          </ac:spMkLst>
        </pc:spChg>
        <pc:picChg chg="add mod">
          <ac:chgData name="Troels Kjems Petersen" userId="d50d9817-7fa7-4ee2-9878-28660974c4b1" providerId="ADAL" clId="{4F2EA7C0-5AEF-4348-BB4A-F4416A110F28}" dt="2025-04-20T13:26:53.169" v="888" actId="1076"/>
          <ac:picMkLst>
            <pc:docMk/>
            <pc:sldMk cId="3931692427" sldId="279"/>
            <ac:picMk id="6146" creationId="{2C7C60C9-68B6-1E0A-9E59-42F2212C4F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1B9D8-56AF-AB08-C7EE-AEF72DC46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7A35FC8-B637-7D98-14BA-E80D7DBB6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2652C41-58B7-EA0F-CC00-04FA72FF8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6502DF5-459D-69F0-14EE-988A4F7B6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A96A7B-2840-7E75-73DD-74E78D90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673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F4D6EB-E973-99C6-842B-6F94A2405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9C08C0-B366-D9B5-A1FE-894E15E73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F062AF-52C1-8140-2A06-90FA6DA6E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E6E7EF-631B-14C7-8BA1-B9C42D9C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ACB043-CFB9-059F-2FD1-C4640E541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390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7F2EF-1B63-C17F-D1EE-7D1A1E47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3D869F-4D3D-2707-E58C-9A5CB4A50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C86D43-4749-2EAC-6F3F-E3C59301A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9EB5A0-DE3E-6A8D-3E4B-5A89991E5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70DDD9-F649-4EEB-8038-289F386F6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00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29CFEF-DCB9-69FC-FEFF-718D8A523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6FECE5-32B5-F68C-CFD1-9D45D5A06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751471C-5F96-C265-4785-6D22CDC54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15252A-8DD7-2280-E5E2-DAE4FFB0A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24E4C97-5A41-0048-44BA-38496058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1540185-21B4-91E8-BFDF-E6EF43190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05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0B436-39E3-D698-0F7D-98DA4E4E9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1E6F77F-127A-2371-72EC-12E45E945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8B9859E-D4E7-CFAE-803E-9C3C4B5B4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A118E43-C7A3-20F1-FC62-4745ED3B5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B31D2A7-628F-99DC-9570-C19CB95689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6E61E56-1934-772A-260E-8741CC33A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CCA071C-BAB1-79A5-DBCA-C38BAED7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3A64E01-ABBC-A0CE-DA94-B39FF0291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411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FA99C-007C-8334-9F98-ECBBDA58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FB683BA-6FFA-23CD-F25A-01B783BE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4F1B836-8A98-7968-C682-7EE14E84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C6851B7-F9AD-65C4-9A6B-BD9F04009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697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3E56A12-3EC7-D221-7889-90E8717DF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A82807E-778B-14E8-B580-D4C042CD8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38C1EBA-05AC-BB81-50E4-1E7D3D0F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497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A99F67-3900-C8EA-B840-0F56F4449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ADDDC3-4857-BF8C-14F3-E7F050BC2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E04E93-9E6D-5704-5DDE-92F98A1B2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3C0884-A3CC-A5F5-2E6D-477FC3EFE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79AD151-8AAE-165A-D42B-7EBC7431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558A30-C5A7-FEF8-DF1D-24AE6C86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651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10F80-8FF7-BBE4-DEFC-A3E2C1C8D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5CD538D-8A9D-E34F-2B6F-10822C952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3BFA4E-D059-B4F3-B5CD-CF067E0F8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81D55B0-E6FC-BB77-019E-90C3C17C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949636-1EB0-95D9-EB05-306EB894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C1262EA-9CA0-7A92-292A-6258BAFF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636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26E6BC-9DE7-D0B8-282A-13C47B82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483BB07-E20F-691E-4612-FF825E441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E1D6CF-56FF-67DD-8A1B-2ED4D77B8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D13290-6830-F2E4-9874-A37255D8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EF877F-DC92-1973-2322-8DFD80E96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669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2C1581D-B53C-3E19-8353-D557C9B8CE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D3A849D-4BD4-87DD-76E7-95F5B1337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AAD55D-3166-40F4-E200-1FF8CDFC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9AE4EB7-DE61-185B-55F6-21E86B6C0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AAA0B4-3089-1C58-62E2-6D4810303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394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4337449-3A15-7A29-9647-73928F0FE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DA3770-2A64-8EE4-3A08-17F410D93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5EF406-A02C-74C1-A5C1-A8DAB4961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519618-3F4B-4EE6-ACC3-BCD87AAE866D}" type="datetimeFigureOut">
              <a:rPr lang="da-DK" smtClean="0"/>
              <a:t>20-04-2025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424EB1-F0EB-AFA3-97D4-932E6202C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CD97C8-6BAD-8BD3-0C20-24C2D63C6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6594E3-3C36-4968-B1CE-E552EE7B23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700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n Russiske Revolution | Faktalink">
            <a:extLst>
              <a:ext uri="{FF2B5EF4-FFF2-40B4-BE49-F238E27FC236}">
                <a16:creationId xmlns:a16="http://schemas.microsoft.com/office/drawing/2014/main" id="{625579BD-9D66-E574-9660-3D411DA21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78" y="-19394"/>
            <a:ext cx="12214677" cy="699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22679" y="2062615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796" y="221488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Den russiske revolution 1917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879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406625" y="659197"/>
            <a:ext cx="11067394" cy="5793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endParaRPr lang="da-DK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1905-revolutionen og optakten til 1917-revolutionen (sidste gang + lektien)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 err="1"/>
              <a:t>Februarrevolutionen</a:t>
            </a:r>
            <a:r>
              <a:rPr lang="da-DK" b="1" dirty="0"/>
              <a:t> i 1917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PAUSE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3. Oktoberrevolutionen i 1917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4. Den Russiske Borgerkrig 1917-22 og dannelsen af Sovjetunionen i 1922</a:t>
            </a:r>
          </a:p>
        </p:txBody>
      </p:sp>
    </p:spTree>
    <p:extLst>
      <p:ext uri="{BB962C8B-B14F-4D97-AF65-F5344CB8AC3E}">
        <p14:creationId xmlns:p14="http://schemas.microsoft.com/office/powerpoint/2010/main" val="19649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BDFEF51-3418-CBD1-FD8B-8BA32E2D8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0"/>
            <a:ext cx="11514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24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BDFEF51-3418-CBD1-FD8B-8BA32E2D8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0"/>
            <a:ext cx="11514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795" y="0"/>
            <a:ext cx="12192001" cy="696976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3" y="3721258"/>
            <a:ext cx="11435080" cy="1325563"/>
          </a:xfrm>
        </p:spPr>
        <p:txBody>
          <a:bodyPr>
            <a:normAutofit fontScale="90000"/>
          </a:bodyPr>
          <a:lstStyle/>
          <a:p>
            <a: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Hvilke grupper var det, som begyndte at vende sig mod tsaren efter 1905-revolutionen?</a:t>
            </a: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Hvilke specifikke socioøkonomiske konsekvenser fik Ruslands deltagelse i 1.verdenskrig for den russiske befolkning?</a:t>
            </a: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Hvad var årsagerne til at demonstrationerne i Skt. Petersborg i vinteren 1916/17 kunne udvikle sig til en revolution i februar 1917?</a:t>
            </a:r>
            <a:br>
              <a:rPr lang="da-DK" b="1" dirty="0"/>
            </a:br>
            <a:br>
              <a:rPr lang="da-DK" b="1" dirty="0"/>
            </a:br>
            <a:br>
              <a:rPr lang="da-DK" b="1" dirty="0"/>
            </a:b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68207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8A4DEA-2789-705E-43DA-AE89962C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98CDE2-0D58-E2A5-22DE-80BE3EB88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1125BF0-989A-E989-9590-0B23C6252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426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893B03-E560-0EF3-3974-E7CA85F5D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F40D5B-F15B-BE96-5137-150CF3CB5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1746A7-085D-2BE2-ECD1-9F9F4334D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970" y="0"/>
            <a:ext cx="4176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531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BDFEF51-3418-CBD1-FD8B-8BA32E2D8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0"/>
            <a:ext cx="11514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795" y="0"/>
            <a:ext cx="12192001" cy="696976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3" y="3721258"/>
            <a:ext cx="11435080" cy="1325563"/>
          </a:xfrm>
        </p:spPr>
        <p:txBody>
          <a:bodyPr>
            <a:normAutofit fontScale="90000"/>
          </a:bodyPr>
          <a:lstStyle/>
          <a:p>
            <a: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Hvilke grupper var det, som begyndte at vende sig mod tsaren efter 1905-revolutionen?</a:t>
            </a: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Hvilke specifikke socioøkonomiske konsekvenser fik Ruslands deltagelse i 1.verdenskrig for den russiske befolkning?</a:t>
            </a: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da-DK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Hvad var årsagerne til at demonstrationerne i Skt. Petersborg i vinteren 1916/17 kunne udvikle sig til en revolution i februar 1917?</a:t>
            </a:r>
            <a:br>
              <a:rPr lang="da-DK" b="1" dirty="0"/>
            </a:br>
            <a:br>
              <a:rPr lang="da-DK" b="1" dirty="0"/>
            </a:br>
            <a:br>
              <a:rPr lang="da-DK" b="1" dirty="0"/>
            </a:b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976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usland, Februarrevolutionen 1917. Fotokort u/no.">
            <a:extLst>
              <a:ext uri="{FF2B5EF4-FFF2-40B4-BE49-F238E27FC236}">
                <a16:creationId xmlns:a16="http://schemas.microsoft.com/office/drawing/2014/main" id="{F3F73C1E-19ED-5EA3-B27D-B8711CCF6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4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1742710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187960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FEBRUARREVOLUTIONEN I 1917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5653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9941A3DB-865D-E2C4-7F7D-EA26CE800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5125"/>
            <a:ext cx="47625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CAED48-4ADD-41CB-17E6-D29A9120C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3840" y="3455193"/>
            <a:ext cx="4582160" cy="6075363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Vladimir Lenin</a:t>
            </a:r>
          </a:p>
          <a:p>
            <a:pPr>
              <a:buFontTx/>
              <a:buChar char="-"/>
            </a:pPr>
            <a:r>
              <a:rPr lang="da-DK" dirty="0"/>
              <a:t>Leder af Bolsjevikkerne under den russiske revolution</a:t>
            </a:r>
          </a:p>
          <a:p>
            <a:pPr marL="0" indent="0">
              <a:buNone/>
            </a:pPr>
            <a:r>
              <a:rPr lang="da-DK" dirty="0"/>
              <a:t>-  Leder af Sovjetunionen  fra 1922-24</a:t>
            </a:r>
          </a:p>
        </p:txBody>
      </p:sp>
    </p:spTree>
    <p:extLst>
      <p:ext uri="{BB962C8B-B14F-4D97-AF65-F5344CB8AC3E}">
        <p14:creationId xmlns:p14="http://schemas.microsoft.com/office/powerpoint/2010/main" val="1311262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CAED48-4ADD-41CB-17E6-D29A9120C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6535" y="4348479"/>
            <a:ext cx="6478905" cy="4063683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Aleksandr </a:t>
            </a:r>
            <a:r>
              <a:rPr lang="da-DK" b="1" dirty="0" err="1"/>
              <a:t>Kerenskij</a:t>
            </a:r>
            <a:endParaRPr lang="da-DK" b="1" dirty="0"/>
          </a:p>
          <a:p>
            <a:pPr>
              <a:buFontTx/>
              <a:buChar char="-"/>
            </a:pPr>
            <a:r>
              <a:rPr lang="da-DK" dirty="0"/>
              <a:t>Medlem af de socialrevolutionære </a:t>
            </a:r>
          </a:p>
          <a:p>
            <a:pPr marL="0" indent="0">
              <a:buNone/>
            </a:pPr>
            <a:r>
              <a:rPr lang="da-DK" dirty="0"/>
              <a:t>- Central skikkelse i den </a:t>
            </a:r>
            <a:r>
              <a:rPr lang="da-DK" dirty="0" err="1"/>
              <a:t>fejlslående</a:t>
            </a:r>
            <a:r>
              <a:rPr lang="da-DK" dirty="0"/>
              <a:t> socialistiske-liberale alliance i sommeren 1917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C3D66701-A504-6DB7-8DEE-096F6A8C7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8" y="0"/>
            <a:ext cx="4783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02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CAED48-4ADD-41CB-17E6-D29A9120C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45" y="3429000"/>
            <a:ext cx="6478905" cy="4063683"/>
          </a:xfrm>
        </p:spPr>
        <p:txBody>
          <a:bodyPr/>
          <a:lstStyle/>
          <a:p>
            <a:pPr marL="0" indent="0">
              <a:buNone/>
            </a:pPr>
            <a:r>
              <a:rPr lang="da-DK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Lavr</a:t>
            </a:r>
            <a:r>
              <a:rPr lang="da-DK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Georgievich</a:t>
            </a:r>
            <a:r>
              <a:rPr lang="da-DK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Kornilov</a:t>
            </a:r>
            <a:endParaRPr lang="da-DK" b="1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da-DK" dirty="0"/>
              <a:t>General i den russiske hær</a:t>
            </a:r>
          </a:p>
          <a:p>
            <a:pPr>
              <a:buFontTx/>
              <a:buChar char="-"/>
            </a:pPr>
            <a:r>
              <a:rPr lang="da-DK" dirty="0"/>
              <a:t>Hovedperson i kupforsøget i sommeren 1917, der blev kendt som ”</a:t>
            </a:r>
            <a:r>
              <a:rPr lang="da-DK" dirty="0" err="1"/>
              <a:t>Kornilov</a:t>
            </a:r>
            <a:r>
              <a:rPr lang="da-DK" dirty="0"/>
              <a:t>-affæren”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8760736B-7814-152D-42DE-33D3C93D7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0"/>
            <a:ext cx="5245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72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Russerne ønskede en revolution – men ikke den, de fik">
            <a:extLst>
              <a:ext uri="{FF2B5EF4-FFF2-40B4-BE49-F238E27FC236}">
                <a16:creationId xmlns:a16="http://schemas.microsoft.com/office/drawing/2014/main" id="{FB53D3E0-D45D-8438-4EF6-0A6C61E0A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013"/>
            <a:ext cx="12192001" cy="853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2009251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214376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OKTOBERREVOLUTIONEN I 1917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8728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117110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5440" y="20320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3600" b="1" dirty="0"/>
              <a:t>Den Russiske Borgerkrig 1917-22 og dannelsen af Sovjetunionen i 1922</a:t>
            </a:r>
            <a:br>
              <a:rPr lang="da-DK" b="1" dirty="0"/>
            </a:br>
            <a:endParaRPr lang="da-DK" dirty="0"/>
          </a:p>
        </p:txBody>
      </p:sp>
      <p:pic>
        <p:nvPicPr>
          <p:cNvPr id="6146" name="Picture 2" descr="Sovjetunionen - Historiskerejser.dk">
            <a:extLst>
              <a:ext uri="{FF2B5EF4-FFF2-40B4-BE49-F238E27FC236}">
                <a16:creationId xmlns:a16="http://schemas.microsoft.com/office/drawing/2014/main" id="{2C7C60C9-68B6-1E0A-9E59-42F2212C4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0" y="4622530"/>
            <a:ext cx="4236720" cy="211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A92685CE-5B1C-A637-09E5-41AD2C04587B}"/>
              </a:ext>
            </a:extLst>
          </p:cNvPr>
          <p:cNvSpPr txBox="1"/>
          <p:nvPr/>
        </p:nvSpPr>
        <p:spPr>
          <a:xfrm>
            <a:off x="193040" y="2019141"/>
            <a:ext cx="767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Hvem var ”de røde” og hvem var ”de hvide” i den russiske borgerkrig?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Hvorfor blandede flere lande sig i den russiske borgerkrig?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Hvorfor vandt ”de røde” borgerkrigen?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Hvilken betydning har borgerkrigen i russisk kollektiv erindring i dag? </a:t>
            </a:r>
          </a:p>
        </p:txBody>
      </p:sp>
    </p:spTree>
    <p:extLst>
      <p:ext uri="{BB962C8B-B14F-4D97-AF65-F5344CB8AC3E}">
        <p14:creationId xmlns:p14="http://schemas.microsoft.com/office/powerpoint/2010/main" val="3931692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3ECD2-293D-8B86-1E83-55AFA5DF7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5FF342-7B5B-F31F-F7AF-E04C771BC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DA1FB2A-FB90-78C6-18C9-EB340D0C2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79"/>
            <a:ext cx="12192000" cy="610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13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296</Words>
  <Application>Microsoft Office PowerPoint</Application>
  <PresentationFormat>Widescreen</PresentationFormat>
  <Paragraphs>33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Office-tema</vt:lpstr>
      <vt:lpstr>Den russiske revolution 1917 </vt:lpstr>
      <vt:lpstr>PowerPoint-præsentation</vt:lpstr>
      <vt:lpstr>PowerPoint-præsentation</vt:lpstr>
      <vt:lpstr>1. Hvilke grupper var det, som begyndte at vende sig mod tsaren efter 1905-revolutionen?  2. Hvilke specifikke socioøkonomiske konsekvenser fik Ruslands deltagelse i 1.verdenskrig for den russiske befolkning?  3. Hvad var årsagerne til at demonstrationerne i Skt. Petersborg i vinteren 1916/17 kunne udvikle sig til en revolution i februar 1917?    </vt:lpstr>
      <vt:lpstr>PowerPoint-præsentation</vt:lpstr>
      <vt:lpstr>PowerPoint-præsentation</vt:lpstr>
      <vt:lpstr>1. Hvilke grupper var det, som begyndte at vende sig mod tsaren efter 1905-revolutionen?  2. Hvilke specifikke socioøkonomiske konsekvenser fik Ruslands deltagelse i 1.verdenskrig for den russiske befolkning?  3. Hvad var årsagerne til at demonstrationerne i Skt. Petersborg i vinteren 1916/17 kunne udvikle sig til en revolution i februar 1917?    </vt:lpstr>
      <vt:lpstr>FEBRUARREVOLUTIONEN I 1917 </vt:lpstr>
      <vt:lpstr>PowerPoint-præsentation</vt:lpstr>
      <vt:lpstr>PowerPoint-præsentation</vt:lpstr>
      <vt:lpstr>PowerPoint-præsentation</vt:lpstr>
      <vt:lpstr>OKTOBERREVOLUTIONEN I 1917 </vt:lpstr>
      <vt:lpstr>Den Russiske Borgerkrig 1917-22 og dannelsen af Sovjetunionen i 1922 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Troels Kjems Petersen</dc:creator>
  <cp:lastModifiedBy>Troels Kjems Petersen</cp:lastModifiedBy>
  <cp:revision>1</cp:revision>
  <dcterms:created xsi:type="dcterms:W3CDTF">2025-04-20T12:01:16Z</dcterms:created>
  <dcterms:modified xsi:type="dcterms:W3CDTF">2025-04-20T13:45:37Z</dcterms:modified>
</cp:coreProperties>
</file>