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9" r:id="rId3"/>
    <p:sldId id="272" r:id="rId4"/>
    <p:sldId id="27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30C8C2F2-86C1-4C9A-8047-1D0712572F23}"/>
    <pc:docChg chg="modSld">
      <pc:chgData name="Troels Kjems Petersen" userId="d50d9817-7fa7-4ee2-9878-28660974c4b1" providerId="ADAL" clId="{30C8C2F2-86C1-4C9A-8047-1D0712572F23}" dt="2025-01-15T14:12:25.069" v="8" actId="20577"/>
      <pc:docMkLst>
        <pc:docMk/>
      </pc:docMkLst>
      <pc:sldChg chg="modSp mod">
        <pc:chgData name="Troels Kjems Petersen" userId="d50d9817-7fa7-4ee2-9878-28660974c4b1" providerId="ADAL" clId="{30C8C2F2-86C1-4C9A-8047-1D0712572F23}" dt="2025-01-15T14:12:25.069" v="8" actId="20577"/>
        <pc:sldMkLst>
          <pc:docMk/>
          <pc:sldMk cId="1493499450" sldId="269"/>
        </pc:sldMkLst>
        <pc:spChg chg="mod">
          <ac:chgData name="Troels Kjems Petersen" userId="d50d9817-7fa7-4ee2-9878-28660974c4b1" providerId="ADAL" clId="{30C8C2F2-86C1-4C9A-8047-1D0712572F23}" dt="2025-01-15T14:12:25.069" v="8" actId="20577"/>
          <ac:spMkLst>
            <pc:docMk/>
            <pc:sldMk cId="1493499450" sldId="269"/>
            <ac:spMk id="4" creationId="{00000000-0000-0000-0000-000000000000}"/>
          </ac:spMkLst>
        </pc:spChg>
      </pc:sldChg>
    </pc:docChg>
  </pc:docChgLst>
  <pc:docChgLst>
    <pc:chgData name="Troels Kjems Petersen" userId="d50d9817-7fa7-4ee2-9878-28660974c4b1" providerId="ADAL" clId="{025B1744-0900-4284-BE8D-63B433A31128}"/>
    <pc:docChg chg="custSel addSld modSld">
      <pc:chgData name="Troels Kjems Petersen" userId="d50d9817-7fa7-4ee2-9878-28660974c4b1" providerId="ADAL" clId="{025B1744-0900-4284-BE8D-63B433A31128}" dt="2023-12-04T14:40:25.370" v="189" actId="167"/>
      <pc:docMkLst>
        <pc:docMk/>
      </pc:docMkLst>
      <pc:sldChg chg="addSp modSp">
        <pc:chgData name="Troels Kjems Petersen" userId="d50d9817-7fa7-4ee2-9878-28660974c4b1" providerId="ADAL" clId="{025B1744-0900-4284-BE8D-63B433A31128}" dt="2023-12-04T14:40:25.370" v="189" actId="167"/>
        <pc:sldMkLst>
          <pc:docMk/>
          <pc:sldMk cId="4051998211" sldId="262"/>
        </pc:sldMkLst>
        <pc:picChg chg="add mod">
          <ac:chgData name="Troels Kjems Petersen" userId="d50d9817-7fa7-4ee2-9878-28660974c4b1" providerId="ADAL" clId="{025B1744-0900-4284-BE8D-63B433A31128}" dt="2023-12-04T14:40:25.370" v="189" actId="167"/>
          <ac:picMkLst>
            <pc:docMk/>
            <pc:sldMk cId="4051998211" sldId="262"/>
            <ac:picMk id="2050" creationId="{7EB342E2-14F2-CFE0-5C42-060F2B2D3316}"/>
          </ac:picMkLst>
        </pc:picChg>
      </pc:sldChg>
      <pc:sldChg chg="modSp mod">
        <pc:chgData name="Troels Kjems Petersen" userId="d50d9817-7fa7-4ee2-9878-28660974c4b1" providerId="ADAL" clId="{025B1744-0900-4284-BE8D-63B433A31128}" dt="2023-11-29T10:16:51.066" v="117" actId="20577"/>
        <pc:sldMkLst>
          <pc:docMk/>
          <pc:sldMk cId="1493499450" sldId="269"/>
        </pc:sldMkLst>
        <pc:spChg chg="mod">
          <ac:chgData name="Troels Kjems Petersen" userId="d50d9817-7fa7-4ee2-9878-28660974c4b1" providerId="ADAL" clId="{025B1744-0900-4284-BE8D-63B433A31128}" dt="2023-11-29T10:16:51.066" v="117" actId="20577"/>
          <ac:spMkLst>
            <pc:docMk/>
            <pc:sldMk cId="1493499450" sldId="269"/>
            <ac:spMk id="4" creationId="{00000000-0000-0000-0000-000000000000}"/>
          </ac:spMkLst>
        </pc:spChg>
      </pc:sldChg>
      <pc:sldChg chg="modSp add mod">
        <pc:chgData name="Troels Kjems Petersen" userId="d50d9817-7fa7-4ee2-9878-28660974c4b1" providerId="ADAL" clId="{025B1744-0900-4284-BE8D-63B433A31128}" dt="2023-12-04T13:57:29.591" v="119" actId="20577"/>
        <pc:sldMkLst>
          <pc:docMk/>
          <pc:sldMk cId="1294687164" sldId="272"/>
        </pc:sldMkLst>
        <pc:spChg chg="mod">
          <ac:chgData name="Troels Kjems Petersen" userId="d50d9817-7fa7-4ee2-9878-28660974c4b1" providerId="ADAL" clId="{025B1744-0900-4284-BE8D-63B433A31128}" dt="2023-12-04T13:57:29.591" v="119" actId="20577"/>
          <ac:spMkLst>
            <pc:docMk/>
            <pc:sldMk cId="1294687164" sldId="272"/>
            <ac:spMk id="6" creationId="{A4A0C01F-AE1B-4565-A37B-4B1AB22B7504}"/>
          </ac:spMkLst>
        </pc:spChg>
      </pc:sldChg>
      <pc:sldChg chg="addSp modSp new mod">
        <pc:chgData name="Troels Kjems Petersen" userId="d50d9817-7fa7-4ee2-9878-28660974c4b1" providerId="ADAL" clId="{025B1744-0900-4284-BE8D-63B433A31128}" dt="2023-12-04T14:39:33.050" v="184" actId="403"/>
        <pc:sldMkLst>
          <pc:docMk/>
          <pc:sldMk cId="2695822632" sldId="273"/>
        </pc:sldMkLst>
        <pc:spChg chg="mod">
          <ac:chgData name="Troels Kjems Petersen" userId="d50d9817-7fa7-4ee2-9878-28660974c4b1" providerId="ADAL" clId="{025B1744-0900-4284-BE8D-63B433A31128}" dt="2023-12-04T14:39:33.050" v="184" actId="403"/>
          <ac:spMkLst>
            <pc:docMk/>
            <pc:sldMk cId="2695822632" sldId="273"/>
            <ac:spMk id="2" creationId="{8D3EB7E4-50CE-4593-BEF1-FAB7CBC27CA6}"/>
          </ac:spMkLst>
        </pc:spChg>
        <pc:spChg chg="mod">
          <ac:chgData name="Troels Kjems Petersen" userId="d50d9817-7fa7-4ee2-9878-28660974c4b1" providerId="ADAL" clId="{025B1744-0900-4284-BE8D-63B433A31128}" dt="2023-12-04T14:39:20.984" v="181" actId="27636"/>
          <ac:spMkLst>
            <pc:docMk/>
            <pc:sldMk cId="2695822632" sldId="273"/>
            <ac:spMk id="3" creationId="{80D436F2-3668-E141-9055-CD05D31BA920}"/>
          </ac:spMkLst>
        </pc:spChg>
        <pc:spChg chg="add mod ord">
          <ac:chgData name="Troels Kjems Petersen" userId="d50d9817-7fa7-4ee2-9878-28660974c4b1" providerId="ADAL" clId="{025B1744-0900-4284-BE8D-63B433A31128}" dt="2023-12-04T14:38:20.437" v="170" actId="14100"/>
          <ac:spMkLst>
            <pc:docMk/>
            <pc:sldMk cId="2695822632" sldId="273"/>
            <ac:spMk id="4" creationId="{CB447403-9DF5-3E16-1429-984922BC814C}"/>
          </ac:spMkLst>
        </pc:spChg>
        <pc:picChg chg="add mod">
          <ac:chgData name="Troels Kjems Petersen" userId="d50d9817-7fa7-4ee2-9878-28660974c4b1" providerId="ADAL" clId="{025B1744-0900-4284-BE8D-63B433A31128}" dt="2023-12-04T14:38:05.810" v="168" actId="14100"/>
          <ac:picMkLst>
            <pc:docMk/>
            <pc:sldMk cId="2695822632" sldId="273"/>
            <ac:picMk id="1026" creationId="{C8F3ACC1-992C-2CD2-2F79-4838E13CE98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8D9DD-CBE7-D146-8679-8743D8920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0FE37A-D329-5B4E-0BAD-42DCB564DB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F52CF-A051-22CE-2B38-3426D469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8DE417-A744-6605-0986-78FCE80A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BC8915-22D1-986D-53F3-5E68BE69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065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A33EA-FC94-AB9F-83B4-2B7C19A4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41B4A8-EE3F-57C6-E791-802136CFE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9BA215-0787-DAF6-92BB-CF22985AE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B57F77-B060-C602-C07C-8BCD466E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CF0F34-38B1-8D88-D8BF-3BD30E4F7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442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648A4-1EA3-017A-C6D8-5461BB60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0BFD7D-4122-F6DE-C9F5-55FBB880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E71424-A2CC-7A7A-63EA-9372E8A60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D84EC2-D662-8506-9207-856DAA4A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7FC00D-A257-0BB0-6B87-8E9C9995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5878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A3D35E-35A6-8EFE-D1D9-4FB5B289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E13721-9567-6A81-4564-DFDE12B89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77146A-00D5-560B-80A7-F94825FE8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B4B0E4-9DB5-5A60-DC80-889B186D6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D2842D-260B-C457-8ABD-F93F96428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AB53DAC-D2B5-A1CD-20FB-4F84A680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466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E6AF6-1B85-3751-53C3-205774CE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4C91D4-0F74-54A7-FCD9-DF7527E11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AA4B39-381F-DE52-5FB6-AE247CF13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41E2C00-FBE0-AE85-F365-FB8BD5D48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5E86F3-F080-E49C-E826-CA1BF16E8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525AC07-2836-5465-680C-0452A35E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A61A5ED-67C3-86D2-FF9E-125A62CC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78B6370-59F0-7FDE-A37B-14F49511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3205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C159D-8940-247A-1490-8099728A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FC154D5-7F42-A0C5-9664-1E50125C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DED4466-48C7-3C55-1A2E-AB408254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A04A858-BC7E-BDE5-1A2B-E311E8A9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68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EB5E768-964C-8619-4646-E5DDB6984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5BBA32D-6F4E-C720-6C3B-345193BB1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41789BA-26FD-C344-C0C4-C8B71610D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51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3CA89-A643-84F2-8F23-2A1FBD91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70996B-305F-9003-806C-742297A2B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2ED2077-B09A-282F-E917-299A746D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516305-B26C-0D8F-E7B9-A9421568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482684-BC40-C7B3-6A25-0431C1597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971763-7943-84D8-5B04-12DC6186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181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A320B-1B27-A13E-4209-1B5FAE2E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3B0E157-B2D5-74BB-845E-8E94522E4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B5E98EE-46D3-1319-24A0-5FB677E2A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C6181AE-56F9-8A03-0A05-E3F81C62F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0DAF61-69BD-7325-8853-2FF27440D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43068A-95A7-BCEC-C936-A979066EE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916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2B870-F3F5-57A1-2202-3E54B625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A7B04B-E2D7-4353-B2CA-1C68FFEAC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C31199-AAAF-AA06-F7A3-96DCB348A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559C57-12B7-504E-51EB-5E381D802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367D69-4186-2A1F-9B09-1E69CF4B6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567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749CA02-2A77-DC05-41DE-18F11FDF4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05C944C-A445-72FD-1960-F19480E12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8B39B8-0E93-ABF0-47BE-67A3CEAD0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09C364-A8FB-88C9-E698-B0F807FEE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69286A-2232-34C1-85B1-545C63A9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537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233D358-6860-23EE-F820-487F32E20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B7EC09-5DFA-F3A8-EC71-6E534FEFA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2C74D2-FA8E-CAC2-C211-6F189E6BC6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33885-F656-42A9-9237-1F6C0830065B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507FB8-E232-A8AC-D24A-4BE2F0618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EE371F-7E14-26EE-8C72-7C8BADEBB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31D84-29B0-4DB7-BC47-26649E85BB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566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EB342E2-14F2-CFE0-5C42-060F2B2D3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89704" cy="712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5478F82-1987-4A4E-899E-7C4363BD8068}"/>
              </a:ext>
            </a:extLst>
          </p:cNvPr>
          <p:cNvSpPr/>
          <p:nvPr/>
        </p:nvSpPr>
        <p:spPr>
          <a:xfrm>
            <a:off x="0" y="1690688"/>
            <a:ext cx="12192000" cy="2758847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A4A0C01F-AE1B-4565-A37B-4B1AB22B7504}"/>
              </a:ext>
            </a:extLst>
          </p:cNvPr>
          <p:cNvSpPr txBox="1"/>
          <p:nvPr/>
        </p:nvSpPr>
        <p:spPr>
          <a:xfrm>
            <a:off x="1303020" y="2554586"/>
            <a:ext cx="95859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a-DK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SEPTEMBERFORLIGET</a:t>
            </a:r>
            <a:endParaRPr lang="da-DK" sz="32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8CEA351-2283-53BB-F4F4-E3FA739F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1998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25097" y="308214"/>
            <a:ext cx="11365850" cy="6217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1. Slaget på Fælleden opgave – fælles gennemgang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endParaRPr lang="da-DK" b="1" dirty="0"/>
          </a:p>
          <a:p>
            <a:pPr marL="0" indent="0">
              <a:buNone/>
            </a:pPr>
            <a:r>
              <a:rPr lang="da-DK" b="1" dirty="0"/>
              <a:t>2</a:t>
            </a:r>
            <a:r>
              <a:rPr lang="da-DK" b="1"/>
              <a:t>. </a:t>
            </a:r>
            <a:r>
              <a:rPr lang="da-DK" b="1" dirty="0"/>
              <a:t>Septemberforliget 1899 og den danske model</a:t>
            </a:r>
          </a:p>
        </p:txBody>
      </p:sp>
    </p:spTree>
    <p:extLst>
      <p:ext uri="{BB962C8B-B14F-4D97-AF65-F5344CB8AC3E}">
        <p14:creationId xmlns:p14="http://schemas.microsoft.com/office/powerpoint/2010/main" val="149349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674"/>
            <a:ext cx="12192000" cy="7992112"/>
          </a:xfr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5478F82-1987-4A4E-899E-7C4363BD8068}"/>
              </a:ext>
            </a:extLst>
          </p:cNvPr>
          <p:cNvSpPr/>
          <p:nvPr/>
        </p:nvSpPr>
        <p:spPr>
          <a:xfrm>
            <a:off x="0" y="-569674"/>
            <a:ext cx="12192000" cy="7923375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A4A0C01F-AE1B-4565-A37B-4B1AB22B7504}"/>
              </a:ext>
            </a:extLst>
          </p:cNvPr>
          <p:cNvSpPr txBox="1"/>
          <p:nvPr/>
        </p:nvSpPr>
        <p:spPr>
          <a:xfrm>
            <a:off x="1694849" y="1918529"/>
            <a:ext cx="95859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a-DK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SLAGET PÅ FÆLLEDEN D.5. MAJ 1872</a:t>
            </a:r>
          </a:p>
          <a:p>
            <a:pPr marL="0" indent="0" algn="ctr">
              <a:buNone/>
            </a:pPr>
            <a:endParaRPr lang="da-DK" sz="54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87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 danske model bliver til – 100 dage, der rystede arbejdsmarkedet -  Fagbevægelsens Hovedorganisation">
            <a:extLst>
              <a:ext uri="{FF2B5EF4-FFF2-40B4-BE49-F238E27FC236}">
                <a16:creationId xmlns:a16="http://schemas.microsoft.com/office/drawing/2014/main" id="{C8F3ACC1-992C-2CD2-2F79-4838E13C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60774" y="0"/>
            <a:ext cx="1965277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B447403-9DF5-3E16-1429-984922BC814C}"/>
              </a:ext>
            </a:extLst>
          </p:cNvPr>
          <p:cNvSpPr/>
          <p:nvPr/>
        </p:nvSpPr>
        <p:spPr>
          <a:xfrm>
            <a:off x="-979914" y="-84082"/>
            <a:ext cx="13361100" cy="6857999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3EB7E4-50CE-4593-BEF1-FAB7CBC27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14" y="7296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5400" b="1" u="sng" dirty="0">
                <a:solidFill>
                  <a:srgbClr val="FF0000"/>
                </a:solidFill>
              </a:rPr>
              <a:t>Septemberforliget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D436F2-3668-E141-9055-CD05D31BA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076" y="1931933"/>
            <a:ext cx="9296838" cy="4196398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a-DK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Hvad er en overenskomst og hvorfor forbedrede overenskomsterne arbejdernes vilkår i løbet af 1890’erne?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da-DK" b="1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a-DK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Hvad var årsagerne til storlockoutet i 1899? Hvad var arbejdsgivernes baggrund for at lockoute?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da-DK" b="1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Hvad var Septemberforliget (d.5.september 1899) og hvorfor bliver det kaldt ”arbejdsmarkedets grundlov”?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5822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83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Septemberforliget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1</cp:revision>
  <dcterms:created xsi:type="dcterms:W3CDTF">2023-11-29T10:05:41Z</dcterms:created>
  <dcterms:modified xsi:type="dcterms:W3CDTF">2025-01-15T14:12:26Z</dcterms:modified>
</cp:coreProperties>
</file>