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80" r:id="rId6"/>
    <p:sldId id="275" r:id="rId7"/>
    <p:sldId id="277" r:id="rId8"/>
    <p:sldId id="269" r:id="rId9"/>
    <p:sldId id="279" r:id="rId10"/>
    <p:sldId id="278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72C509EC-598C-4DF2-952B-B64DFE36426E}"/>
    <pc:docChg chg="custSel modSld">
      <pc:chgData name="Troels Kjems Petersen" userId="d50d9817-7fa7-4ee2-9878-28660974c4b1" providerId="ADAL" clId="{72C509EC-598C-4DF2-952B-B64DFE36426E}" dt="2024-04-15T08:02:13.629" v="15" actId="478"/>
      <pc:docMkLst>
        <pc:docMk/>
      </pc:docMkLst>
      <pc:sldChg chg="modSp mod">
        <pc:chgData name="Troels Kjems Petersen" userId="d50d9817-7fa7-4ee2-9878-28660974c4b1" providerId="ADAL" clId="{72C509EC-598C-4DF2-952B-B64DFE36426E}" dt="2024-04-11T12:53:58.771" v="13" actId="20577"/>
        <pc:sldMkLst>
          <pc:docMk/>
          <pc:sldMk cId="176786865" sldId="269"/>
        </pc:sldMkLst>
        <pc:spChg chg="mod">
          <ac:chgData name="Troels Kjems Petersen" userId="d50d9817-7fa7-4ee2-9878-28660974c4b1" providerId="ADAL" clId="{72C509EC-598C-4DF2-952B-B64DFE36426E}" dt="2024-04-11T12:53:58.771" v="13" actId="20577"/>
          <ac:spMkLst>
            <pc:docMk/>
            <pc:sldMk cId="176786865" sldId="269"/>
            <ac:spMk id="2" creationId="{BF643285-B547-4778-B27C-51FDE5597CC0}"/>
          </ac:spMkLst>
        </pc:spChg>
        <pc:spChg chg="mod">
          <ac:chgData name="Troels Kjems Petersen" userId="d50d9817-7fa7-4ee2-9878-28660974c4b1" providerId="ADAL" clId="{72C509EC-598C-4DF2-952B-B64DFE36426E}" dt="2024-04-11T12:53:52.267" v="0" actId="20577"/>
          <ac:spMkLst>
            <pc:docMk/>
            <pc:sldMk cId="176786865" sldId="269"/>
            <ac:spMk id="3" creationId="{61443834-E6BB-4CD4-A42E-FA697970DA35}"/>
          </ac:spMkLst>
        </pc:spChg>
      </pc:sldChg>
      <pc:sldChg chg="addSp delSp modSp mod">
        <pc:chgData name="Troels Kjems Petersen" userId="d50d9817-7fa7-4ee2-9878-28660974c4b1" providerId="ADAL" clId="{72C509EC-598C-4DF2-952B-B64DFE36426E}" dt="2024-04-15T08:02:13.629" v="15" actId="478"/>
        <pc:sldMkLst>
          <pc:docMk/>
          <pc:sldMk cId="2249397247" sldId="278"/>
        </pc:sldMkLst>
        <pc:spChg chg="del">
          <ac:chgData name="Troels Kjems Petersen" userId="d50d9817-7fa7-4ee2-9878-28660974c4b1" providerId="ADAL" clId="{72C509EC-598C-4DF2-952B-B64DFE36426E}" dt="2024-04-15T08:02:13.629" v="15" actId="478"/>
          <ac:spMkLst>
            <pc:docMk/>
            <pc:sldMk cId="2249397247" sldId="278"/>
            <ac:spMk id="2" creationId="{00000000-0000-0000-0000-000000000000}"/>
          </ac:spMkLst>
        </pc:spChg>
        <pc:spChg chg="del">
          <ac:chgData name="Troels Kjems Petersen" userId="d50d9817-7fa7-4ee2-9878-28660974c4b1" providerId="ADAL" clId="{72C509EC-598C-4DF2-952B-B64DFE36426E}" dt="2024-04-15T08:02:06.790" v="14" actId="478"/>
          <ac:spMkLst>
            <pc:docMk/>
            <pc:sldMk cId="2249397247" sldId="278"/>
            <ac:spMk id="4" creationId="{00000000-0000-0000-0000-000000000000}"/>
          </ac:spMkLst>
        </pc:spChg>
        <pc:spChg chg="add mod">
          <ac:chgData name="Troels Kjems Petersen" userId="d50d9817-7fa7-4ee2-9878-28660974c4b1" providerId="ADAL" clId="{72C509EC-598C-4DF2-952B-B64DFE36426E}" dt="2024-04-15T08:02:13.629" v="15" actId="478"/>
          <ac:spMkLst>
            <pc:docMk/>
            <pc:sldMk cId="2249397247" sldId="278"/>
            <ac:spMk id="7" creationId="{C4AE8464-9553-BBB1-7253-30152D84610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6503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3407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5291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969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4020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4734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0025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8153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6001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8208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9155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50899-4755-4C0B-A511-1D62EDAC6548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273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A1F1E238-4BCB-419B-9282-C0CF01B0C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830" y="0"/>
            <a:ext cx="9495010" cy="696362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Rektangel 4"/>
          <p:cNvSpPr/>
          <p:nvPr/>
        </p:nvSpPr>
        <p:spPr>
          <a:xfrm>
            <a:off x="-26337" y="2228303"/>
            <a:ext cx="12244673" cy="3121572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kstfelt 5"/>
          <p:cNvSpPr txBox="1"/>
          <p:nvPr/>
        </p:nvSpPr>
        <p:spPr>
          <a:xfrm>
            <a:off x="1961575" y="2760958"/>
            <a:ext cx="88073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7200" b="1" dirty="0">
                <a:solidFill>
                  <a:srgbClr val="C00000"/>
                </a:solidFill>
              </a:rPr>
              <a:t>Økonomisk krise og nazisternes succes</a:t>
            </a:r>
            <a:endParaRPr lang="da-DK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712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0975" y="0"/>
            <a:ext cx="11470399" cy="6524625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pPr algn="l"/>
            <a:endParaRPr lang="da-DK" sz="2800" dirty="0"/>
          </a:p>
          <a:p>
            <a:pPr lvl="0" algn="l"/>
            <a:r>
              <a:rPr lang="da-DK" sz="3300" b="1" dirty="0"/>
              <a:t>1. Den økonomiske krise og jordskredsvalget i 1930 – opsamling fra sidste gang (lektie)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2. Dagens problemstilling</a:t>
            </a:r>
          </a:p>
          <a:p>
            <a:pPr lvl="0" algn="l"/>
            <a:endParaRPr lang="da-DK" sz="3300" b="1" dirty="0"/>
          </a:p>
          <a:p>
            <a:pPr algn="l"/>
            <a:r>
              <a:rPr lang="da-DK" sz="3300" b="1" dirty="0"/>
              <a:t>3. Undersøgelse af hvordan </a:t>
            </a:r>
            <a:r>
              <a:rPr lang="da-DK" sz="3300" b="1" dirty="0" err="1"/>
              <a:t>NSDAP’s</a:t>
            </a:r>
            <a:r>
              <a:rPr lang="da-DK" sz="3300" b="1" dirty="0"/>
              <a:t> opnåede sin popularitet i 1930’erne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PAUSE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4. Opsamling og besvarelse af problemstilling</a:t>
            </a:r>
          </a:p>
          <a:p>
            <a:pPr lvl="0" algn="l"/>
            <a:endParaRPr lang="da-DK" sz="3300" b="1" dirty="0"/>
          </a:p>
        </p:txBody>
      </p:sp>
    </p:spTree>
    <p:extLst>
      <p:ext uri="{BB962C8B-B14F-4D97-AF65-F5344CB8AC3E}">
        <p14:creationId xmlns:p14="http://schemas.microsoft.com/office/powerpoint/2010/main" val="3800918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A5BB7B-ADE2-4AE3-AFA8-2F546993D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Den økonomiske krise og jordskredsvalget i 1930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64BF71-84A3-4B54-B23A-33215C9BB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• </a:t>
            </a:r>
            <a:r>
              <a:rPr lang="da-DK" sz="3200" dirty="0"/>
              <a:t>Hvilke konsekvenser fik Børskrakket på Wall Street 1929 for Tyskland? (s.37-38)</a:t>
            </a:r>
          </a:p>
          <a:p>
            <a:pPr marL="0" indent="0">
              <a:buNone/>
            </a:pPr>
            <a:br>
              <a:rPr lang="da-DK" sz="3200" dirty="0"/>
            </a:br>
            <a:r>
              <a:rPr lang="da-DK" sz="3200" dirty="0"/>
              <a:t>• Hvem var de store vindere ved jordskredsvalget i 1930? (s.38-40)</a:t>
            </a:r>
          </a:p>
          <a:p>
            <a:pPr marL="0" indent="0">
              <a:buNone/>
            </a:pPr>
            <a:br>
              <a:rPr lang="da-DK" sz="3200" dirty="0"/>
            </a:br>
            <a:r>
              <a:rPr lang="da-DK" sz="3200" dirty="0"/>
              <a:t>• Hvilke befolkningsgrupper stemte på NSDAP i 1930?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52620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060BEEA5-30E9-47C2-83CF-EC416D306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123" y="-1165750"/>
            <a:ext cx="12782747" cy="9459232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89475BE2-54EB-400B-8BDC-7A1422498367}"/>
              </a:ext>
            </a:extLst>
          </p:cNvPr>
          <p:cNvSpPr/>
          <p:nvPr/>
        </p:nvSpPr>
        <p:spPr>
          <a:xfrm>
            <a:off x="-26337" y="2433781"/>
            <a:ext cx="12516851" cy="2193637"/>
          </a:xfrm>
          <a:prstGeom prst="rect">
            <a:avLst/>
          </a:prstGeom>
          <a:solidFill>
            <a:schemeClr val="bg2">
              <a:lumMod val="75000"/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Rektangel 3"/>
          <p:cNvSpPr/>
          <p:nvPr/>
        </p:nvSpPr>
        <p:spPr>
          <a:xfrm>
            <a:off x="0" y="387033"/>
            <a:ext cx="12244673" cy="1015693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5841" y="365125"/>
            <a:ext cx="12244673" cy="1325563"/>
          </a:xfrm>
        </p:spPr>
        <p:txBody>
          <a:bodyPr>
            <a:normAutofit/>
          </a:bodyPr>
          <a:lstStyle/>
          <a:p>
            <a:r>
              <a:rPr lang="da-DK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Dagens historiske problemstilling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90218" y="2853843"/>
            <a:ext cx="1126998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sz="4000" b="1" i="1" dirty="0"/>
              <a:t>Hvorfor opnåede nazisterne så stor popularitet hos den tyske befolkning i 1930’erne?</a:t>
            </a:r>
            <a:endParaRPr lang="da-DK" sz="4800" b="1" i="1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3584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643285-B547-4778-B27C-51FDE559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79318" cy="1325563"/>
          </a:xfrm>
        </p:spPr>
        <p:txBody>
          <a:bodyPr/>
          <a:lstStyle/>
          <a:p>
            <a:r>
              <a:rPr lang="da-DK" b="1" dirty="0"/>
              <a:t>Pararbejde (35 min)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443834-E6BB-4CD4-A42E-FA697970D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786" y="1470581"/>
            <a:ext cx="11077280" cy="4602687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da-DK" b="1" dirty="0"/>
              <a:t>I skal læse kilden ”Kommunist eller nazist” hver for sig.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2. Når I har læst kilden igennem, rækker i hånden op, og TKP vil udlevere arbejdsspørgsmålene til kilden til jer. </a:t>
            </a:r>
          </a:p>
          <a:p>
            <a:pPr marL="0" indent="0">
              <a:buNone/>
            </a:pPr>
            <a:endParaRPr lang="da-DK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a-DK" b="1" dirty="0"/>
              <a:t>Skriv ned hvad I besvarer. Vi samler op på det i fællesskab</a:t>
            </a:r>
          </a:p>
          <a:p>
            <a:pPr marL="0" indent="0">
              <a:buNone/>
            </a:pPr>
            <a:endParaRPr lang="da-DK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176786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68542C-C79E-48FF-BBF6-6AD738F1A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”TOMMORROW BELONGS TO ME”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107" y="1690688"/>
            <a:ext cx="8172001" cy="4596751"/>
          </a:xfrm>
        </p:spPr>
      </p:pic>
    </p:spTree>
    <p:extLst>
      <p:ext uri="{BB962C8B-B14F-4D97-AF65-F5344CB8AC3E}">
        <p14:creationId xmlns:p14="http://schemas.microsoft.com/office/powerpoint/2010/main" val="1113380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060BEEA5-30E9-47C2-83CF-EC416D306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123" y="-1165750"/>
            <a:ext cx="12782747" cy="9459232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89475BE2-54EB-400B-8BDC-7A1422498367}"/>
              </a:ext>
            </a:extLst>
          </p:cNvPr>
          <p:cNvSpPr/>
          <p:nvPr/>
        </p:nvSpPr>
        <p:spPr>
          <a:xfrm>
            <a:off x="-26337" y="2433781"/>
            <a:ext cx="12516851" cy="2193637"/>
          </a:xfrm>
          <a:prstGeom prst="rect">
            <a:avLst/>
          </a:prstGeom>
          <a:solidFill>
            <a:schemeClr val="bg2">
              <a:lumMod val="75000"/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90218" y="2853843"/>
            <a:ext cx="1126998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sz="4000" b="1" i="1" dirty="0"/>
              <a:t>Hvorfor opnåede nazisterne så stor popularitet hos den tyske befolkning i 1930’erne?</a:t>
            </a:r>
            <a:endParaRPr lang="da-DK" sz="4800" b="1" i="1" dirty="0"/>
          </a:p>
          <a:p>
            <a:endParaRPr lang="da-DK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C4AE8464-9553-BBB1-7253-30152D846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9397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13E3701D6337241B1E5AE1272497F51" ma:contentTypeVersion="36" ma:contentTypeDescription="Opret et nyt dokument." ma:contentTypeScope="" ma:versionID="36981038b40a98a1d16d4dd8750af94b">
  <xsd:schema xmlns:xsd="http://www.w3.org/2001/XMLSchema" xmlns:xs="http://www.w3.org/2001/XMLSchema" xmlns:p="http://schemas.microsoft.com/office/2006/metadata/properties" xmlns:ns3="9687d823-fb92-4e00-afbd-4902e2f5bc57" xmlns:ns4="913ae31f-ae35-437d-8c13-540cda48aeb7" targetNamespace="http://schemas.microsoft.com/office/2006/metadata/properties" ma:root="true" ma:fieldsID="95473e169ef9a370afdaf06d411cd5ba" ns3:_="" ns4:_="">
    <xsd:import namespace="9687d823-fb92-4e00-afbd-4902e2f5bc57"/>
    <xsd:import namespace="913ae31f-ae35-437d-8c13-540cda48aeb7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TeamsChannelId" minOccurs="0"/>
                <xsd:element ref="ns3:IsNotebookLocked" minOccurs="0"/>
                <xsd:element ref="ns3:Math_Settings" minOccurs="0"/>
                <xsd:element ref="ns3:MediaServiceGenerationTime" minOccurs="0"/>
                <xsd:element ref="ns3:MediaServiceEventHashCode" minOccurs="0"/>
                <xsd:element ref="ns3:Distribution_Groups" minOccurs="0"/>
                <xsd:element ref="ns3:LMS_Mapping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87d823-fb92-4e00-afbd-4902e2f5bc57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2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8" nillable="true" ma:displayName="MediaServiceAutoTags" ma:internalName="MediaServiceAutoTags" ma:readOnly="true">
      <xsd:simpleType>
        <xsd:restriction base="dms:Text"/>
      </xsd:simpleType>
    </xsd:element>
    <xsd:element name="MediaServiceOCR" ma:index="2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TeamsChannelId" ma:index="32" nillable="true" ma:displayName="Teams Channel Id" ma:internalName="TeamsChannelId">
      <xsd:simpleType>
        <xsd:restriction base="dms:Text"/>
      </xsd:simpleType>
    </xsd:element>
    <xsd:element name="IsNotebookLocked" ma:index="33" nillable="true" ma:displayName="Is Notebook Locked" ma:internalName="IsNotebookLocked">
      <xsd:simpleType>
        <xsd:restriction base="dms:Boolean"/>
      </xsd:simpleType>
    </xsd:element>
    <xsd:element name="Math_Settings" ma:index="34" nillable="true" ma:displayName="Math Settings" ma:internalName="Math_Settings">
      <xsd:simpleType>
        <xsd:restriction base="dms:Text"/>
      </xsd:simpleType>
    </xsd:element>
    <xsd:element name="MediaServiceGenerationTime" ma:index="3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6" nillable="true" ma:displayName="MediaServiceEventHashCode" ma:hidden="true" ma:internalName="MediaServiceEventHashCode" ma:readOnly="true">
      <xsd:simpleType>
        <xsd:restriction base="dms:Text"/>
      </xsd:simpleType>
    </xsd:element>
    <xsd:element name="Distribution_Groups" ma:index="37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8" nillable="true" ma:displayName="LMS Mappings" ma:internalName="LMS_Mappings">
      <xsd:simpleType>
        <xsd:restriction base="dms:Note">
          <xsd:maxLength value="255"/>
        </xsd:restriction>
      </xsd:simpleType>
    </xsd:element>
    <xsd:element name="MediaServiceAutoKeyPoints" ma:index="3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41" nillable="true" ma:displayName="Length (seconds)" ma:internalName="MediaLengthInSeconds" ma:readOnly="true">
      <xsd:simpleType>
        <xsd:restriction base="dms:Unknown"/>
      </xsd:simpleType>
    </xsd:element>
    <xsd:element name="MediaServiceSearchProperties" ma:index="4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43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ae31f-ae35-437d-8c13-540cda48aeb7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ltureName xmlns="9687d823-fb92-4e00-afbd-4902e2f5bc57" xsi:nil="true"/>
    <Students xmlns="9687d823-fb92-4e00-afbd-4902e2f5bc57">
      <UserInfo>
        <DisplayName/>
        <AccountId xsi:nil="true"/>
        <AccountType/>
      </UserInfo>
    </Students>
    <Templates xmlns="9687d823-fb92-4e00-afbd-4902e2f5bc57" xsi:nil="true"/>
    <Invited_Students xmlns="9687d823-fb92-4e00-afbd-4902e2f5bc57" xsi:nil="true"/>
    <Owner xmlns="9687d823-fb92-4e00-afbd-4902e2f5bc57">
      <UserInfo>
        <DisplayName/>
        <AccountId xsi:nil="true"/>
        <AccountType/>
      </UserInfo>
    </Owner>
    <Teachers xmlns="9687d823-fb92-4e00-afbd-4902e2f5bc57">
      <UserInfo>
        <DisplayName/>
        <AccountId xsi:nil="true"/>
        <AccountType/>
      </UserInfo>
    </Teachers>
    <Student_Groups xmlns="9687d823-fb92-4e00-afbd-4902e2f5bc57">
      <UserInfo>
        <DisplayName/>
        <AccountId xsi:nil="true"/>
        <AccountType/>
      </UserInfo>
    </Student_Groups>
    <Distribution_Groups xmlns="9687d823-fb92-4e00-afbd-4902e2f5bc57" xsi:nil="true"/>
    <NotebookType xmlns="9687d823-fb92-4e00-afbd-4902e2f5bc57" xsi:nil="true"/>
    <Has_Teacher_Only_SectionGroup xmlns="9687d823-fb92-4e00-afbd-4902e2f5bc57" xsi:nil="true"/>
    <Math_Settings xmlns="9687d823-fb92-4e00-afbd-4902e2f5bc57" xsi:nil="true"/>
    <Is_Collaboration_Space_Locked xmlns="9687d823-fb92-4e00-afbd-4902e2f5bc57" xsi:nil="true"/>
    <Invited_Teachers xmlns="9687d823-fb92-4e00-afbd-4902e2f5bc57" xsi:nil="true"/>
    <LMS_Mappings xmlns="9687d823-fb92-4e00-afbd-4902e2f5bc57" xsi:nil="true"/>
    <FolderType xmlns="9687d823-fb92-4e00-afbd-4902e2f5bc57" xsi:nil="true"/>
    <DefaultSectionNames xmlns="9687d823-fb92-4e00-afbd-4902e2f5bc57" xsi:nil="true"/>
    <_activity xmlns="9687d823-fb92-4e00-afbd-4902e2f5bc57" xsi:nil="true"/>
    <AppVersion xmlns="9687d823-fb92-4e00-afbd-4902e2f5bc57" xsi:nil="true"/>
    <Self_Registration_Enabled xmlns="9687d823-fb92-4e00-afbd-4902e2f5bc57" xsi:nil="true"/>
    <TeamsChannelId xmlns="9687d823-fb92-4e00-afbd-4902e2f5bc57" xsi:nil="true"/>
    <IsNotebookLocked xmlns="9687d823-fb92-4e00-afbd-4902e2f5bc57" xsi:nil="true"/>
  </documentManagement>
</p:properties>
</file>

<file path=customXml/itemProps1.xml><?xml version="1.0" encoding="utf-8"?>
<ds:datastoreItem xmlns:ds="http://schemas.openxmlformats.org/officeDocument/2006/customXml" ds:itemID="{99773AF1-594B-4576-B941-329267D0CC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87d823-fb92-4e00-afbd-4902e2f5bc57"/>
    <ds:schemaRef ds:uri="913ae31f-ae35-437d-8c13-540cda48ae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4092339-9A06-47D8-B675-033470A0F2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24B50A-186A-40DB-8639-E6FAD2079062}">
  <ds:schemaRefs>
    <ds:schemaRef ds:uri="http://purl.org/dc/dcmitype/"/>
    <ds:schemaRef ds:uri="913ae31f-ae35-437d-8c13-540cda48aeb7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9687d823-fb92-4e00-afbd-4902e2f5bc5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673</TotalTime>
  <Words>189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Den økonomiske krise og jordskredsvalget i 1930</vt:lpstr>
      <vt:lpstr>Dagens historiske problemstilling</vt:lpstr>
      <vt:lpstr>Pararbejde (35 min)</vt:lpstr>
      <vt:lpstr>”TOMMORROW BELONGS TO ME”</vt:lpstr>
      <vt:lpstr>PowerPoint-præsentation</vt:lpstr>
    </vt:vector>
  </TitlesOfParts>
  <Company>Køge Handelsskole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KHS</dc:creator>
  <cp:lastModifiedBy>Troels Kjems Petersen</cp:lastModifiedBy>
  <cp:revision>49</cp:revision>
  <dcterms:created xsi:type="dcterms:W3CDTF">2017-08-23T12:03:28Z</dcterms:created>
  <dcterms:modified xsi:type="dcterms:W3CDTF">2024-04-15T08:02:19Z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0x010100013E3701D6337241B1E5AE1272497F51</vt:lpwstr>
  </property>
</Properties>
</file>