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2" r:id="rId4"/>
    <p:sldId id="283" r:id="rId5"/>
    <p:sldId id="260" r:id="rId6"/>
    <p:sldId id="264" r:id="rId7"/>
    <p:sldId id="274" r:id="rId8"/>
    <p:sldId id="275" r:id="rId9"/>
    <p:sldId id="276" r:id="rId10"/>
    <p:sldId id="279" r:id="rId11"/>
    <p:sldId id="277" r:id="rId12"/>
    <p:sldId id="280" r:id="rId13"/>
    <p:sldId id="281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FC09D9B5-3630-4960-AE27-4C9ABF50898A}"/>
    <pc:docChg chg="modSld">
      <pc:chgData name="Troels Kjems Petersen" userId="d50d9817-7fa7-4ee2-9878-28660974c4b1" providerId="ADAL" clId="{FC09D9B5-3630-4960-AE27-4C9ABF50898A}" dt="2023-10-29T13:25:33.094" v="10" actId="20577"/>
      <pc:docMkLst>
        <pc:docMk/>
      </pc:docMkLst>
      <pc:sldChg chg="modSp mod">
        <pc:chgData name="Troels Kjems Petersen" userId="d50d9817-7fa7-4ee2-9878-28660974c4b1" providerId="ADAL" clId="{FC09D9B5-3630-4960-AE27-4C9ABF50898A}" dt="2023-10-29T13:25:10.161" v="7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FC09D9B5-3630-4960-AE27-4C9ABF50898A}" dt="2023-10-29T13:25:10.161" v="7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modSp mod">
        <pc:chgData name="Troels Kjems Petersen" userId="d50d9817-7fa7-4ee2-9878-28660974c4b1" providerId="ADAL" clId="{FC09D9B5-3630-4960-AE27-4C9ABF50898A}" dt="2023-10-29T13:25:33.094" v="10" actId="20577"/>
        <pc:sldMkLst>
          <pc:docMk/>
          <pc:sldMk cId="1153265711" sldId="281"/>
        </pc:sldMkLst>
        <pc:spChg chg="mod">
          <ac:chgData name="Troels Kjems Petersen" userId="d50d9817-7fa7-4ee2-9878-28660974c4b1" providerId="ADAL" clId="{FC09D9B5-3630-4960-AE27-4C9ABF50898A}" dt="2023-10-29T13:25:33.094" v="10" actId="20577"/>
          <ac:spMkLst>
            <pc:docMk/>
            <pc:sldMk cId="1153265711" sldId="281"/>
            <ac:spMk id="6" creationId="{00000000-0000-0000-0000-000000000000}"/>
          </ac:spMkLst>
        </pc:spChg>
      </pc:sldChg>
    </pc:docChg>
  </pc:docChgLst>
  <pc:docChgLst>
    <pc:chgData name="Troels Kjems Petersen" userId="d50d9817-7fa7-4ee2-9878-28660974c4b1" providerId="ADAL" clId="{184A9608-DA24-400A-AE17-B1E124301CB4}"/>
    <pc:docChg chg="custSel addSld modSld">
      <pc:chgData name="Troels Kjems Petersen" userId="d50d9817-7fa7-4ee2-9878-28660974c4b1" providerId="ADAL" clId="{184A9608-DA24-400A-AE17-B1E124301CB4}" dt="2024-09-16T09:32:32.551" v="109" actId="122"/>
      <pc:docMkLst>
        <pc:docMk/>
      </pc:docMkLst>
      <pc:sldChg chg="modSp mod">
        <pc:chgData name="Troels Kjems Petersen" userId="d50d9817-7fa7-4ee2-9878-28660974c4b1" providerId="ADAL" clId="{184A9608-DA24-400A-AE17-B1E124301CB4}" dt="2024-09-16T09:32:32.551" v="109" actId="122"/>
        <pc:sldMkLst>
          <pc:docMk/>
          <pc:sldMk cId="2487712721" sldId="256"/>
        </pc:sldMkLst>
        <pc:spChg chg="mod">
          <ac:chgData name="Troels Kjems Petersen" userId="d50d9817-7fa7-4ee2-9878-28660974c4b1" providerId="ADAL" clId="{184A9608-DA24-400A-AE17-B1E124301CB4}" dt="2024-09-16T09:32:32.551" v="109" actId="122"/>
          <ac:spMkLst>
            <pc:docMk/>
            <pc:sldMk cId="2487712721" sldId="256"/>
            <ac:spMk id="6" creationId="{00000000-0000-0000-0000-000000000000}"/>
          </ac:spMkLst>
        </pc:spChg>
      </pc:sldChg>
      <pc:sldChg chg="modSp mod">
        <pc:chgData name="Troels Kjems Petersen" userId="d50d9817-7fa7-4ee2-9878-28660974c4b1" providerId="ADAL" clId="{184A9608-DA24-400A-AE17-B1E124301CB4}" dt="2024-09-16T09:30:09.085" v="65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184A9608-DA24-400A-AE17-B1E124301CB4}" dt="2024-09-16T09:30:09.085" v="65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modSp add mod">
        <pc:chgData name="Troels Kjems Petersen" userId="d50d9817-7fa7-4ee2-9878-28660974c4b1" providerId="ADAL" clId="{184A9608-DA24-400A-AE17-B1E124301CB4}" dt="2024-09-16T09:31:28.206" v="108" actId="14100"/>
        <pc:sldMkLst>
          <pc:docMk/>
          <pc:sldMk cId="2002613629" sldId="283"/>
        </pc:sldMkLst>
        <pc:spChg chg="mod">
          <ac:chgData name="Troels Kjems Petersen" userId="d50d9817-7fa7-4ee2-9878-28660974c4b1" providerId="ADAL" clId="{184A9608-DA24-400A-AE17-B1E124301CB4}" dt="2024-09-16T09:31:28.206" v="108" actId="14100"/>
          <ac:spMkLst>
            <pc:docMk/>
            <pc:sldMk cId="2002613629" sldId="283"/>
            <ac:spMk id="5" creationId="{00000000-0000-0000-0000-000000000000}"/>
          </ac:spMkLst>
        </pc:spChg>
        <pc:spChg chg="mod">
          <ac:chgData name="Troels Kjems Petersen" userId="d50d9817-7fa7-4ee2-9878-28660974c4b1" providerId="ADAL" clId="{184A9608-DA24-400A-AE17-B1E124301CB4}" dt="2024-09-16T09:31:19.774" v="107" actId="20577"/>
          <ac:spMkLst>
            <pc:docMk/>
            <pc:sldMk cId="2002613629" sldId="283"/>
            <ac:spMk id="6" creationId="{00000000-0000-0000-0000-000000000000}"/>
          </ac:spMkLst>
        </pc:spChg>
      </pc:sldChg>
    </pc:docChg>
  </pc:docChgLst>
  <pc:docChgLst>
    <pc:chgData name="Troels Kjems Petersen" userId="d50d9817-7fa7-4ee2-9878-28660974c4b1" providerId="ADAL" clId="{B8850BD3-77AF-4269-BF33-DE29D5EC1C80}"/>
    <pc:docChg chg="custSel delSld modSld">
      <pc:chgData name="Troels Kjems Petersen" userId="d50d9817-7fa7-4ee2-9878-28660974c4b1" providerId="ADAL" clId="{B8850BD3-77AF-4269-BF33-DE29D5EC1C80}" dt="2024-09-17T12:27:52.139" v="7" actId="47"/>
      <pc:docMkLst>
        <pc:docMk/>
      </pc:docMkLst>
      <pc:sldChg chg="modSp mod">
        <pc:chgData name="Troels Kjems Petersen" userId="d50d9817-7fa7-4ee2-9878-28660974c4b1" providerId="ADAL" clId="{B8850BD3-77AF-4269-BF33-DE29D5EC1C80}" dt="2024-09-17T12:27:48.022" v="6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B8850BD3-77AF-4269-BF33-DE29D5EC1C80}" dt="2024-09-17T12:27:48.022" v="6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del">
        <pc:chgData name="Troels Kjems Petersen" userId="d50d9817-7fa7-4ee2-9878-28660974c4b1" providerId="ADAL" clId="{B8850BD3-77AF-4269-BF33-DE29D5EC1C80}" dt="2024-09-17T12:27:52.139" v="7" actId="47"/>
        <pc:sldMkLst>
          <pc:docMk/>
          <pc:sldMk cId="2883786041" sldId="282"/>
        </pc:sldMkLst>
      </pc:sldChg>
    </pc:docChg>
  </pc:docChgLst>
  <pc:docChgLst>
    <pc:chgData name="Troels Kjems Petersen" userId="d50d9817-7fa7-4ee2-9878-28660974c4b1" providerId="ADAL" clId="{E49C1E96-060B-443F-A27E-58C1F7674EF2}"/>
    <pc:docChg chg="modSld">
      <pc:chgData name="Troels Kjems Petersen" userId="d50d9817-7fa7-4ee2-9878-28660974c4b1" providerId="ADAL" clId="{E49C1E96-060B-443F-A27E-58C1F7674EF2}" dt="2024-09-18T07:03:10.296" v="1" actId="5793"/>
      <pc:docMkLst>
        <pc:docMk/>
      </pc:docMkLst>
      <pc:sldChg chg="modSp mod">
        <pc:chgData name="Troels Kjems Petersen" userId="d50d9817-7fa7-4ee2-9878-28660974c4b1" providerId="ADAL" clId="{E49C1E96-060B-443F-A27E-58C1F7674EF2}" dt="2024-09-18T07:03:10.296" v="1" actId="5793"/>
        <pc:sldMkLst>
          <pc:docMk/>
          <pc:sldMk cId="1225638144" sldId="277"/>
        </pc:sldMkLst>
        <pc:spChg chg="mod">
          <ac:chgData name="Troels Kjems Petersen" userId="d50d9817-7fa7-4ee2-9878-28660974c4b1" providerId="ADAL" clId="{E49C1E96-060B-443F-A27E-58C1F7674EF2}" dt="2024-09-18T07:03:10.296" v="1" actId="5793"/>
          <ac:spMkLst>
            <pc:docMk/>
            <pc:sldMk cId="1225638144" sldId="277"/>
            <ac:spMk id="3" creationId="{00000000-0000-0000-0000-000000000000}"/>
          </ac:spMkLst>
        </pc:spChg>
      </pc:sldChg>
    </pc:docChg>
  </pc:docChgLst>
  <pc:docChgLst>
    <pc:chgData name="Troels Kjems Petersen" userId="d50d9817-7fa7-4ee2-9878-28660974c4b1" providerId="ADAL" clId="{6477E48F-1584-41C9-B801-1D30E0132906}"/>
    <pc:docChg chg="custSel addSld modSld">
      <pc:chgData name="Troels Kjems Petersen" userId="d50d9817-7fa7-4ee2-9878-28660974c4b1" providerId="ADAL" clId="{6477E48F-1584-41C9-B801-1D30E0132906}" dt="2022-10-04T10:31:08.212" v="160" actId="20577"/>
      <pc:docMkLst>
        <pc:docMk/>
      </pc:docMkLst>
      <pc:sldChg chg="modSp">
        <pc:chgData name="Troels Kjems Petersen" userId="d50d9817-7fa7-4ee2-9878-28660974c4b1" providerId="ADAL" clId="{6477E48F-1584-41C9-B801-1D30E0132906}" dt="2022-10-04T10:31:08.212" v="160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6477E48F-1584-41C9-B801-1D30E0132906}" dt="2022-10-04T10:31:08.212" v="160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addSp delSp modSp add">
        <pc:chgData name="Troels Kjems Petersen" userId="d50d9817-7fa7-4ee2-9878-28660974c4b1" providerId="ADAL" clId="{6477E48F-1584-41C9-B801-1D30E0132906}" dt="2022-10-04T10:30:42.047" v="143" actId="14100"/>
        <pc:sldMkLst>
          <pc:docMk/>
          <pc:sldMk cId="2883786041" sldId="282"/>
        </pc:sldMkLst>
        <pc:spChg chg="mod">
          <ac:chgData name="Troels Kjems Petersen" userId="d50d9817-7fa7-4ee2-9878-28660974c4b1" providerId="ADAL" clId="{6477E48F-1584-41C9-B801-1D30E0132906}" dt="2022-10-04T10:27:36.985" v="126" actId="113"/>
          <ac:spMkLst>
            <pc:docMk/>
            <pc:sldMk cId="2883786041" sldId="282"/>
            <ac:spMk id="2" creationId="{66E596D5-64E2-4376-A5C9-E0159E666C01}"/>
          </ac:spMkLst>
        </pc:spChg>
        <pc:spChg chg="del">
          <ac:chgData name="Troels Kjems Petersen" userId="d50d9817-7fa7-4ee2-9878-28660974c4b1" providerId="ADAL" clId="{6477E48F-1584-41C9-B801-1D30E0132906}" dt="2022-10-04T10:27:41.455" v="127" actId="478"/>
          <ac:spMkLst>
            <pc:docMk/>
            <pc:sldMk cId="2883786041" sldId="282"/>
            <ac:spMk id="3" creationId="{B01A22A3-B23A-41D3-B105-CBD2871A499A}"/>
          </ac:spMkLst>
        </pc:spChg>
        <pc:spChg chg="add mod ord">
          <ac:chgData name="Troels Kjems Petersen" userId="d50d9817-7fa7-4ee2-9878-28660974c4b1" providerId="ADAL" clId="{6477E48F-1584-41C9-B801-1D30E0132906}" dt="2022-10-04T10:27:22.698" v="63" actId="167"/>
          <ac:spMkLst>
            <pc:docMk/>
            <pc:sldMk cId="2883786041" sldId="282"/>
            <ac:spMk id="4" creationId="{8E75002D-EC01-4E8F-A623-54B0FEA3D0A3}"/>
          </ac:spMkLst>
        </pc:spChg>
        <pc:spChg chg="add del">
          <ac:chgData name="Troels Kjems Petersen" userId="d50d9817-7fa7-4ee2-9878-28660974c4b1" providerId="ADAL" clId="{6477E48F-1584-41C9-B801-1D30E0132906}" dt="2022-10-04T10:27:46.449" v="129"/>
          <ac:spMkLst>
            <pc:docMk/>
            <pc:sldMk cId="2883786041" sldId="282"/>
            <ac:spMk id="5" creationId="{86A33ACA-11C1-4333-8C18-8CA5FFFAD253}"/>
          </ac:spMkLst>
        </pc:spChg>
        <pc:picChg chg="add del mod">
          <ac:chgData name="Troels Kjems Petersen" userId="d50d9817-7fa7-4ee2-9878-28660974c4b1" providerId="ADAL" clId="{6477E48F-1584-41C9-B801-1D30E0132906}" dt="2022-10-04T10:30:34.455" v="139" actId="478"/>
          <ac:picMkLst>
            <pc:docMk/>
            <pc:sldMk cId="2883786041" sldId="282"/>
            <ac:picMk id="1026" creationId="{20BFDC7F-FDA3-4DC6-9853-DFDE28031C4C}"/>
          </ac:picMkLst>
        </pc:picChg>
        <pc:picChg chg="add mod">
          <ac:chgData name="Troels Kjems Petersen" userId="d50d9817-7fa7-4ee2-9878-28660974c4b1" providerId="ADAL" clId="{6477E48F-1584-41C9-B801-1D30E0132906}" dt="2022-10-04T10:30:42.047" v="143" actId="14100"/>
          <ac:picMkLst>
            <pc:docMk/>
            <pc:sldMk cId="2883786041" sldId="282"/>
            <ac:picMk id="1028" creationId="{59733549-0CC4-4926-A2C0-8E15470F91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0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0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29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9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02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73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02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15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00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82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15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50899-4755-4C0B-A511-1D62EDAC6548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73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55" y="5557"/>
            <a:ext cx="9659832" cy="6852443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0" y="1418897"/>
            <a:ext cx="12244673" cy="1448590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/>
          <p:cNvSpPr txBox="1"/>
          <p:nvPr/>
        </p:nvSpPr>
        <p:spPr>
          <a:xfrm>
            <a:off x="2403895" y="1687021"/>
            <a:ext cx="9052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400" b="1" dirty="0"/>
              <a:t>Våbenkapløbet</a:t>
            </a:r>
          </a:p>
        </p:txBody>
      </p:sp>
    </p:spTree>
    <p:extLst>
      <p:ext uri="{BB962C8B-B14F-4D97-AF65-F5344CB8AC3E}">
        <p14:creationId xmlns:p14="http://schemas.microsoft.com/office/powerpoint/2010/main" val="24877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436" y="3878"/>
            <a:ext cx="5726545" cy="6846404"/>
          </a:xfrm>
        </p:spPr>
      </p:pic>
    </p:spTree>
    <p:extLst>
      <p:ext uri="{BB962C8B-B14F-4D97-AF65-F5344CB8AC3E}">
        <p14:creationId xmlns:p14="http://schemas.microsoft.com/office/powerpoint/2010/main" val="3055343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Modulets plan:</a:t>
            </a:r>
          </a:p>
          <a:p>
            <a:pPr lvl="0" algn="l"/>
            <a:endParaRPr lang="da-DK" sz="3300" b="1" dirty="0"/>
          </a:p>
          <a:p>
            <a:pPr marL="514350" indent="-514350" algn="l">
              <a:buAutoNum type="arabicPeriod"/>
            </a:pPr>
            <a:r>
              <a:rPr lang="da-DK" sz="3300" b="1" dirty="0"/>
              <a:t>Opsamling på Kilder til Berlinmuren (gruppearbejdet)</a:t>
            </a:r>
          </a:p>
          <a:p>
            <a:pPr marL="514350" indent="-514350" algn="l">
              <a:buAutoNum type="arabicPeriod"/>
            </a:pPr>
            <a:r>
              <a:rPr lang="da-DK" sz="3300" b="1" dirty="0"/>
              <a:t>Våbenkapløbet – tidslinje</a:t>
            </a:r>
          </a:p>
          <a:p>
            <a:pPr marL="514350" indent="-514350" algn="l">
              <a:buAutoNum type="arabicPeriod"/>
            </a:pPr>
            <a:endParaRPr lang="da-DK" sz="3300" b="1" dirty="0"/>
          </a:p>
          <a:p>
            <a:pPr marL="514350" indent="-514350" algn="l">
              <a:buAutoNum type="arabicPeriod"/>
            </a:pPr>
            <a:r>
              <a:rPr lang="da-DK" sz="3300" b="1" dirty="0"/>
              <a:t>”Terrorbalance”, ”MAD” og ”SALT-aftalen” - begrebsafklaring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Frygten for atomkrig – livet under våbenkapløbet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55" y="5557"/>
            <a:ext cx="9659832" cy="6852443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0" y="1418896"/>
            <a:ext cx="12244673" cy="2248863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/>
          <p:cNvSpPr txBox="1"/>
          <p:nvPr/>
        </p:nvSpPr>
        <p:spPr>
          <a:xfrm>
            <a:off x="2403895" y="1687021"/>
            <a:ext cx="90524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400" b="1" dirty="0"/>
              <a:t>Opsamling på Kilder til Berlinmuren</a:t>
            </a:r>
          </a:p>
        </p:txBody>
      </p:sp>
    </p:spTree>
    <p:extLst>
      <p:ext uri="{BB962C8B-B14F-4D97-AF65-F5344CB8AC3E}">
        <p14:creationId xmlns:p14="http://schemas.microsoft.com/office/powerpoint/2010/main" val="2002613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9172" cy="6935159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1819638"/>
            <a:ext cx="12329172" cy="3232727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67873" y="1957738"/>
            <a:ext cx="10515600" cy="924070"/>
          </a:xfrm>
        </p:spPr>
        <p:txBody>
          <a:bodyPr>
            <a:normAutofit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Våbenkapløbet - tidslinje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60656" y="3193285"/>
            <a:ext cx="9322253" cy="1859080"/>
          </a:xfrm>
        </p:spPr>
        <p:txBody>
          <a:bodyPr>
            <a:normAutofit fontScale="85000" lnSpcReduction="10000"/>
          </a:bodyPr>
          <a:lstStyle/>
          <a:p>
            <a:pPr>
              <a:buClr>
                <a:srgbClr val="FF0000"/>
              </a:buClr>
            </a:pPr>
            <a:endParaRPr lang="da-DK" b="1" dirty="0"/>
          </a:p>
          <a:p>
            <a:pPr lvl="0">
              <a:buClr>
                <a:srgbClr val="FF0000"/>
              </a:buClr>
            </a:pPr>
            <a:r>
              <a:rPr lang="da-DK" dirty="0"/>
              <a:t>Hvilket indtryk får I af våbenkapløbets udvikling ud fra denne tidslinje?</a:t>
            </a:r>
          </a:p>
          <a:p>
            <a:pPr lvl="0">
              <a:buClr>
                <a:srgbClr val="FF0000"/>
              </a:buClr>
            </a:pPr>
            <a:endParaRPr lang="da-DK" dirty="0"/>
          </a:p>
          <a:p>
            <a:pPr lvl="0">
              <a:buClr>
                <a:srgbClr val="FF0000"/>
              </a:buClr>
            </a:pPr>
            <a:r>
              <a:rPr lang="da-DK" dirty="0"/>
              <a:t>Er der noget særligt der springer i øjnene?</a:t>
            </a:r>
          </a:p>
        </p:txBody>
      </p:sp>
    </p:spTree>
    <p:extLst>
      <p:ext uri="{BB962C8B-B14F-4D97-AF65-F5344CB8AC3E}">
        <p14:creationId xmlns:p14="http://schemas.microsoft.com/office/powerpoint/2010/main" val="3277326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52673" y="-21203"/>
            <a:ext cx="12244673" cy="1434367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0050" y="1825625"/>
            <a:ext cx="11269980" cy="4351338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1863" y="876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”Terrorbalance”, ”MAD” og ”SALT-aftalen” - begrebsafklaring</a:t>
            </a:r>
          </a:p>
        </p:txBody>
      </p:sp>
      <p:pic>
        <p:nvPicPr>
          <p:cNvPr id="6" name="Pladsholder til indhold 3">
            <a:extLst>
              <a:ext uri="{FF2B5EF4-FFF2-40B4-BE49-F238E27FC236}">
                <a16:creationId xmlns:a16="http://schemas.microsoft.com/office/drawing/2014/main" id="{D2648A32-072D-4B8C-83AA-59C1AE9A9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491" y="1688380"/>
            <a:ext cx="8143509" cy="497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54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26"/>
            <a:ext cx="12258005" cy="6893086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4A02BE0-717D-4D67-9A16-DECA9A763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FC08B55-C287-45B1-909F-539D6A380CEB}"/>
              </a:ext>
            </a:extLst>
          </p:cNvPr>
          <p:cNvSpPr/>
          <p:nvPr/>
        </p:nvSpPr>
        <p:spPr>
          <a:xfrm>
            <a:off x="0" y="1778685"/>
            <a:ext cx="12297346" cy="3121572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AE27B8E-3E50-4F90-A998-0A97319DF877}"/>
              </a:ext>
            </a:extLst>
          </p:cNvPr>
          <p:cNvSpPr txBox="1"/>
          <p:nvPr/>
        </p:nvSpPr>
        <p:spPr>
          <a:xfrm>
            <a:off x="1268111" y="2369975"/>
            <a:ext cx="9052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6000" b="1" dirty="0"/>
              <a:t>Frygten for atomkrig</a:t>
            </a:r>
          </a:p>
          <a:p>
            <a:pPr algn="ctr"/>
            <a:r>
              <a:rPr lang="da-DK" sz="6000" b="1" dirty="0"/>
              <a:t>- </a:t>
            </a:r>
            <a:r>
              <a:rPr lang="da-DK" sz="6000" b="1" dirty="0">
                <a:solidFill>
                  <a:srgbClr val="FF0000"/>
                </a:solidFill>
              </a:rPr>
              <a:t>Livet under våbenkapløbet</a:t>
            </a:r>
            <a:endParaRPr lang="da-DK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253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73" y="-13084"/>
            <a:ext cx="10317018" cy="68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3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955" y="1152689"/>
            <a:ext cx="6207243" cy="5026438"/>
          </a:xfr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2" y="1152689"/>
            <a:ext cx="6075198" cy="502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33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7" y="1"/>
            <a:ext cx="10148254" cy="6858000"/>
          </a:xfrm>
        </p:spPr>
      </p:pic>
    </p:spTree>
    <p:extLst>
      <p:ext uri="{BB962C8B-B14F-4D97-AF65-F5344CB8AC3E}">
        <p14:creationId xmlns:p14="http://schemas.microsoft.com/office/powerpoint/2010/main" val="38402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FC08B55-C287-45B1-909F-539D6A380CEB}"/>
              </a:ext>
            </a:extLst>
          </p:cNvPr>
          <p:cNvSpPr/>
          <p:nvPr/>
        </p:nvSpPr>
        <p:spPr>
          <a:xfrm>
            <a:off x="-105346" y="-630421"/>
            <a:ext cx="12297346" cy="2321109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Spørgsmål til ”Hvis krigen kommer”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da-DK" dirty="0"/>
          </a:p>
          <a:p>
            <a:pPr marL="0" lvl="0" indent="0">
              <a:buNone/>
            </a:pPr>
            <a:endParaRPr lang="da-DK" dirty="0"/>
          </a:p>
          <a:p>
            <a:pPr lvl="0"/>
            <a:r>
              <a:rPr lang="da-DK" dirty="0"/>
              <a:t>Hvilke aspekter af livet i Danmark under Den Kolde Krig kan pjecen give os et indtryk af? Hvilke aspekter kan den ikke? 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751" y="4563410"/>
            <a:ext cx="3121152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38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8" y="-76201"/>
            <a:ext cx="10668000" cy="6934201"/>
          </a:xfrm>
        </p:spPr>
      </p:pic>
    </p:spTree>
    <p:extLst>
      <p:ext uri="{BB962C8B-B14F-4D97-AF65-F5344CB8AC3E}">
        <p14:creationId xmlns:p14="http://schemas.microsoft.com/office/powerpoint/2010/main" val="379718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BFC08B55-C287-45B1-909F-539D6A380CEB}"/>
              </a:ext>
            </a:extLst>
          </p:cNvPr>
          <p:cNvSpPr/>
          <p:nvPr/>
        </p:nvSpPr>
        <p:spPr>
          <a:xfrm>
            <a:off x="-105346" y="1"/>
            <a:ext cx="12297346" cy="1967344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4037" y="365125"/>
            <a:ext cx="11039763" cy="1325563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GALLUP 1959 – Skal vi have atomraketter?</a:t>
            </a:r>
            <a:br>
              <a:rPr lang="da-DK" b="1" dirty="0"/>
            </a:br>
            <a:r>
              <a:rPr lang="da-DK" b="1" dirty="0"/>
              <a:t>GALLUP 1963 – Danskerne tror ikke på ny verdenskrig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37" y="4088127"/>
            <a:ext cx="6174509" cy="2769873"/>
          </a:xfrm>
        </p:spPr>
      </p:pic>
      <p:sp>
        <p:nvSpPr>
          <p:cNvPr id="6" name="Tekstfelt 5"/>
          <p:cNvSpPr txBox="1"/>
          <p:nvPr/>
        </p:nvSpPr>
        <p:spPr>
          <a:xfrm>
            <a:off x="314037" y="2055812"/>
            <a:ext cx="106957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a-DK" sz="2000" b="1" dirty="0"/>
              <a:t>Hvilket indtryk får vi af livet for den almindelige dansker får vi gennem disse to gallupundersøgelser </a:t>
            </a:r>
          </a:p>
          <a:p>
            <a:pPr>
              <a:buClr>
                <a:srgbClr val="FF0000"/>
              </a:buClr>
            </a:pPr>
            <a:r>
              <a:rPr lang="da-DK" sz="2000" b="1" dirty="0">
                <a:sym typeface="Wingdings" panose="05000000000000000000" pitchFamily="2" charset="2"/>
              </a:rPr>
              <a:t></a:t>
            </a:r>
            <a:r>
              <a:rPr lang="da-DK" sz="2000" b="1" dirty="0"/>
              <a:t> Hvordan hænger det sammen med indtrykket fra ”Hvis krigen kommer?”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a-DK" sz="2000" b="1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a-DK" sz="2000" b="1" dirty="0"/>
              <a:t> Er Gallupundersøgelser gode historiske kilder til at få en fornemmelse for livet i Danmark på bestemte tidspunkter? Hvad er faldgruberne ved Gallupundersøgelserne?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3265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188</Words>
  <Application>Microsoft Office PowerPoint</Application>
  <PresentationFormat>Widescreen</PresentationFormat>
  <Paragraphs>29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Office-tema</vt:lpstr>
      <vt:lpstr>PowerPoint-præsentation</vt:lpstr>
      <vt:lpstr>PowerPoint-præsentation</vt:lpstr>
      <vt:lpstr>PowerPoint-præsentation</vt:lpstr>
      <vt:lpstr>PowerPoint-præsentation</vt:lpstr>
      <vt:lpstr>Våbenkapløbet - tidslinje</vt:lpstr>
      <vt:lpstr>”Terrorbalance”, ”MAD” og ”SALT-aftalen” - begrebsafklaring</vt:lpstr>
      <vt:lpstr>PowerPoint-præsentation</vt:lpstr>
      <vt:lpstr>PowerPoint-præsentation</vt:lpstr>
      <vt:lpstr>PowerPoint-præsentation</vt:lpstr>
      <vt:lpstr>PowerPoint-præsentation</vt:lpstr>
      <vt:lpstr>Spørgsmål til ”Hvis krigen kommer”</vt:lpstr>
      <vt:lpstr>PowerPoint-præsentation</vt:lpstr>
      <vt:lpstr>GALLUP 1959 – Skal vi have atomraketter? GALLUP 1963 – Danskerne tror ikke på ny verdenskrig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KHS</dc:creator>
  <cp:lastModifiedBy>Troels Kjems Petersen</cp:lastModifiedBy>
  <cp:revision>20</cp:revision>
  <dcterms:created xsi:type="dcterms:W3CDTF">2017-08-23T12:03:28Z</dcterms:created>
  <dcterms:modified xsi:type="dcterms:W3CDTF">2024-09-18T07:03:19Z</dcterms:modified>
</cp:coreProperties>
</file>