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82" r:id="rId7"/>
    <p:sldId id="283" r:id="rId8"/>
    <p:sldId id="273" r:id="rId9"/>
    <p:sldId id="277" r:id="rId10"/>
    <p:sldId id="276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4CD94FF8-7B1E-4555-9472-2008B0E34AFF}"/>
    <pc:docChg chg="custSel addSld modSld">
      <pc:chgData name="Troels Kjems Petersen" userId="d50d9817-7fa7-4ee2-9878-28660974c4b1" providerId="ADAL" clId="{4CD94FF8-7B1E-4555-9472-2008B0E34AFF}" dt="2019-10-06T10:38:06.928" v="334" actId="1076"/>
      <pc:docMkLst>
        <pc:docMk/>
      </pc:docMkLst>
      <pc:sldChg chg="addSp modSp">
        <pc:chgData name="Troels Kjems Petersen" userId="d50d9817-7fa7-4ee2-9878-28660974c4b1" providerId="ADAL" clId="{4CD94FF8-7B1E-4555-9472-2008B0E34AFF}" dt="2019-10-06T10:38:06.928" v="334" actId="1076"/>
        <pc:sldMkLst>
          <pc:docMk/>
          <pc:sldMk cId="1629746312" sldId="256"/>
        </pc:sldMkLst>
        <pc:spChg chg="mod">
          <ac:chgData name="Troels Kjems Petersen" userId="d50d9817-7fa7-4ee2-9878-28660974c4b1" providerId="ADAL" clId="{4CD94FF8-7B1E-4555-9472-2008B0E34AFF}" dt="2019-10-06T10:38:06.928" v="334" actId="1076"/>
          <ac:spMkLst>
            <pc:docMk/>
            <pc:sldMk cId="1629746312" sldId="256"/>
            <ac:spMk id="2" creationId="{A7A70DA6-045F-4F59-8578-60A8E42BAA36}"/>
          </ac:spMkLst>
        </pc:spChg>
        <pc:spChg chg="add mod ord">
          <ac:chgData name="Troels Kjems Petersen" userId="d50d9817-7fa7-4ee2-9878-28660974c4b1" providerId="ADAL" clId="{4CD94FF8-7B1E-4555-9472-2008B0E34AFF}" dt="2019-10-06T10:37:55.672" v="333" actId="207"/>
          <ac:spMkLst>
            <pc:docMk/>
            <pc:sldMk cId="1629746312" sldId="256"/>
            <ac:spMk id="4" creationId="{F4ECCCBC-9475-41CA-8ED8-18A59555CEEB}"/>
          </ac:spMkLst>
        </pc:spChg>
        <pc:picChg chg="add mod ord">
          <ac:chgData name="Troels Kjems Petersen" userId="d50d9817-7fa7-4ee2-9878-28660974c4b1" providerId="ADAL" clId="{4CD94FF8-7B1E-4555-9472-2008B0E34AFF}" dt="2019-10-06T10:37:30.583" v="316" actId="167"/>
          <ac:picMkLst>
            <pc:docMk/>
            <pc:sldMk cId="1629746312" sldId="256"/>
            <ac:picMk id="6" creationId="{83FDBC21-98A6-4CE4-96B2-EE1E96F0D6B1}"/>
          </ac:picMkLst>
        </pc:picChg>
      </pc:sldChg>
      <pc:sldChg chg="modSp add">
        <pc:chgData name="Troels Kjems Petersen" userId="d50d9817-7fa7-4ee2-9878-28660974c4b1" providerId="ADAL" clId="{4CD94FF8-7B1E-4555-9472-2008B0E34AFF}" dt="2019-10-06T10:35:24.609" v="261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4CD94FF8-7B1E-4555-9472-2008B0E34AFF}" dt="2019-10-06T10:35:24.609" v="261" actId="20577"/>
          <ac:spMkLst>
            <pc:docMk/>
            <pc:sldMk cId="644862358" sldId="27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F49F0-A9C9-4861-B460-B31BD7F99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ACB88F-1740-4C09-87B1-1F123959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93CEB7-6A0B-4683-99A6-25E92EF2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701931-191F-4905-8AB0-61497CEF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80178A-5E70-40F2-9E06-D7C19DFB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87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921640-8637-48D6-99A6-35856287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CFFA9C-EBEF-4C8F-AF50-87774E8E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21046C-D29B-437B-854B-FFA45000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2DAB51-700E-4C4D-812F-3AFB8FCB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6C8CA7-78A0-473F-9524-62E62627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12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F9AD80-5186-423B-9A2B-1EAA01B37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5AB136A-2432-458A-8674-E88365075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5D31EB-C311-4C5A-A26B-C19D80B4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F3261F-8BAA-477C-99FB-83C8B639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A4CC66-837C-4129-8094-A14DF8A1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889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38908-002E-440C-8089-3A51C4D0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E20F7B-B9DA-4EBB-80C3-7627D1035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7FC316-E052-4DAC-8F6D-720387D4D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E4538E-AE9B-47C4-8080-9E3E5BD85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B8C595E-00A3-474A-BB5E-887F3D75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99C34F-E222-400B-B702-CC364092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36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B2EDA-3438-43EB-8F83-6C31729F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33B985-18BA-49C0-8393-DC30036A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837361-18A4-46D0-866A-BE14CED0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F76E7E4-E89C-4968-AA60-53194911B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33FFB14-CD4F-4C90-80B7-A78673F52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CC56ED4-CCC9-4116-A5BB-3CC7146A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57DBD0C-5810-4FDB-B9D5-879A1D64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1A2F83E-5AB7-44F4-A1F1-2A043E87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39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5A4D7-D488-4E4B-81CB-7DCE986C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037A2A7-346F-46FC-8057-418CC6C6A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35BFC2-E6CC-47BC-9254-ADEC3B7F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8B68FB-7C74-4495-91B0-710389A65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41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29CA1EA-C99F-46AA-9D33-7F4E3DC9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B549F59-1569-4B98-AA95-B009EC1A7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816328C-B9E9-4EE3-AE5A-E013B742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624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DEA64-FEF3-4211-A2CA-A41B7947F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29D56D-3077-4493-AFDC-96CB6100F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42BAFB-E6CE-49F2-88A9-4443C8D90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423FCE-AD97-4B10-9C55-3D090664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86AC86-A630-473E-8947-391EE64E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BF735A-B73A-413E-9337-D91E92AA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64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95DAD-31BD-4A7F-A900-B9C6F04DC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3602645-2118-462A-9A2B-39FE71BB4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BB20FE-20AA-4CFE-95DE-D5964E1EB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5FF271-8C95-42D3-B8A5-95731921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377F0D7-C15B-4DE4-87D3-BAB7CC07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D805FF-EB20-4168-A1AD-75E20D86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02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2CFD7-79B3-451D-A280-8EF5681A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C9A2181-D973-4F6E-90A1-A26A01F82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8A0F38-165E-44A6-85CD-7CBED45A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56EE1-7F43-4FB5-AE34-7F3855CA1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CCC620-917D-4111-891E-B5A32D84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47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E79F39E-3E92-4946-ACC5-C3DB75FDD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57439E2-51AF-49CD-8324-BBBA06F8B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6CC351-AE4A-4009-BC88-D2BF2D07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AF0FD3-FC91-4CB3-965F-8641233A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8D6F3B-EEEC-4377-BB24-2D9AE5E9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28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CD44F8F-C895-4186-BEC9-E13A72BB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E7960E-4692-4B30-BB07-1538776A9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49EA66-4E70-4288-A04E-80D437EDA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FA1C3-2C7A-4947-A61C-D7ED37FD3674}" type="datetimeFigureOut">
              <a:rPr lang="da-DK" smtClean="0"/>
              <a:t>13-01-2020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C73D30-4FE5-4FD9-A2DC-8F2D56A0F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45A3CC-FF1F-4431-856D-F7A761853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54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36"/>
            <a:ext cx="12192000" cy="6857127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1735281"/>
            <a:ext cx="12192000" cy="291465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A70DA6-045F-4F59-8578-60A8E42BA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1175" y="1485900"/>
            <a:ext cx="9144000" cy="2387600"/>
          </a:xfrm>
        </p:spPr>
        <p:txBody>
          <a:bodyPr>
            <a:normAutofit/>
          </a:bodyPr>
          <a:lstStyle/>
          <a:p>
            <a:r>
              <a:rPr lang="da-DK" sz="6600" b="1" dirty="0" smtClean="0">
                <a:solidFill>
                  <a:srgbClr val="FF0000"/>
                </a:solidFill>
              </a:rPr>
              <a:t>Før folkedrabet</a:t>
            </a:r>
            <a:endParaRPr lang="da-DK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4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 err="1" smtClean="0"/>
              <a:t>Hutuer</a:t>
            </a:r>
            <a:r>
              <a:rPr lang="da-DK" sz="3300" b="1" dirty="0" smtClean="0"/>
              <a:t> og tutsier – hvordan opstod den etniske opdeling?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 smtClean="0"/>
              <a:t>2</a:t>
            </a:r>
            <a:r>
              <a:rPr lang="da-DK" sz="3300" b="1" dirty="0"/>
              <a:t>. Fra koloni til etnisk borgerkrig - Rwandas historie 1884-1994 </a:t>
            </a:r>
          </a:p>
          <a:p>
            <a:pPr lvl="0" algn="l"/>
            <a:endParaRPr lang="da-DK" sz="3300" b="1" dirty="0" smtClean="0"/>
          </a:p>
          <a:p>
            <a:pPr lvl="0" algn="l"/>
            <a:r>
              <a:rPr lang="da-DK" sz="3300" b="1" dirty="0" smtClean="0"/>
              <a:t>PAUSE</a:t>
            </a:r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Fra koloni til etnisk borgerkrig - Rwandas historie 1884-1994 </a:t>
            </a:r>
            <a:r>
              <a:rPr lang="da-DK" sz="3300" b="1" dirty="0" smtClean="0"/>
              <a:t>(forsat)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 smtClean="0"/>
              <a:t>4. </a:t>
            </a:r>
            <a:r>
              <a:rPr lang="da-DK" sz="3300" b="1" dirty="0"/>
              <a:t>Hvilke problemer var der imellem </a:t>
            </a:r>
            <a:r>
              <a:rPr lang="da-DK" sz="3300" b="1" dirty="0" err="1"/>
              <a:t>hutuerne</a:t>
            </a:r>
            <a:r>
              <a:rPr lang="da-DK" sz="3300" b="1" dirty="0"/>
              <a:t> og tutsierne i 1994 - opsamling </a:t>
            </a:r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" t="936" r="968" b="3694"/>
          <a:stretch/>
        </p:blipFill>
        <p:spPr>
          <a:xfrm>
            <a:off x="2604655" y="0"/>
            <a:ext cx="6582811" cy="6871530"/>
          </a:xfrm>
        </p:spPr>
      </p:pic>
    </p:spTree>
    <p:extLst>
      <p:ext uri="{BB962C8B-B14F-4D97-AF65-F5344CB8AC3E}">
        <p14:creationId xmlns:p14="http://schemas.microsoft.com/office/powerpoint/2010/main" val="414748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322" y="0"/>
            <a:ext cx="8200896" cy="6858000"/>
          </a:xfrm>
        </p:spPr>
      </p:pic>
    </p:spTree>
    <p:extLst>
      <p:ext uri="{BB962C8B-B14F-4D97-AF65-F5344CB8AC3E}">
        <p14:creationId xmlns:p14="http://schemas.microsoft.com/office/powerpoint/2010/main" val="3679665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52200" cy="1325563"/>
          </a:xfrm>
        </p:spPr>
        <p:txBody>
          <a:bodyPr/>
          <a:lstStyle/>
          <a:p>
            <a:pPr lvl="0"/>
            <a:r>
              <a:rPr lang="da-DK" b="1" u="sng" dirty="0" err="1"/>
              <a:t>Hutuer</a:t>
            </a:r>
            <a:r>
              <a:rPr lang="da-DK" b="1" u="sng" dirty="0"/>
              <a:t> og tutsier – hvordan opstod den etniske opdeling?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1841831"/>
            <a:ext cx="7176654" cy="4739300"/>
          </a:xfrm>
        </p:spPr>
      </p:pic>
    </p:spTree>
    <p:extLst>
      <p:ext uri="{BB962C8B-B14F-4D97-AF65-F5344CB8AC3E}">
        <p14:creationId xmlns:p14="http://schemas.microsoft.com/office/powerpoint/2010/main" val="25093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495" y="3665682"/>
            <a:ext cx="5838825" cy="323850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474" y="-246864"/>
            <a:ext cx="5828145" cy="4120364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6331815" cy="375391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8787"/>
            <a:ext cx="6363855" cy="3579213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1330037"/>
            <a:ext cx="12192000" cy="2660072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7A70DA6-045F-4F59-8578-60A8E42BAA36}"/>
              </a:ext>
            </a:extLst>
          </p:cNvPr>
          <p:cNvSpPr txBox="1">
            <a:spLocks/>
          </p:cNvSpPr>
          <p:nvPr/>
        </p:nvSpPr>
        <p:spPr>
          <a:xfrm>
            <a:off x="1781175" y="1485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 sz="6600" b="1" dirty="0">
                <a:solidFill>
                  <a:srgbClr val="FF0000"/>
                </a:solidFill>
              </a:rPr>
              <a:t>Fra koloni til etnisk borgerkrig - Rwandas historie 1884-1994 </a:t>
            </a:r>
          </a:p>
        </p:txBody>
      </p:sp>
    </p:spTree>
    <p:extLst>
      <p:ext uri="{BB962C8B-B14F-4D97-AF65-F5344CB8AC3E}">
        <p14:creationId xmlns:p14="http://schemas.microsoft.com/office/powerpoint/2010/main" val="381186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350982"/>
            <a:ext cx="12192000" cy="1598324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4000" b="1" dirty="0">
                <a:solidFill>
                  <a:schemeClr val="tx1"/>
                </a:solidFill>
              </a:rPr>
              <a:t>Hvilke problemer var der imellem </a:t>
            </a:r>
            <a:r>
              <a:rPr lang="da-DK" sz="4000" b="1" dirty="0" err="1">
                <a:solidFill>
                  <a:schemeClr val="tx1"/>
                </a:solidFill>
              </a:rPr>
              <a:t>hutuerne</a:t>
            </a:r>
            <a:r>
              <a:rPr lang="da-DK" sz="4000" b="1" dirty="0">
                <a:solidFill>
                  <a:schemeClr val="tx1"/>
                </a:solidFill>
              </a:rPr>
              <a:t> og tutsierne i </a:t>
            </a:r>
            <a:r>
              <a:rPr lang="da-DK" sz="4000" b="1" dirty="0" smtClean="0">
                <a:solidFill>
                  <a:schemeClr val="tx1"/>
                </a:solidFill>
              </a:rPr>
              <a:t>1994? </a:t>
            </a:r>
            <a:endParaRPr lang="da-DK" sz="4000" b="1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95582" y="623743"/>
            <a:ext cx="10190018" cy="1325563"/>
          </a:xfrm>
        </p:spPr>
        <p:txBody>
          <a:bodyPr/>
          <a:lstStyle/>
          <a:p>
            <a:pPr lvl="0"/>
            <a:r>
              <a:rPr lang="da-DK" b="1" dirty="0"/>
              <a:t/>
            </a:r>
            <a:br>
              <a:rPr lang="da-DK" b="1" dirty="0"/>
            </a:br>
            <a:endParaRPr lang="da-DK" b="1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55" y="2130512"/>
            <a:ext cx="6982690" cy="435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1" ma:contentTypeDescription="Opret et nyt dokument." ma:contentTypeScope="" ma:versionID="2767476aed18e0b99b2b420db0f08ae2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f609304adf72c0acdbe320df94b395c7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C8C6F1-0B0E-4495-A3A3-BD1A82E7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9FCDA3-3800-43BA-BADC-D18BA2D3C7F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687d823-fb92-4e00-afbd-4902e2f5bc57"/>
    <ds:schemaRef ds:uri="http://purl.org/dc/elements/1.1/"/>
    <ds:schemaRef ds:uri="http://schemas.microsoft.com/office/2006/metadata/properties"/>
    <ds:schemaRef ds:uri="913ae31f-ae35-437d-8c13-540cda48aeb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2765815-7749-4209-80ED-59C606C3A8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85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Før folkedrabet</vt:lpstr>
      <vt:lpstr>PowerPoint-præsentation</vt:lpstr>
      <vt:lpstr>PowerPoint-præsentation</vt:lpstr>
      <vt:lpstr>PowerPoint-præsentation</vt:lpstr>
      <vt:lpstr>Hutuer og tutsier – hvordan opstod den etniske opdeling?</vt:lpstr>
      <vt:lpstr>PowerPoint-præsentation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Kjems Petersen</dc:creator>
  <cp:lastModifiedBy>Troels Kjems Petersen</cp:lastModifiedBy>
  <cp:revision>26</cp:revision>
  <dcterms:created xsi:type="dcterms:W3CDTF">2019-10-06T10:25:01Z</dcterms:created>
  <dcterms:modified xsi:type="dcterms:W3CDTF">2020-01-13T15:03:11Z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