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4" r:id="rId4"/>
    <p:sldId id="265" r:id="rId5"/>
    <p:sldId id="266" r:id="rId6"/>
    <p:sldId id="267" r:id="rId7"/>
    <p:sldId id="273" r:id="rId8"/>
    <p:sldId id="275" r:id="rId9"/>
    <p:sldId id="286" r:id="rId10"/>
    <p:sldId id="277" r:id="rId11"/>
    <p:sldId id="278" r:id="rId12"/>
    <p:sldId id="279" r:id="rId13"/>
    <p:sldId id="280" r:id="rId14"/>
    <p:sldId id="281" r:id="rId15"/>
    <p:sldId id="282" r:id="rId16"/>
    <p:sldId id="285" r:id="rId17"/>
    <p:sldId id="283" r:id="rId1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llemlayout 2 - Marker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3" d="100"/>
          <a:sy n="63" d="100"/>
        </p:scale>
        <p:origin x="804" y="7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oels Kjems Petersen" userId="d50d9817-7fa7-4ee2-9878-28660974c4b1" providerId="ADAL" clId="{EA1230CB-82F8-431A-A9C9-14A9690BA8EF}"/>
    <pc:docChg chg="custSel addSld delSld modSld">
      <pc:chgData name="Troels Kjems Petersen" userId="d50d9817-7fa7-4ee2-9878-28660974c4b1" providerId="ADAL" clId="{EA1230CB-82F8-431A-A9C9-14A9690BA8EF}" dt="2023-10-29T13:31:34.185" v="287" actId="1076"/>
      <pc:docMkLst>
        <pc:docMk/>
      </pc:docMkLst>
      <pc:sldChg chg="del">
        <pc:chgData name="Troels Kjems Petersen" userId="d50d9817-7fa7-4ee2-9878-28660974c4b1" providerId="ADAL" clId="{EA1230CB-82F8-431A-A9C9-14A9690BA8EF}" dt="2023-10-29T13:20:02.711" v="0" actId="47"/>
        <pc:sldMkLst>
          <pc:docMk/>
          <pc:sldMk cId="529261132" sldId="276"/>
        </pc:sldMkLst>
      </pc:sldChg>
      <pc:sldChg chg="modSp mod">
        <pc:chgData name="Troels Kjems Petersen" userId="d50d9817-7fa7-4ee2-9878-28660974c4b1" providerId="ADAL" clId="{EA1230CB-82F8-431A-A9C9-14A9690BA8EF}" dt="2023-10-29T13:31:34.185" v="287" actId="1076"/>
        <pc:sldMkLst>
          <pc:docMk/>
          <pc:sldMk cId="7540149" sldId="283"/>
        </pc:sldMkLst>
        <pc:spChg chg="mod">
          <ac:chgData name="Troels Kjems Petersen" userId="d50d9817-7fa7-4ee2-9878-28660974c4b1" providerId="ADAL" clId="{EA1230CB-82F8-431A-A9C9-14A9690BA8EF}" dt="2023-10-29T13:20:18.020" v="2" actId="20577"/>
          <ac:spMkLst>
            <pc:docMk/>
            <pc:sldMk cId="7540149" sldId="283"/>
            <ac:spMk id="2" creationId="{AF07C964-21A8-4EE6-A13B-6420CDF7282C}"/>
          </ac:spMkLst>
        </pc:spChg>
        <pc:spChg chg="mod">
          <ac:chgData name="Troels Kjems Petersen" userId="d50d9817-7fa7-4ee2-9878-28660974c4b1" providerId="ADAL" clId="{EA1230CB-82F8-431A-A9C9-14A9690BA8EF}" dt="2023-10-29T13:31:19.733" v="284" actId="1076"/>
          <ac:spMkLst>
            <pc:docMk/>
            <pc:sldMk cId="7540149" sldId="283"/>
            <ac:spMk id="8" creationId="{2D6AFD47-3DE0-E3E7-A83E-B976E2381FCC}"/>
          </ac:spMkLst>
        </pc:spChg>
        <pc:spChg chg="mod">
          <ac:chgData name="Troels Kjems Petersen" userId="d50d9817-7fa7-4ee2-9878-28660974c4b1" providerId="ADAL" clId="{EA1230CB-82F8-431A-A9C9-14A9690BA8EF}" dt="2023-10-29T13:31:34.185" v="287" actId="1076"/>
          <ac:spMkLst>
            <pc:docMk/>
            <pc:sldMk cId="7540149" sldId="283"/>
            <ac:spMk id="9" creationId="{C264CC9F-5C95-F45D-44D2-A9B1AE3EA318}"/>
          </ac:spMkLst>
        </pc:spChg>
      </pc:sldChg>
      <pc:sldChg chg="add">
        <pc:chgData name="Troels Kjems Petersen" userId="d50d9817-7fa7-4ee2-9878-28660974c4b1" providerId="ADAL" clId="{EA1230CB-82F8-431A-A9C9-14A9690BA8EF}" dt="2023-10-29T13:21:15.107" v="8"/>
        <pc:sldMkLst>
          <pc:docMk/>
          <pc:sldMk cId="2516153679" sldId="286"/>
        </pc:sldMkLst>
      </pc:sldChg>
    </pc:docChg>
  </pc:docChgLst>
  <pc:docChgLst>
    <pc:chgData name="Troels Kjems Petersen" userId="d50d9817-7fa7-4ee2-9878-28660974c4b1" providerId="ADAL" clId="{16ACA53F-74E6-46BF-A8E2-1C480C519DB1}"/>
    <pc:docChg chg="undo custSel addSld delSld modSld">
      <pc:chgData name="Troels Kjems Petersen" userId="d50d9817-7fa7-4ee2-9878-28660974c4b1" providerId="ADAL" clId="{16ACA53F-74E6-46BF-A8E2-1C480C519DB1}" dt="2021-09-07T19:57:37.179" v="691" actId="14100"/>
      <pc:docMkLst>
        <pc:docMk/>
      </pc:docMkLst>
      <pc:sldChg chg="del">
        <pc:chgData name="Troels Kjems Petersen" userId="d50d9817-7fa7-4ee2-9878-28660974c4b1" providerId="ADAL" clId="{16ACA53F-74E6-46BF-A8E2-1C480C519DB1}" dt="2021-09-07T18:28:37.150" v="0" actId="47"/>
        <pc:sldMkLst>
          <pc:docMk/>
          <pc:sldMk cId="3376863960" sldId="257"/>
        </pc:sldMkLst>
      </pc:sldChg>
      <pc:sldChg chg="addSp modSp mod">
        <pc:chgData name="Troels Kjems Petersen" userId="d50d9817-7fa7-4ee2-9878-28660974c4b1" providerId="ADAL" clId="{16ACA53F-74E6-46BF-A8E2-1C480C519DB1}" dt="2021-09-07T18:29:31.013" v="9" actId="14100"/>
        <pc:sldMkLst>
          <pc:docMk/>
          <pc:sldMk cId="1148258521" sldId="273"/>
        </pc:sldMkLst>
        <pc:spChg chg="mod">
          <ac:chgData name="Troels Kjems Petersen" userId="d50d9817-7fa7-4ee2-9878-28660974c4b1" providerId="ADAL" clId="{16ACA53F-74E6-46BF-A8E2-1C480C519DB1}" dt="2021-09-07T18:29:25.687" v="7" actId="403"/>
          <ac:spMkLst>
            <pc:docMk/>
            <pc:sldMk cId="1148258521" sldId="273"/>
            <ac:spMk id="2" creationId="{51A341EF-AFF3-4D8D-A444-0F9F4FDA6F1E}"/>
          </ac:spMkLst>
        </pc:spChg>
        <pc:spChg chg="mod">
          <ac:chgData name="Troels Kjems Petersen" userId="d50d9817-7fa7-4ee2-9878-28660974c4b1" providerId="ADAL" clId="{16ACA53F-74E6-46BF-A8E2-1C480C519DB1}" dt="2021-09-07T18:29:31.013" v="9" actId="14100"/>
          <ac:spMkLst>
            <pc:docMk/>
            <pc:sldMk cId="1148258521" sldId="273"/>
            <ac:spMk id="4" creationId="{A3E4B27E-3622-4B65-8C66-B7127527C154}"/>
          </ac:spMkLst>
        </pc:spChg>
        <pc:picChg chg="add mod">
          <ac:chgData name="Troels Kjems Petersen" userId="d50d9817-7fa7-4ee2-9878-28660974c4b1" providerId="ADAL" clId="{16ACA53F-74E6-46BF-A8E2-1C480C519DB1}" dt="2021-09-07T18:29:15.992" v="4" actId="167"/>
          <ac:picMkLst>
            <pc:docMk/>
            <pc:sldMk cId="1148258521" sldId="273"/>
            <ac:picMk id="2050" creationId="{96B3AB8D-DCE3-49A9-A472-FA7C1D8B87F7}"/>
          </ac:picMkLst>
        </pc:picChg>
      </pc:sldChg>
      <pc:sldChg chg="addSp delSp modSp new mod setBg setClrOvrMap">
        <pc:chgData name="Troels Kjems Petersen" userId="d50d9817-7fa7-4ee2-9878-28660974c4b1" providerId="ADAL" clId="{16ACA53F-74E6-46BF-A8E2-1C480C519DB1}" dt="2021-09-07T18:30:51.736" v="21" actId="26606"/>
        <pc:sldMkLst>
          <pc:docMk/>
          <pc:sldMk cId="3542035339" sldId="275"/>
        </pc:sldMkLst>
        <pc:spChg chg="mod">
          <ac:chgData name="Troels Kjems Petersen" userId="d50d9817-7fa7-4ee2-9878-28660974c4b1" providerId="ADAL" clId="{16ACA53F-74E6-46BF-A8E2-1C480C519DB1}" dt="2021-09-07T18:30:51.736" v="20" actId="26606"/>
          <ac:spMkLst>
            <pc:docMk/>
            <pc:sldMk cId="3542035339" sldId="275"/>
            <ac:spMk id="2" creationId="{C606F830-58FB-42D9-94C0-9C8A2EB047FD}"/>
          </ac:spMkLst>
        </pc:spChg>
        <pc:spChg chg="mod ord">
          <ac:chgData name="Troels Kjems Petersen" userId="d50d9817-7fa7-4ee2-9878-28660974c4b1" providerId="ADAL" clId="{16ACA53F-74E6-46BF-A8E2-1C480C519DB1}" dt="2021-09-07T18:30:51.736" v="20" actId="26606"/>
          <ac:spMkLst>
            <pc:docMk/>
            <pc:sldMk cId="3542035339" sldId="275"/>
            <ac:spMk id="3" creationId="{B15CD271-D6EB-4694-89A7-A71DD4C5AA2D}"/>
          </ac:spMkLst>
        </pc:spChg>
        <pc:spChg chg="add del">
          <ac:chgData name="Troels Kjems Petersen" userId="d50d9817-7fa7-4ee2-9878-28660974c4b1" providerId="ADAL" clId="{16ACA53F-74E6-46BF-A8E2-1C480C519DB1}" dt="2021-09-07T18:30:28.566" v="14" actId="26606"/>
          <ac:spMkLst>
            <pc:docMk/>
            <pc:sldMk cId="3542035339" sldId="275"/>
            <ac:spMk id="73" creationId="{A3BAF07C-C39E-42EB-BB22-8D46691D9735}"/>
          </ac:spMkLst>
        </pc:spChg>
        <pc:spChg chg="add del">
          <ac:chgData name="Troels Kjems Petersen" userId="d50d9817-7fa7-4ee2-9878-28660974c4b1" providerId="ADAL" clId="{16ACA53F-74E6-46BF-A8E2-1C480C519DB1}" dt="2021-09-07T18:30:47.508" v="18" actId="26606"/>
          <ac:spMkLst>
            <pc:docMk/>
            <pc:sldMk cId="3542035339" sldId="275"/>
            <ac:spMk id="76" creationId="{99F1FFA9-D672-408C-9220-ADEEC6ABDD09}"/>
          </ac:spMkLst>
        </pc:spChg>
        <pc:spChg chg="add del">
          <ac:chgData name="Troels Kjems Petersen" userId="d50d9817-7fa7-4ee2-9878-28660974c4b1" providerId="ADAL" clId="{16ACA53F-74E6-46BF-A8E2-1C480C519DB1}" dt="2021-09-07T18:30:51.736" v="20" actId="26606"/>
          <ac:spMkLst>
            <pc:docMk/>
            <pc:sldMk cId="3542035339" sldId="275"/>
            <ac:spMk id="78" creationId="{2069E294-3813-4588-9E9C-AEA08F9C4DA1}"/>
          </ac:spMkLst>
        </pc:spChg>
        <pc:spChg chg="add del">
          <ac:chgData name="Troels Kjems Petersen" userId="d50d9817-7fa7-4ee2-9878-28660974c4b1" providerId="ADAL" clId="{16ACA53F-74E6-46BF-A8E2-1C480C519DB1}" dt="2021-09-07T18:30:51.736" v="21" actId="26606"/>
          <ac:spMkLst>
            <pc:docMk/>
            <pc:sldMk cId="3542035339" sldId="275"/>
            <ac:spMk id="3078" creationId="{2172A0AC-3DCE-4672-BCAF-28FEF91F6020}"/>
          </ac:spMkLst>
        </pc:spChg>
        <pc:spChg chg="add del">
          <ac:chgData name="Troels Kjems Petersen" userId="d50d9817-7fa7-4ee2-9878-28660974c4b1" providerId="ADAL" clId="{16ACA53F-74E6-46BF-A8E2-1C480C519DB1}" dt="2021-09-07T18:30:51.736" v="21" actId="26606"/>
          <ac:spMkLst>
            <pc:docMk/>
            <pc:sldMk cId="3542035339" sldId="275"/>
            <ac:spMk id="3079" creationId="{AE6F1C77-EDC9-4C5F-8C1C-62DD46BDA3C3}"/>
          </ac:spMkLst>
        </pc:spChg>
        <pc:spChg chg="add del">
          <ac:chgData name="Troels Kjems Petersen" userId="d50d9817-7fa7-4ee2-9878-28660974c4b1" providerId="ADAL" clId="{16ACA53F-74E6-46BF-A8E2-1C480C519DB1}" dt="2021-09-07T18:30:51.736" v="20" actId="26606"/>
          <ac:spMkLst>
            <pc:docMk/>
            <pc:sldMk cId="3542035339" sldId="275"/>
            <ac:spMk id="3081" creationId="{AAB8EDC3-1C0D-4505-A2C7-839A5161FB53}"/>
          </ac:spMkLst>
        </pc:spChg>
        <pc:spChg chg="add">
          <ac:chgData name="Troels Kjems Petersen" userId="d50d9817-7fa7-4ee2-9878-28660974c4b1" providerId="ADAL" clId="{16ACA53F-74E6-46BF-A8E2-1C480C519DB1}" dt="2021-09-07T18:30:51.736" v="21" actId="26606"/>
          <ac:spMkLst>
            <pc:docMk/>
            <pc:sldMk cId="3542035339" sldId="275"/>
            <ac:spMk id="3083" creationId="{2172A0AC-3DCE-4672-BCAF-28FEF91F6020}"/>
          </ac:spMkLst>
        </pc:spChg>
        <pc:spChg chg="add">
          <ac:chgData name="Troels Kjems Petersen" userId="d50d9817-7fa7-4ee2-9878-28660974c4b1" providerId="ADAL" clId="{16ACA53F-74E6-46BF-A8E2-1C480C519DB1}" dt="2021-09-07T18:30:51.736" v="21" actId="26606"/>
          <ac:spMkLst>
            <pc:docMk/>
            <pc:sldMk cId="3542035339" sldId="275"/>
            <ac:spMk id="3084" creationId="{AE6F1C77-EDC9-4C5F-8C1C-62DD46BDA3C3}"/>
          </ac:spMkLst>
        </pc:spChg>
        <pc:grpChg chg="add del">
          <ac:chgData name="Troels Kjems Petersen" userId="d50d9817-7fa7-4ee2-9878-28660974c4b1" providerId="ADAL" clId="{16ACA53F-74E6-46BF-A8E2-1C480C519DB1}" dt="2021-09-07T18:30:28.566" v="14" actId="26606"/>
          <ac:grpSpMkLst>
            <pc:docMk/>
            <pc:sldMk cId="3542035339" sldId="275"/>
            <ac:grpSpMk id="75" creationId="{D8E9CF54-0466-4261-9E62-0249E60E1886}"/>
          </ac:grpSpMkLst>
        </pc:grpChg>
        <pc:picChg chg="add mod">
          <ac:chgData name="Troels Kjems Petersen" userId="d50d9817-7fa7-4ee2-9878-28660974c4b1" providerId="ADAL" clId="{16ACA53F-74E6-46BF-A8E2-1C480C519DB1}" dt="2021-09-07T18:30:51.736" v="20" actId="26606"/>
          <ac:picMkLst>
            <pc:docMk/>
            <pc:sldMk cId="3542035339" sldId="275"/>
            <ac:picMk id="3074" creationId="{C8931107-1D59-4B5D-9C4A-B2CEDBDD0837}"/>
          </ac:picMkLst>
        </pc:picChg>
        <pc:picChg chg="add mod ord">
          <ac:chgData name="Troels Kjems Petersen" userId="d50d9817-7fa7-4ee2-9878-28660974c4b1" providerId="ADAL" clId="{16ACA53F-74E6-46BF-A8E2-1C480C519DB1}" dt="2021-09-07T18:30:51.736" v="21" actId="26606"/>
          <ac:picMkLst>
            <pc:docMk/>
            <pc:sldMk cId="3542035339" sldId="275"/>
            <ac:picMk id="3076" creationId="{8D1D5801-87A8-4E7D-BC01-895DA285AA19}"/>
          </ac:picMkLst>
        </pc:picChg>
      </pc:sldChg>
      <pc:sldChg chg="addSp new">
        <pc:chgData name="Troels Kjems Petersen" userId="d50d9817-7fa7-4ee2-9878-28660974c4b1" providerId="ADAL" clId="{16ACA53F-74E6-46BF-A8E2-1C480C519DB1}" dt="2021-09-07T18:39:14.153" v="59"/>
        <pc:sldMkLst>
          <pc:docMk/>
          <pc:sldMk cId="529261132" sldId="276"/>
        </pc:sldMkLst>
        <pc:picChg chg="add">
          <ac:chgData name="Troels Kjems Petersen" userId="d50d9817-7fa7-4ee2-9878-28660974c4b1" providerId="ADAL" clId="{16ACA53F-74E6-46BF-A8E2-1C480C519DB1}" dt="2021-09-07T18:39:14.153" v="59"/>
          <ac:picMkLst>
            <pc:docMk/>
            <pc:sldMk cId="529261132" sldId="276"/>
            <ac:picMk id="5122" creationId="{5D93BA08-2FAC-42F6-9ACF-FF5DA41CBA58}"/>
          </ac:picMkLst>
        </pc:picChg>
      </pc:sldChg>
      <pc:sldChg chg="addSp delSp modSp add mod">
        <pc:chgData name="Troels Kjems Petersen" userId="d50d9817-7fa7-4ee2-9878-28660974c4b1" providerId="ADAL" clId="{16ACA53F-74E6-46BF-A8E2-1C480C519DB1}" dt="2021-09-07T18:38:03.927" v="58" actId="14100"/>
        <pc:sldMkLst>
          <pc:docMk/>
          <pc:sldMk cId="807777941" sldId="277"/>
        </pc:sldMkLst>
        <pc:spChg chg="mod">
          <ac:chgData name="Troels Kjems Petersen" userId="d50d9817-7fa7-4ee2-9878-28660974c4b1" providerId="ADAL" clId="{16ACA53F-74E6-46BF-A8E2-1C480C519DB1}" dt="2021-09-07T18:37:59.218" v="57" actId="1076"/>
          <ac:spMkLst>
            <pc:docMk/>
            <pc:sldMk cId="807777941" sldId="277"/>
            <ac:spMk id="2" creationId="{51A341EF-AFF3-4D8D-A444-0F9F4FDA6F1E}"/>
          </ac:spMkLst>
        </pc:spChg>
        <pc:spChg chg="mod">
          <ac:chgData name="Troels Kjems Petersen" userId="d50d9817-7fa7-4ee2-9878-28660974c4b1" providerId="ADAL" clId="{16ACA53F-74E6-46BF-A8E2-1C480C519DB1}" dt="2021-09-07T18:38:03.927" v="58" actId="14100"/>
          <ac:spMkLst>
            <pc:docMk/>
            <pc:sldMk cId="807777941" sldId="277"/>
            <ac:spMk id="4" creationId="{A3E4B27E-3622-4B65-8C66-B7127527C154}"/>
          </ac:spMkLst>
        </pc:spChg>
        <pc:picChg chg="del">
          <ac:chgData name="Troels Kjems Petersen" userId="d50d9817-7fa7-4ee2-9878-28660974c4b1" providerId="ADAL" clId="{16ACA53F-74E6-46BF-A8E2-1C480C519DB1}" dt="2021-09-07T18:32:01.913" v="46" actId="478"/>
          <ac:picMkLst>
            <pc:docMk/>
            <pc:sldMk cId="807777941" sldId="277"/>
            <ac:picMk id="2050" creationId="{96B3AB8D-DCE3-49A9-A472-FA7C1D8B87F7}"/>
          </ac:picMkLst>
        </pc:picChg>
        <pc:picChg chg="add mod">
          <ac:chgData name="Troels Kjems Petersen" userId="d50d9817-7fa7-4ee2-9878-28660974c4b1" providerId="ADAL" clId="{16ACA53F-74E6-46BF-A8E2-1C480C519DB1}" dt="2021-09-07T18:37:50.186" v="56" actId="167"/>
          <ac:picMkLst>
            <pc:docMk/>
            <pc:sldMk cId="807777941" sldId="277"/>
            <ac:picMk id="4098" creationId="{1C0BCC18-61DE-4044-84CB-86289E8EDD48}"/>
          </ac:picMkLst>
        </pc:picChg>
      </pc:sldChg>
      <pc:sldChg chg="addSp modSp new mod setBg">
        <pc:chgData name="Troels Kjems Petersen" userId="d50d9817-7fa7-4ee2-9878-28660974c4b1" providerId="ADAL" clId="{16ACA53F-74E6-46BF-A8E2-1C480C519DB1}" dt="2021-09-07T19:03:27.401" v="66" actId="962"/>
        <pc:sldMkLst>
          <pc:docMk/>
          <pc:sldMk cId="74911047" sldId="278"/>
        </pc:sldMkLst>
        <pc:spChg chg="mod">
          <ac:chgData name="Troels Kjems Petersen" userId="d50d9817-7fa7-4ee2-9878-28660974c4b1" providerId="ADAL" clId="{16ACA53F-74E6-46BF-A8E2-1C480C519DB1}" dt="2021-09-07T19:03:22.705" v="64" actId="26606"/>
          <ac:spMkLst>
            <pc:docMk/>
            <pc:sldMk cId="74911047" sldId="278"/>
            <ac:spMk id="2" creationId="{807CB769-1B22-4EF0-BC6A-97679676AE04}"/>
          </ac:spMkLst>
        </pc:spChg>
        <pc:spChg chg="mod">
          <ac:chgData name="Troels Kjems Petersen" userId="d50d9817-7fa7-4ee2-9878-28660974c4b1" providerId="ADAL" clId="{16ACA53F-74E6-46BF-A8E2-1C480C519DB1}" dt="2021-09-07T19:03:22.705" v="64" actId="26606"/>
          <ac:spMkLst>
            <pc:docMk/>
            <pc:sldMk cId="74911047" sldId="278"/>
            <ac:spMk id="3" creationId="{D93BECF3-D8A7-457B-97B9-2F96D45D5600}"/>
          </ac:spMkLst>
        </pc:spChg>
        <pc:spChg chg="add">
          <ac:chgData name="Troels Kjems Petersen" userId="d50d9817-7fa7-4ee2-9878-28660974c4b1" providerId="ADAL" clId="{16ACA53F-74E6-46BF-A8E2-1C480C519DB1}" dt="2021-09-07T19:03:22.705" v="64" actId="26606"/>
          <ac:spMkLst>
            <pc:docMk/>
            <pc:sldMk cId="74911047" sldId="278"/>
            <ac:spMk id="73" creationId="{2172A0AC-3DCE-4672-BCAF-28FEF91F6020}"/>
          </ac:spMkLst>
        </pc:spChg>
        <pc:spChg chg="add">
          <ac:chgData name="Troels Kjems Petersen" userId="d50d9817-7fa7-4ee2-9878-28660974c4b1" providerId="ADAL" clId="{16ACA53F-74E6-46BF-A8E2-1C480C519DB1}" dt="2021-09-07T19:03:22.705" v="64" actId="26606"/>
          <ac:spMkLst>
            <pc:docMk/>
            <pc:sldMk cId="74911047" sldId="278"/>
            <ac:spMk id="75" creationId="{AE6F1C77-EDC9-4C5F-8C1C-62DD46BDA3C3}"/>
          </ac:spMkLst>
        </pc:spChg>
        <pc:picChg chg="add mod ord">
          <ac:chgData name="Troels Kjems Petersen" userId="d50d9817-7fa7-4ee2-9878-28660974c4b1" providerId="ADAL" clId="{16ACA53F-74E6-46BF-A8E2-1C480C519DB1}" dt="2021-09-07T19:03:27.401" v="66" actId="962"/>
          <ac:picMkLst>
            <pc:docMk/>
            <pc:sldMk cId="74911047" sldId="278"/>
            <ac:picMk id="6146" creationId="{10C9B30C-CB96-4275-AEBB-B1C132B5848B}"/>
          </ac:picMkLst>
        </pc:picChg>
        <pc:picChg chg="add mod">
          <ac:chgData name="Troels Kjems Petersen" userId="d50d9817-7fa7-4ee2-9878-28660974c4b1" providerId="ADAL" clId="{16ACA53F-74E6-46BF-A8E2-1C480C519DB1}" dt="2021-09-07T19:03:27.401" v="66" actId="962"/>
          <ac:picMkLst>
            <pc:docMk/>
            <pc:sldMk cId="74911047" sldId="278"/>
            <ac:picMk id="6148" creationId="{75F503FB-2EB4-4DB4-9A49-DDD7F1AA7BAC}"/>
          </ac:picMkLst>
        </pc:picChg>
      </pc:sldChg>
      <pc:sldChg chg="addSp delSp modSp new mod setBg">
        <pc:chgData name="Troels Kjems Petersen" userId="d50d9817-7fa7-4ee2-9878-28660974c4b1" providerId="ADAL" clId="{16ACA53F-74E6-46BF-A8E2-1C480C519DB1}" dt="2021-09-07T19:09:40.015" v="76" actId="26606"/>
        <pc:sldMkLst>
          <pc:docMk/>
          <pc:sldMk cId="76662577" sldId="279"/>
        </pc:sldMkLst>
        <pc:spChg chg="del mod">
          <ac:chgData name="Troels Kjems Petersen" userId="d50d9817-7fa7-4ee2-9878-28660974c4b1" providerId="ADAL" clId="{16ACA53F-74E6-46BF-A8E2-1C480C519DB1}" dt="2021-09-07T19:09:27.293" v="73" actId="478"/>
          <ac:spMkLst>
            <pc:docMk/>
            <pc:sldMk cId="76662577" sldId="279"/>
            <ac:spMk id="2" creationId="{7F269019-214E-4C4F-8AF5-373960324CD2}"/>
          </ac:spMkLst>
        </pc:spChg>
        <pc:spChg chg="del mod ord">
          <ac:chgData name="Troels Kjems Petersen" userId="d50d9817-7fa7-4ee2-9878-28660974c4b1" providerId="ADAL" clId="{16ACA53F-74E6-46BF-A8E2-1C480C519DB1}" dt="2021-09-07T19:09:31.727" v="74" actId="478"/>
          <ac:spMkLst>
            <pc:docMk/>
            <pc:sldMk cId="76662577" sldId="279"/>
            <ac:spMk id="3" creationId="{8790A005-849A-4463-B66D-9919A1B0D9FF}"/>
          </ac:spMkLst>
        </pc:spChg>
        <pc:spChg chg="add del">
          <ac:chgData name="Troels Kjems Petersen" userId="d50d9817-7fa7-4ee2-9878-28660974c4b1" providerId="ADAL" clId="{16ACA53F-74E6-46BF-A8E2-1C480C519DB1}" dt="2021-09-07T19:09:40.015" v="76" actId="26606"/>
          <ac:spMkLst>
            <pc:docMk/>
            <pc:sldMk cId="76662577" sldId="279"/>
            <ac:spMk id="75" creationId="{9A42C7B2-7BD6-433A-95AB-5AA4F44B5819}"/>
          </ac:spMkLst>
        </pc:spChg>
        <pc:spChg chg="add del">
          <ac:chgData name="Troels Kjems Petersen" userId="d50d9817-7fa7-4ee2-9878-28660974c4b1" providerId="ADAL" clId="{16ACA53F-74E6-46BF-A8E2-1C480C519DB1}" dt="2021-09-07T19:09:40.015" v="76" actId="26606"/>
          <ac:spMkLst>
            <pc:docMk/>
            <pc:sldMk cId="76662577" sldId="279"/>
            <ac:spMk id="77" creationId="{0ADDB668-2CA4-4D2B-9C34-3487CA330BA8}"/>
          </ac:spMkLst>
        </pc:spChg>
        <pc:spChg chg="add del">
          <ac:chgData name="Troels Kjems Petersen" userId="d50d9817-7fa7-4ee2-9878-28660974c4b1" providerId="ADAL" clId="{16ACA53F-74E6-46BF-A8E2-1C480C519DB1}" dt="2021-09-07T19:09:40.015" v="76" actId="26606"/>
          <ac:spMkLst>
            <pc:docMk/>
            <pc:sldMk cId="76662577" sldId="279"/>
            <ac:spMk id="79" creationId="{2568BC19-F052-4108-93E1-6A3D1DEC072F}"/>
          </ac:spMkLst>
        </pc:spChg>
        <pc:spChg chg="add">
          <ac:chgData name="Troels Kjems Petersen" userId="d50d9817-7fa7-4ee2-9878-28660974c4b1" providerId="ADAL" clId="{16ACA53F-74E6-46BF-A8E2-1C480C519DB1}" dt="2021-09-07T19:09:40.015" v="76" actId="26606"/>
          <ac:spMkLst>
            <pc:docMk/>
            <pc:sldMk cId="76662577" sldId="279"/>
            <ac:spMk id="80" creationId="{6C2997EE-0889-44C3-AC0D-18F26AC9AAAB}"/>
          </ac:spMkLst>
        </pc:spChg>
        <pc:spChg chg="add del">
          <ac:chgData name="Troels Kjems Petersen" userId="d50d9817-7fa7-4ee2-9878-28660974c4b1" providerId="ADAL" clId="{16ACA53F-74E6-46BF-A8E2-1C480C519DB1}" dt="2021-09-07T19:09:40.015" v="76" actId="26606"/>
          <ac:spMkLst>
            <pc:docMk/>
            <pc:sldMk cId="76662577" sldId="279"/>
            <ac:spMk id="81" creationId="{D5FD337D-4D6B-4C8B-B6F5-121097E09881}"/>
          </ac:spMkLst>
        </pc:spChg>
        <pc:picChg chg="add mod ord">
          <ac:chgData name="Troels Kjems Petersen" userId="d50d9817-7fa7-4ee2-9878-28660974c4b1" providerId="ADAL" clId="{16ACA53F-74E6-46BF-A8E2-1C480C519DB1}" dt="2021-09-07T19:09:40.015" v="76" actId="26606"/>
          <ac:picMkLst>
            <pc:docMk/>
            <pc:sldMk cId="76662577" sldId="279"/>
            <ac:picMk id="7170" creationId="{4309B22C-6119-4AB1-98D5-4CE1E1BC72B7}"/>
          </ac:picMkLst>
        </pc:picChg>
        <pc:picChg chg="add mod">
          <ac:chgData name="Troels Kjems Petersen" userId="d50d9817-7fa7-4ee2-9878-28660974c4b1" providerId="ADAL" clId="{16ACA53F-74E6-46BF-A8E2-1C480C519DB1}" dt="2021-09-07T19:09:40.015" v="76" actId="26606"/>
          <ac:picMkLst>
            <pc:docMk/>
            <pc:sldMk cId="76662577" sldId="279"/>
            <ac:picMk id="7172" creationId="{CF5F060E-5136-4833-979C-75E51B3DA66A}"/>
          </ac:picMkLst>
        </pc:picChg>
        <pc:picChg chg="add mod ord">
          <ac:chgData name="Troels Kjems Petersen" userId="d50d9817-7fa7-4ee2-9878-28660974c4b1" providerId="ADAL" clId="{16ACA53F-74E6-46BF-A8E2-1C480C519DB1}" dt="2021-09-07T19:09:40.015" v="76" actId="26606"/>
          <ac:picMkLst>
            <pc:docMk/>
            <pc:sldMk cId="76662577" sldId="279"/>
            <ac:picMk id="7174" creationId="{2F31EA99-2614-440E-A2BD-F3404BED1ED8}"/>
          </ac:picMkLst>
        </pc:picChg>
      </pc:sldChg>
      <pc:sldChg chg="addSp delSp modSp add mod">
        <pc:chgData name="Troels Kjems Petersen" userId="d50d9817-7fa7-4ee2-9878-28660974c4b1" providerId="ADAL" clId="{16ACA53F-74E6-46BF-A8E2-1C480C519DB1}" dt="2021-09-07T19:11:28.186" v="123" actId="167"/>
        <pc:sldMkLst>
          <pc:docMk/>
          <pc:sldMk cId="1113735310" sldId="280"/>
        </pc:sldMkLst>
        <pc:spChg chg="mod">
          <ac:chgData name="Troels Kjems Petersen" userId="d50d9817-7fa7-4ee2-9878-28660974c4b1" providerId="ADAL" clId="{16ACA53F-74E6-46BF-A8E2-1C480C519DB1}" dt="2021-09-07T19:10:15.817" v="117" actId="20577"/>
          <ac:spMkLst>
            <pc:docMk/>
            <pc:sldMk cId="1113735310" sldId="280"/>
            <ac:spMk id="2" creationId="{51A341EF-AFF3-4D8D-A444-0F9F4FDA6F1E}"/>
          </ac:spMkLst>
        </pc:spChg>
        <pc:picChg chg="del">
          <ac:chgData name="Troels Kjems Petersen" userId="d50d9817-7fa7-4ee2-9878-28660974c4b1" providerId="ADAL" clId="{16ACA53F-74E6-46BF-A8E2-1C480C519DB1}" dt="2021-09-07T19:10:17.924" v="118" actId="478"/>
          <ac:picMkLst>
            <pc:docMk/>
            <pc:sldMk cId="1113735310" sldId="280"/>
            <ac:picMk id="4098" creationId="{1C0BCC18-61DE-4044-84CB-86289E8EDD48}"/>
          </ac:picMkLst>
        </pc:picChg>
        <pc:picChg chg="add mod">
          <ac:chgData name="Troels Kjems Petersen" userId="d50d9817-7fa7-4ee2-9878-28660974c4b1" providerId="ADAL" clId="{16ACA53F-74E6-46BF-A8E2-1C480C519DB1}" dt="2021-09-07T19:11:28.186" v="123" actId="167"/>
          <ac:picMkLst>
            <pc:docMk/>
            <pc:sldMk cId="1113735310" sldId="280"/>
            <ac:picMk id="8194" creationId="{6005A6F7-D098-4734-B6E3-CEF85277BC62}"/>
          </ac:picMkLst>
        </pc:picChg>
      </pc:sldChg>
      <pc:sldChg chg="addSp delSp modSp new mod setBg setClrOvrMap">
        <pc:chgData name="Troels Kjems Petersen" userId="d50d9817-7fa7-4ee2-9878-28660974c4b1" providerId="ADAL" clId="{16ACA53F-74E6-46BF-A8E2-1C480C519DB1}" dt="2021-09-07T19:35:39.065" v="181" actId="962"/>
        <pc:sldMkLst>
          <pc:docMk/>
          <pc:sldMk cId="2211613535" sldId="281"/>
        </pc:sldMkLst>
        <pc:spChg chg="mod">
          <ac:chgData name="Troels Kjems Petersen" userId="d50d9817-7fa7-4ee2-9878-28660974c4b1" providerId="ADAL" clId="{16ACA53F-74E6-46BF-A8E2-1C480C519DB1}" dt="2021-09-07T19:35:34.957" v="179" actId="26606"/>
          <ac:spMkLst>
            <pc:docMk/>
            <pc:sldMk cId="2211613535" sldId="281"/>
            <ac:spMk id="2" creationId="{47EB3F1F-EC8C-4599-8067-8B242E4A8DD7}"/>
          </ac:spMkLst>
        </pc:spChg>
        <pc:spChg chg="mod ord">
          <ac:chgData name="Troels Kjems Petersen" userId="d50d9817-7fa7-4ee2-9878-28660974c4b1" providerId="ADAL" clId="{16ACA53F-74E6-46BF-A8E2-1C480C519DB1}" dt="2021-09-07T19:35:34.957" v="179" actId="26606"/>
          <ac:spMkLst>
            <pc:docMk/>
            <pc:sldMk cId="2211613535" sldId="281"/>
            <ac:spMk id="3" creationId="{84EDE6C9-3144-4DD1-ACDB-FE0BB5B4622F}"/>
          </ac:spMkLst>
        </pc:spChg>
        <pc:spChg chg="add del">
          <ac:chgData name="Troels Kjems Petersen" userId="d50d9817-7fa7-4ee2-9878-28660974c4b1" providerId="ADAL" clId="{16ACA53F-74E6-46BF-A8E2-1C480C519DB1}" dt="2021-09-07T19:26:17.827" v="128" actId="26606"/>
          <ac:spMkLst>
            <pc:docMk/>
            <pc:sldMk cId="2211613535" sldId="281"/>
            <ac:spMk id="73" creationId="{A86541C6-61B1-4DAA-B57A-EAF3F24F0491}"/>
          </ac:spMkLst>
        </pc:spChg>
        <pc:spChg chg="add del">
          <ac:chgData name="Troels Kjems Petersen" userId="d50d9817-7fa7-4ee2-9878-28660974c4b1" providerId="ADAL" clId="{16ACA53F-74E6-46BF-A8E2-1C480C519DB1}" dt="2021-09-07T19:26:17.827" v="128" actId="26606"/>
          <ac:spMkLst>
            <pc:docMk/>
            <pc:sldMk cId="2211613535" sldId="281"/>
            <ac:spMk id="75" creationId="{71750011-2006-46BB-AFDE-C6E461752333}"/>
          </ac:spMkLst>
        </pc:spChg>
        <pc:spChg chg="add del">
          <ac:chgData name="Troels Kjems Petersen" userId="d50d9817-7fa7-4ee2-9878-28660974c4b1" providerId="ADAL" clId="{16ACA53F-74E6-46BF-A8E2-1C480C519DB1}" dt="2021-09-07T19:27:49.970" v="130" actId="26606"/>
          <ac:spMkLst>
            <pc:docMk/>
            <pc:sldMk cId="2211613535" sldId="281"/>
            <ac:spMk id="77" creationId="{CA52A9B9-B2B3-46F0-9D53-0EFF9905BF8F}"/>
          </ac:spMkLst>
        </pc:spChg>
        <pc:spChg chg="add">
          <ac:chgData name="Troels Kjems Petersen" userId="d50d9817-7fa7-4ee2-9878-28660974c4b1" providerId="ADAL" clId="{16ACA53F-74E6-46BF-A8E2-1C480C519DB1}" dt="2021-09-07T19:35:34.957" v="179" actId="26606"/>
          <ac:spMkLst>
            <pc:docMk/>
            <pc:sldMk cId="2211613535" sldId="281"/>
            <ac:spMk id="79" creationId="{AE6F1C77-EDC9-4C5F-8C1C-62DD46BDA3C3}"/>
          </ac:spMkLst>
        </pc:spChg>
        <pc:spChg chg="add del">
          <ac:chgData name="Troels Kjems Petersen" userId="d50d9817-7fa7-4ee2-9878-28660974c4b1" providerId="ADAL" clId="{16ACA53F-74E6-46BF-A8E2-1C480C519DB1}" dt="2021-09-07T19:31:12.006" v="140" actId="26606"/>
          <ac:spMkLst>
            <pc:docMk/>
            <pc:sldMk cId="2211613535" sldId="281"/>
            <ac:spMk id="86" creationId="{114C78B5-EC6B-4A39-8860-705100867457}"/>
          </ac:spMkLst>
        </pc:spChg>
        <pc:spChg chg="add del">
          <ac:chgData name="Troels Kjems Petersen" userId="d50d9817-7fa7-4ee2-9878-28660974c4b1" providerId="ADAL" clId="{16ACA53F-74E6-46BF-A8E2-1C480C519DB1}" dt="2021-09-07T19:27:49.970" v="130" actId="26606"/>
          <ac:spMkLst>
            <pc:docMk/>
            <pc:sldMk cId="2211613535" sldId="281"/>
            <ac:spMk id="9222" creationId="{38468727-63BE-4191-B4A6-C30C82C0E986}"/>
          </ac:spMkLst>
        </pc:spChg>
        <pc:spChg chg="add del">
          <ac:chgData name="Troels Kjems Petersen" userId="d50d9817-7fa7-4ee2-9878-28660974c4b1" providerId="ADAL" clId="{16ACA53F-74E6-46BF-A8E2-1C480C519DB1}" dt="2021-09-07T19:27:49.970" v="130" actId="26606"/>
          <ac:spMkLst>
            <pc:docMk/>
            <pc:sldMk cId="2211613535" sldId="281"/>
            <ac:spMk id="9223" creationId="{9D355BB6-1BB8-4828-B246-CFB31742D7B8}"/>
          </ac:spMkLst>
        </pc:spChg>
        <pc:spChg chg="add del">
          <ac:chgData name="Troels Kjems Petersen" userId="d50d9817-7fa7-4ee2-9878-28660974c4b1" providerId="ADAL" clId="{16ACA53F-74E6-46BF-A8E2-1C480C519DB1}" dt="2021-09-07T19:27:51.816" v="132" actId="26606"/>
          <ac:spMkLst>
            <pc:docMk/>
            <pc:sldMk cId="2211613535" sldId="281"/>
            <ac:spMk id="9225" creationId="{EFE6CFD5-509D-42EE-82A6-1E376C36505C}"/>
          </ac:spMkLst>
        </pc:spChg>
        <pc:spChg chg="add del">
          <ac:chgData name="Troels Kjems Petersen" userId="d50d9817-7fa7-4ee2-9878-28660974c4b1" providerId="ADAL" clId="{16ACA53F-74E6-46BF-A8E2-1C480C519DB1}" dt="2021-09-07T19:27:51.816" v="132" actId="26606"/>
          <ac:spMkLst>
            <pc:docMk/>
            <pc:sldMk cId="2211613535" sldId="281"/>
            <ac:spMk id="9226" creationId="{70A48D59-8581-41F7-B529-F4617FE07A9A}"/>
          </ac:spMkLst>
        </pc:spChg>
        <pc:spChg chg="add">
          <ac:chgData name="Troels Kjems Petersen" userId="d50d9817-7fa7-4ee2-9878-28660974c4b1" providerId="ADAL" clId="{16ACA53F-74E6-46BF-A8E2-1C480C519DB1}" dt="2021-09-07T19:35:34.957" v="179" actId="26606"/>
          <ac:spMkLst>
            <pc:docMk/>
            <pc:sldMk cId="2211613535" sldId="281"/>
            <ac:spMk id="9228" creationId="{2172A0AC-3DCE-4672-BCAF-28FEF91F6020}"/>
          </ac:spMkLst>
        </pc:spChg>
        <pc:spChg chg="add del">
          <ac:chgData name="Troels Kjems Petersen" userId="d50d9817-7fa7-4ee2-9878-28660974c4b1" providerId="ADAL" clId="{16ACA53F-74E6-46BF-A8E2-1C480C519DB1}" dt="2021-09-07T19:29:44.044" v="134" actId="26606"/>
          <ac:spMkLst>
            <pc:docMk/>
            <pc:sldMk cId="2211613535" sldId="281"/>
            <ac:spMk id="9229" creationId="{5E52985E-2553-471E-82AA-5ED7A329890A}"/>
          </ac:spMkLst>
        </pc:spChg>
        <pc:spChg chg="add del">
          <ac:chgData name="Troels Kjems Petersen" userId="d50d9817-7fa7-4ee2-9878-28660974c4b1" providerId="ADAL" clId="{16ACA53F-74E6-46BF-A8E2-1C480C519DB1}" dt="2021-09-07T19:31:46.574" v="144" actId="26606"/>
          <ac:spMkLst>
            <pc:docMk/>
            <pc:sldMk cId="2211613535" sldId="281"/>
            <ac:spMk id="9232" creationId="{16EA23B6-4B44-4D76-87BA-D81CE35EDB73}"/>
          </ac:spMkLst>
        </pc:spChg>
        <pc:spChg chg="add del">
          <ac:chgData name="Troels Kjems Petersen" userId="d50d9817-7fa7-4ee2-9878-28660974c4b1" providerId="ADAL" clId="{16ACA53F-74E6-46BF-A8E2-1C480C519DB1}" dt="2021-09-07T19:31:46.574" v="144" actId="26606"/>
          <ac:spMkLst>
            <pc:docMk/>
            <pc:sldMk cId="2211613535" sldId="281"/>
            <ac:spMk id="9233" creationId="{2EEEAE0B-25B7-437B-B834-B70A935419CA}"/>
          </ac:spMkLst>
        </pc:spChg>
        <pc:grpChg chg="add del">
          <ac:chgData name="Troels Kjems Petersen" userId="d50d9817-7fa7-4ee2-9878-28660974c4b1" providerId="ADAL" clId="{16ACA53F-74E6-46BF-A8E2-1C480C519DB1}" dt="2021-09-07T19:31:12.006" v="140" actId="26606"/>
          <ac:grpSpMkLst>
            <pc:docMk/>
            <pc:sldMk cId="2211613535" sldId="281"/>
            <ac:grpSpMk id="88" creationId="{A50943B0-FDF7-4C2C-B784-9208C945A8C3}"/>
          </ac:grpSpMkLst>
        </pc:grpChg>
        <pc:picChg chg="add del mod">
          <ac:chgData name="Troels Kjems Petersen" userId="d50d9817-7fa7-4ee2-9878-28660974c4b1" providerId="ADAL" clId="{16ACA53F-74E6-46BF-A8E2-1C480C519DB1}" dt="2021-09-07T19:31:13.220" v="141"/>
          <ac:picMkLst>
            <pc:docMk/>
            <pc:sldMk cId="2211613535" sldId="281"/>
            <ac:picMk id="4" creationId="{404F500E-A93C-4ED4-835F-516DA96A1CF3}"/>
          </ac:picMkLst>
        </pc:picChg>
        <pc:picChg chg="add mod ord">
          <ac:chgData name="Troels Kjems Petersen" userId="d50d9817-7fa7-4ee2-9878-28660974c4b1" providerId="ADAL" clId="{16ACA53F-74E6-46BF-A8E2-1C480C519DB1}" dt="2021-09-07T19:35:39.065" v="180" actId="27614"/>
          <ac:picMkLst>
            <pc:docMk/>
            <pc:sldMk cId="2211613535" sldId="281"/>
            <ac:picMk id="9218" creationId="{AAC955B1-51A6-493E-A23A-24E1F1794D84}"/>
          </ac:picMkLst>
        </pc:picChg>
        <pc:picChg chg="add del mod ord">
          <ac:chgData name="Troels Kjems Petersen" userId="d50d9817-7fa7-4ee2-9878-28660974c4b1" providerId="ADAL" clId="{16ACA53F-74E6-46BF-A8E2-1C480C519DB1}" dt="2021-09-07T19:31:51.598" v="146" actId="478"/>
          <ac:picMkLst>
            <pc:docMk/>
            <pc:sldMk cId="2211613535" sldId="281"/>
            <ac:picMk id="9220" creationId="{D635A221-167B-4A68-9339-30705E2A91A0}"/>
          </ac:picMkLst>
        </pc:picChg>
        <pc:picChg chg="add mod ord">
          <ac:chgData name="Troels Kjems Petersen" userId="d50d9817-7fa7-4ee2-9878-28660974c4b1" providerId="ADAL" clId="{16ACA53F-74E6-46BF-A8E2-1C480C519DB1}" dt="2021-09-07T19:35:39.065" v="181" actId="962"/>
          <ac:picMkLst>
            <pc:docMk/>
            <pc:sldMk cId="2211613535" sldId="281"/>
            <ac:picMk id="9224" creationId="{B580037D-C64F-4797-9B80-41A6904E61CC}"/>
          </ac:picMkLst>
        </pc:picChg>
        <pc:cxnChg chg="add del">
          <ac:chgData name="Troels Kjems Petersen" userId="d50d9817-7fa7-4ee2-9878-28660974c4b1" providerId="ADAL" clId="{16ACA53F-74E6-46BF-A8E2-1C480C519DB1}" dt="2021-09-07T19:27:51.816" v="132" actId="26606"/>
          <ac:cxnSpMkLst>
            <pc:docMk/>
            <pc:sldMk cId="2211613535" sldId="281"/>
            <ac:cxnSpMk id="9227" creationId="{967F2066-0253-4771-A5F6-68111E1FE832}"/>
          </ac:cxnSpMkLst>
        </pc:cxnChg>
        <pc:cxnChg chg="add del">
          <ac:chgData name="Troels Kjems Petersen" userId="d50d9817-7fa7-4ee2-9878-28660974c4b1" providerId="ADAL" clId="{16ACA53F-74E6-46BF-A8E2-1C480C519DB1}" dt="2021-09-07T19:29:44.044" v="134" actId="26606"/>
          <ac:cxnSpMkLst>
            <pc:docMk/>
            <pc:sldMk cId="2211613535" sldId="281"/>
            <ac:cxnSpMk id="9230" creationId="{DAE3ABC6-4042-4293-A7DF-F01181363B7E}"/>
          </ac:cxnSpMkLst>
        </pc:cxnChg>
      </pc:sldChg>
      <pc:sldChg chg="addSp delSp modSp new mod setBg setClrOvrMap">
        <pc:chgData name="Troels Kjems Petersen" userId="d50d9817-7fa7-4ee2-9878-28660974c4b1" providerId="ADAL" clId="{16ACA53F-74E6-46BF-A8E2-1C480C519DB1}" dt="2021-09-07T19:34:52.694" v="177" actId="1076"/>
        <pc:sldMkLst>
          <pc:docMk/>
          <pc:sldMk cId="2198585474" sldId="282"/>
        </pc:sldMkLst>
        <pc:spChg chg="del mod">
          <ac:chgData name="Troels Kjems Petersen" userId="d50d9817-7fa7-4ee2-9878-28660974c4b1" providerId="ADAL" clId="{16ACA53F-74E6-46BF-A8E2-1C480C519DB1}" dt="2021-09-07T19:34:05.976" v="170" actId="478"/>
          <ac:spMkLst>
            <pc:docMk/>
            <pc:sldMk cId="2198585474" sldId="282"/>
            <ac:spMk id="2" creationId="{D9EBD36B-6C51-46E7-8391-4C64C45A96D7}"/>
          </ac:spMkLst>
        </pc:spChg>
        <pc:spChg chg="del mod">
          <ac:chgData name="Troels Kjems Petersen" userId="d50d9817-7fa7-4ee2-9878-28660974c4b1" providerId="ADAL" clId="{16ACA53F-74E6-46BF-A8E2-1C480C519DB1}" dt="2021-09-07T19:34:02.269" v="169" actId="478"/>
          <ac:spMkLst>
            <pc:docMk/>
            <pc:sldMk cId="2198585474" sldId="282"/>
            <ac:spMk id="3" creationId="{C0C7B1F3-5A52-47B4-A914-B1D6D2D97EE5}"/>
          </ac:spMkLst>
        </pc:spChg>
        <pc:spChg chg="add del">
          <ac:chgData name="Troels Kjems Petersen" userId="d50d9817-7fa7-4ee2-9878-28660974c4b1" providerId="ADAL" clId="{16ACA53F-74E6-46BF-A8E2-1C480C519DB1}" dt="2021-09-07T19:32:12.453" v="150" actId="26606"/>
          <ac:spMkLst>
            <pc:docMk/>
            <pc:sldMk cId="2198585474" sldId="282"/>
            <ac:spMk id="71" creationId="{7C432AFE-B3D2-4BFF-BF8F-96C27AFF1AC7}"/>
          </ac:spMkLst>
        </pc:spChg>
        <pc:spChg chg="add del">
          <ac:chgData name="Troels Kjems Petersen" userId="d50d9817-7fa7-4ee2-9878-28660974c4b1" providerId="ADAL" clId="{16ACA53F-74E6-46BF-A8E2-1C480C519DB1}" dt="2021-09-07T19:32:12.453" v="150" actId="26606"/>
          <ac:spMkLst>
            <pc:docMk/>
            <pc:sldMk cId="2198585474" sldId="282"/>
            <ac:spMk id="73" creationId="{AF2F604E-43BE-4DC3-B983-E071523364F8}"/>
          </ac:spMkLst>
        </pc:spChg>
        <pc:spChg chg="add del">
          <ac:chgData name="Troels Kjems Petersen" userId="d50d9817-7fa7-4ee2-9878-28660974c4b1" providerId="ADAL" clId="{16ACA53F-74E6-46BF-A8E2-1C480C519DB1}" dt="2021-09-07T19:32:12.453" v="150" actId="26606"/>
          <ac:spMkLst>
            <pc:docMk/>
            <pc:sldMk cId="2198585474" sldId="282"/>
            <ac:spMk id="75" creationId="{08C9B587-E65E-4B52-B37C-ABEBB6E87928}"/>
          </ac:spMkLst>
        </pc:spChg>
        <pc:spChg chg="add del">
          <ac:chgData name="Troels Kjems Petersen" userId="d50d9817-7fa7-4ee2-9878-28660974c4b1" providerId="ADAL" clId="{16ACA53F-74E6-46BF-A8E2-1C480C519DB1}" dt="2021-09-07T19:32:56.181" v="153" actId="26606"/>
          <ac:spMkLst>
            <pc:docMk/>
            <pc:sldMk cId="2198585474" sldId="282"/>
            <ac:spMk id="77" creationId="{F6CA58B3-AFCC-4A40-9882-50D5080879B0}"/>
          </ac:spMkLst>
        </pc:spChg>
        <pc:spChg chg="add del">
          <ac:chgData name="Troels Kjems Petersen" userId="d50d9817-7fa7-4ee2-9878-28660974c4b1" providerId="ADAL" clId="{16ACA53F-74E6-46BF-A8E2-1C480C519DB1}" dt="2021-09-07T19:32:56.181" v="153" actId="26606"/>
          <ac:spMkLst>
            <pc:docMk/>
            <pc:sldMk cId="2198585474" sldId="282"/>
            <ac:spMk id="79" creationId="{75C56826-D4E5-42ED-8529-079651CB3005}"/>
          </ac:spMkLst>
        </pc:spChg>
        <pc:spChg chg="add del">
          <ac:chgData name="Troels Kjems Petersen" userId="d50d9817-7fa7-4ee2-9878-28660974c4b1" providerId="ADAL" clId="{16ACA53F-74E6-46BF-A8E2-1C480C519DB1}" dt="2021-09-07T19:32:56.181" v="153" actId="26606"/>
          <ac:spMkLst>
            <pc:docMk/>
            <pc:sldMk cId="2198585474" sldId="282"/>
            <ac:spMk id="81" creationId="{82095FCE-EF05-4443-B97A-85DEE3A5CA17}"/>
          </ac:spMkLst>
        </pc:spChg>
        <pc:spChg chg="add del">
          <ac:chgData name="Troels Kjems Petersen" userId="d50d9817-7fa7-4ee2-9878-28660974c4b1" providerId="ADAL" clId="{16ACA53F-74E6-46BF-A8E2-1C480C519DB1}" dt="2021-09-07T19:32:56.181" v="153" actId="26606"/>
          <ac:spMkLst>
            <pc:docMk/>
            <pc:sldMk cId="2198585474" sldId="282"/>
            <ac:spMk id="83" creationId="{CA00AE6B-AA30-4CF8-BA6F-339B780AD76C}"/>
          </ac:spMkLst>
        </pc:spChg>
        <pc:spChg chg="add del">
          <ac:chgData name="Troels Kjems Petersen" userId="d50d9817-7fa7-4ee2-9878-28660974c4b1" providerId="ADAL" clId="{16ACA53F-74E6-46BF-A8E2-1C480C519DB1}" dt="2021-09-07T19:33:20.925" v="160" actId="26606"/>
          <ac:spMkLst>
            <pc:docMk/>
            <pc:sldMk cId="2198585474" sldId="282"/>
            <ac:spMk id="84" creationId="{99F1FFA9-D672-408C-9220-ADEEC6ABDD09}"/>
          </ac:spMkLst>
        </pc:spChg>
        <pc:spChg chg="add del">
          <ac:chgData name="Troels Kjems Petersen" userId="d50d9817-7fa7-4ee2-9878-28660974c4b1" providerId="ADAL" clId="{16ACA53F-74E6-46BF-A8E2-1C480C519DB1}" dt="2021-09-07T19:33:32.904" v="164" actId="26606"/>
          <ac:spMkLst>
            <pc:docMk/>
            <pc:sldMk cId="2198585474" sldId="282"/>
            <ac:spMk id="86" creationId="{71750011-2006-46BB-AFDE-C6E461752333}"/>
          </ac:spMkLst>
        </pc:spChg>
        <pc:spChg chg="add del">
          <ac:chgData name="Troels Kjems Petersen" userId="d50d9817-7fa7-4ee2-9878-28660974c4b1" providerId="ADAL" clId="{16ACA53F-74E6-46BF-A8E2-1C480C519DB1}" dt="2021-09-07T19:32:56.181" v="153" actId="26606"/>
          <ac:spMkLst>
            <pc:docMk/>
            <pc:sldMk cId="2198585474" sldId="282"/>
            <ac:spMk id="10246" creationId="{231BF440-39FA-4087-84CC-2EEC0BBDAF29}"/>
          </ac:spMkLst>
        </pc:spChg>
        <pc:spChg chg="add del">
          <ac:chgData name="Troels Kjems Petersen" userId="d50d9817-7fa7-4ee2-9878-28660974c4b1" providerId="ADAL" clId="{16ACA53F-74E6-46BF-A8E2-1C480C519DB1}" dt="2021-09-07T19:32:56.181" v="153" actId="26606"/>
          <ac:spMkLst>
            <pc:docMk/>
            <pc:sldMk cId="2198585474" sldId="282"/>
            <ac:spMk id="10247" creationId="{F04E4CBA-303B-48BD-8451-C2701CB0EEBF}"/>
          </ac:spMkLst>
        </pc:spChg>
        <pc:spChg chg="add del">
          <ac:chgData name="Troels Kjems Petersen" userId="d50d9817-7fa7-4ee2-9878-28660974c4b1" providerId="ADAL" clId="{16ACA53F-74E6-46BF-A8E2-1C480C519DB1}" dt="2021-09-07T19:33:01.356" v="155" actId="26606"/>
          <ac:spMkLst>
            <pc:docMk/>
            <pc:sldMk cId="2198585474" sldId="282"/>
            <ac:spMk id="10249" creationId="{385E1BDC-A9B0-4A87-82E3-F3187F69A802}"/>
          </ac:spMkLst>
        </pc:spChg>
        <pc:spChg chg="add del">
          <ac:chgData name="Troels Kjems Petersen" userId="d50d9817-7fa7-4ee2-9878-28660974c4b1" providerId="ADAL" clId="{16ACA53F-74E6-46BF-A8E2-1C480C519DB1}" dt="2021-09-07T19:33:01.356" v="155" actId="26606"/>
          <ac:spMkLst>
            <pc:docMk/>
            <pc:sldMk cId="2198585474" sldId="282"/>
            <ac:spMk id="10250" creationId="{0990C621-3B8B-4820-8328-D47EF7CE823C}"/>
          </ac:spMkLst>
        </pc:spChg>
        <pc:spChg chg="add del">
          <ac:chgData name="Troels Kjems Petersen" userId="d50d9817-7fa7-4ee2-9878-28660974c4b1" providerId="ADAL" clId="{16ACA53F-74E6-46BF-A8E2-1C480C519DB1}" dt="2021-09-07T19:33:01.356" v="155" actId="26606"/>
          <ac:spMkLst>
            <pc:docMk/>
            <pc:sldMk cId="2198585474" sldId="282"/>
            <ac:spMk id="10251" creationId="{C1A2385B-1D2A-4E17-84FA-6CB7F0AAE473}"/>
          </ac:spMkLst>
        </pc:spChg>
        <pc:spChg chg="add del">
          <ac:chgData name="Troels Kjems Petersen" userId="d50d9817-7fa7-4ee2-9878-28660974c4b1" providerId="ADAL" clId="{16ACA53F-74E6-46BF-A8E2-1C480C519DB1}" dt="2021-09-07T19:33:01.356" v="155" actId="26606"/>
          <ac:spMkLst>
            <pc:docMk/>
            <pc:sldMk cId="2198585474" sldId="282"/>
            <ac:spMk id="10252" creationId="{5E791F2F-79DB-4CC0-9FA1-001E3E91E8B7}"/>
          </ac:spMkLst>
        </pc:spChg>
        <pc:spChg chg="add del">
          <ac:chgData name="Troels Kjems Petersen" userId="d50d9817-7fa7-4ee2-9878-28660974c4b1" providerId="ADAL" clId="{16ACA53F-74E6-46BF-A8E2-1C480C519DB1}" dt="2021-09-07T19:33:32.919" v="165" actId="26606"/>
          <ac:spMkLst>
            <pc:docMk/>
            <pc:sldMk cId="2198585474" sldId="282"/>
            <ac:spMk id="10254" creationId="{2172A0AC-3DCE-4672-BCAF-28FEF91F6020}"/>
          </ac:spMkLst>
        </pc:spChg>
        <pc:spChg chg="add del">
          <ac:chgData name="Troels Kjems Petersen" userId="d50d9817-7fa7-4ee2-9878-28660974c4b1" providerId="ADAL" clId="{16ACA53F-74E6-46BF-A8E2-1C480C519DB1}" dt="2021-09-07T19:33:32.919" v="165" actId="26606"/>
          <ac:spMkLst>
            <pc:docMk/>
            <pc:sldMk cId="2198585474" sldId="282"/>
            <ac:spMk id="10255" creationId="{AE6F1C77-EDC9-4C5F-8C1C-62DD46BDA3C3}"/>
          </ac:spMkLst>
        </pc:spChg>
        <pc:spChg chg="add del">
          <ac:chgData name="Troels Kjems Petersen" userId="d50d9817-7fa7-4ee2-9878-28660974c4b1" providerId="ADAL" clId="{16ACA53F-74E6-46BF-A8E2-1C480C519DB1}" dt="2021-09-07T19:33:25.482" v="162" actId="26606"/>
          <ac:spMkLst>
            <pc:docMk/>
            <pc:sldMk cId="2198585474" sldId="282"/>
            <ac:spMk id="10257" creationId="{37FEB674-D811-4FFE-A878-29D0C0ED18D4}"/>
          </ac:spMkLst>
        </pc:spChg>
        <pc:spChg chg="add del">
          <ac:chgData name="Troels Kjems Petersen" userId="d50d9817-7fa7-4ee2-9878-28660974c4b1" providerId="ADAL" clId="{16ACA53F-74E6-46BF-A8E2-1C480C519DB1}" dt="2021-09-07T19:33:32.904" v="164" actId="26606"/>
          <ac:spMkLst>
            <pc:docMk/>
            <pc:sldMk cId="2198585474" sldId="282"/>
            <ac:spMk id="10259" creationId="{A86541C6-61B1-4DAA-B57A-EAF3F24F0491}"/>
          </ac:spMkLst>
        </pc:spChg>
        <pc:spChg chg="add">
          <ac:chgData name="Troels Kjems Petersen" userId="d50d9817-7fa7-4ee2-9878-28660974c4b1" providerId="ADAL" clId="{16ACA53F-74E6-46BF-A8E2-1C480C519DB1}" dt="2021-09-07T19:33:32.919" v="165" actId="26606"/>
          <ac:spMkLst>
            <pc:docMk/>
            <pc:sldMk cId="2198585474" sldId="282"/>
            <ac:spMk id="10261" creationId="{AAB8EDC3-1C0D-4505-A2C7-839A5161FB53}"/>
          </ac:spMkLst>
        </pc:spChg>
        <pc:spChg chg="add">
          <ac:chgData name="Troels Kjems Petersen" userId="d50d9817-7fa7-4ee2-9878-28660974c4b1" providerId="ADAL" clId="{16ACA53F-74E6-46BF-A8E2-1C480C519DB1}" dt="2021-09-07T19:33:32.919" v="165" actId="26606"/>
          <ac:spMkLst>
            <pc:docMk/>
            <pc:sldMk cId="2198585474" sldId="282"/>
            <ac:spMk id="10262" creationId="{2069E294-3813-4588-9E9C-AEA08F9C4DA1}"/>
          </ac:spMkLst>
        </pc:spChg>
        <pc:picChg chg="add mod ord">
          <ac:chgData name="Troels Kjems Petersen" userId="d50d9817-7fa7-4ee2-9878-28660974c4b1" providerId="ADAL" clId="{16ACA53F-74E6-46BF-A8E2-1C480C519DB1}" dt="2021-09-07T19:33:59.189" v="168" actId="1076"/>
          <ac:picMkLst>
            <pc:docMk/>
            <pc:sldMk cId="2198585474" sldId="282"/>
            <ac:picMk id="10242" creationId="{D97A71F4-6945-4C1A-87A9-BA65B012EC18}"/>
          </ac:picMkLst>
        </pc:picChg>
        <pc:picChg chg="add mod ord">
          <ac:chgData name="Troels Kjems Petersen" userId="d50d9817-7fa7-4ee2-9878-28660974c4b1" providerId="ADAL" clId="{16ACA53F-74E6-46BF-A8E2-1C480C519DB1}" dt="2021-09-07T19:34:52.694" v="177" actId="1076"/>
          <ac:picMkLst>
            <pc:docMk/>
            <pc:sldMk cId="2198585474" sldId="282"/>
            <ac:picMk id="10244" creationId="{67FA0DDA-41AB-43DD-973A-C15221DE1EA4}"/>
          </ac:picMkLst>
        </pc:picChg>
      </pc:sldChg>
      <pc:sldChg chg="addSp delSp modSp new mod">
        <pc:chgData name="Troels Kjems Petersen" userId="d50d9817-7fa7-4ee2-9878-28660974c4b1" providerId="ADAL" clId="{16ACA53F-74E6-46BF-A8E2-1C480C519DB1}" dt="2021-09-07T19:48:44.766" v="492" actId="403"/>
        <pc:sldMkLst>
          <pc:docMk/>
          <pc:sldMk cId="7540149" sldId="283"/>
        </pc:sldMkLst>
        <pc:spChg chg="mod">
          <ac:chgData name="Troels Kjems Petersen" userId="d50d9817-7fa7-4ee2-9878-28660974c4b1" providerId="ADAL" clId="{16ACA53F-74E6-46BF-A8E2-1C480C519DB1}" dt="2021-09-07T19:48:44.766" v="492" actId="403"/>
          <ac:spMkLst>
            <pc:docMk/>
            <pc:sldMk cId="7540149" sldId="283"/>
            <ac:spMk id="2" creationId="{AF07C964-21A8-4EE6-A13B-6420CDF7282C}"/>
          </ac:spMkLst>
        </pc:spChg>
        <pc:spChg chg="del">
          <ac:chgData name="Troels Kjems Petersen" userId="d50d9817-7fa7-4ee2-9878-28660974c4b1" providerId="ADAL" clId="{16ACA53F-74E6-46BF-A8E2-1C480C519DB1}" dt="2021-09-07T19:43:16.195" v="183" actId="3680"/>
          <ac:spMkLst>
            <pc:docMk/>
            <pc:sldMk cId="7540149" sldId="283"/>
            <ac:spMk id="3" creationId="{1E6A69F1-E41A-4341-A0B3-110D41665B81}"/>
          </ac:spMkLst>
        </pc:spChg>
        <pc:graphicFrameChg chg="add mod ord modGraphic">
          <ac:chgData name="Troels Kjems Petersen" userId="d50d9817-7fa7-4ee2-9878-28660974c4b1" providerId="ADAL" clId="{16ACA53F-74E6-46BF-A8E2-1C480C519DB1}" dt="2021-09-07T19:48:35.902" v="490" actId="404"/>
          <ac:graphicFrameMkLst>
            <pc:docMk/>
            <pc:sldMk cId="7540149" sldId="283"/>
            <ac:graphicFrameMk id="4" creationId="{9C2EA1AB-43BC-4A7D-A8C9-6E55742DF9BC}"/>
          </ac:graphicFrameMkLst>
        </pc:graphicFrameChg>
      </pc:sldChg>
      <pc:sldChg chg="modSp add mod">
        <pc:chgData name="Troels Kjems Petersen" userId="d50d9817-7fa7-4ee2-9878-28660974c4b1" providerId="ADAL" clId="{16ACA53F-74E6-46BF-A8E2-1C480C519DB1}" dt="2021-09-07T19:57:37.179" v="691" actId="14100"/>
        <pc:sldMkLst>
          <pc:docMk/>
          <pc:sldMk cId="3620155534" sldId="284"/>
        </pc:sldMkLst>
        <pc:spChg chg="mod">
          <ac:chgData name="Troels Kjems Petersen" userId="d50d9817-7fa7-4ee2-9878-28660974c4b1" providerId="ADAL" clId="{16ACA53F-74E6-46BF-A8E2-1C480C519DB1}" dt="2021-09-07T19:48:54.147" v="494" actId="113"/>
          <ac:spMkLst>
            <pc:docMk/>
            <pc:sldMk cId="3620155534" sldId="284"/>
            <ac:spMk id="2" creationId="{AF07C964-21A8-4EE6-A13B-6420CDF7282C}"/>
          </ac:spMkLst>
        </pc:spChg>
        <pc:graphicFrameChg chg="mod modGraphic">
          <ac:chgData name="Troels Kjems Petersen" userId="d50d9817-7fa7-4ee2-9878-28660974c4b1" providerId="ADAL" clId="{16ACA53F-74E6-46BF-A8E2-1C480C519DB1}" dt="2021-09-07T19:57:37.179" v="691" actId="14100"/>
          <ac:graphicFrameMkLst>
            <pc:docMk/>
            <pc:sldMk cId="3620155534" sldId="284"/>
            <ac:graphicFrameMk id="4" creationId="{9C2EA1AB-43BC-4A7D-A8C9-6E55742DF9BC}"/>
          </ac:graphicFrameMkLst>
        </pc:graphicFrameChg>
      </pc:sldChg>
    </pc:docChg>
  </pc:docChgLst>
  <pc:docChgLst>
    <pc:chgData name="Troels Kjems Petersen" userId="d50d9817-7fa7-4ee2-9878-28660974c4b1" providerId="ADAL" clId="{2AD83581-314F-470C-8C42-0BAB409B3A66}"/>
    <pc:docChg chg="modSld sldOrd">
      <pc:chgData name="Troels Kjems Petersen" userId="d50d9817-7fa7-4ee2-9878-28660974c4b1" providerId="ADAL" clId="{2AD83581-314F-470C-8C42-0BAB409B3A66}" dt="2024-09-18T08:12:50.057" v="2"/>
      <pc:docMkLst>
        <pc:docMk/>
      </pc:docMkLst>
      <pc:sldChg chg="ord">
        <pc:chgData name="Troels Kjems Petersen" userId="d50d9817-7fa7-4ee2-9878-28660974c4b1" providerId="ADAL" clId="{2AD83581-314F-470C-8C42-0BAB409B3A66}" dt="2024-09-18T08:12:50.057" v="2"/>
        <pc:sldMkLst>
          <pc:docMk/>
          <pc:sldMk cId="3560056831" sldId="265"/>
        </pc:sldMkLst>
      </pc:sldChg>
    </pc:docChg>
  </pc:docChgLst>
  <pc:docChgLst>
    <pc:chgData name="Troels Kjems Petersen" userId="d50d9817-7fa7-4ee2-9878-28660974c4b1" providerId="ADAL" clId="{C6C9CE1F-2C10-4214-956D-57BBE2634C86}"/>
    <pc:docChg chg="custSel delSld modSld sldOrd">
      <pc:chgData name="Troels Kjems Petersen" userId="d50d9817-7fa7-4ee2-9878-28660974c4b1" providerId="ADAL" clId="{C6C9CE1F-2C10-4214-956D-57BBE2634C86}" dt="2022-10-19T11:39:04.590" v="287" actId="1076"/>
      <pc:docMkLst>
        <pc:docMk/>
      </pc:docMkLst>
      <pc:sldChg chg="addSp delSp modSp mod">
        <pc:chgData name="Troels Kjems Petersen" userId="d50d9817-7fa7-4ee2-9878-28660974c4b1" providerId="ADAL" clId="{C6C9CE1F-2C10-4214-956D-57BBE2634C86}" dt="2022-10-19T11:39:04.590" v="287" actId="1076"/>
        <pc:sldMkLst>
          <pc:docMk/>
          <pc:sldMk cId="7540149" sldId="283"/>
        </pc:sldMkLst>
        <pc:spChg chg="mod">
          <ac:chgData name="Troels Kjems Petersen" userId="d50d9817-7fa7-4ee2-9878-28660974c4b1" providerId="ADAL" clId="{C6C9CE1F-2C10-4214-956D-57BBE2634C86}" dt="2022-10-19T11:32:30.310" v="6" actId="20577"/>
          <ac:spMkLst>
            <pc:docMk/>
            <pc:sldMk cId="7540149" sldId="283"/>
            <ac:spMk id="2" creationId="{AF07C964-21A8-4EE6-A13B-6420CDF7282C}"/>
          </ac:spMkLst>
        </pc:spChg>
        <pc:spChg chg="del">
          <ac:chgData name="Troels Kjems Petersen" userId="d50d9817-7fa7-4ee2-9878-28660974c4b1" providerId="ADAL" clId="{C6C9CE1F-2C10-4214-956D-57BBE2634C86}" dt="2022-10-19T11:34:33.138" v="10" actId="478"/>
          <ac:spMkLst>
            <pc:docMk/>
            <pc:sldMk cId="7540149" sldId="283"/>
            <ac:spMk id="3" creationId="{00000000-0000-0000-0000-000000000000}"/>
          </ac:spMkLst>
        </pc:spChg>
        <pc:spChg chg="del">
          <ac:chgData name="Troels Kjems Petersen" userId="d50d9817-7fa7-4ee2-9878-28660974c4b1" providerId="ADAL" clId="{C6C9CE1F-2C10-4214-956D-57BBE2634C86}" dt="2022-10-19T11:34:35.746" v="11" actId="478"/>
          <ac:spMkLst>
            <pc:docMk/>
            <pc:sldMk cId="7540149" sldId="283"/>
            <ac:spMk id="5" creationId="{00000000-0000-0000-0000-000000000000}"/>
          </ac:spMkLst>
        </pc:spChg>
        <pc:spChg chg="add del mod">
          <ac:chgData name="Troels Kjems Petersen" userId="d50d9817-7fa7-4ee2-9878-28660974c4b1" providerId="ADAL" clId="{C6C9CE1F-2C10-4214-956D-57BBE2634C86}" dt="2022-10-19T11:34:30.781" v="9" actId="478"/>
          <ac:spMkLst>
            <pc:docMk/>
            <pc:sldMk cId="7540149" sldId="283"/>
            <ac:spMk id="7" creationId="{F9D0B971-DED7-1452-3096-C994830EA67A}"/>
          </ac:spMkLst>
        </pc:spChg>
        <pc:spChg chg="add mod">
          <ac:chgData name="Troels Kjems Petersen" userId="d50d9817-7fa7-4ee2-9878-28660974c4b1" providerId="ADAL" clId="{C6C9CE1F-2C10-4214-956D-57BBE2634C86}" dt="2022-10-19T11:39:01.374" v="286" actId="1076"/>
          <ac:spMkLst>
            <pc:docMk/>
            <pc:sldMk cId="7540149" sldId="283"/>
            <ac:spMk id="8" creationId="{2D6AFD47-3DE0-E3E7-A83E-B976E2381FCC}"/>
          </ac:spMkLst>
        </pc:spChg>
        <pc:spChg chg="add mod">
          <ac:chgData name="Troels Kjems Petersen" userId="d50d9817-7fa7-4ee2-9878-28660974c4b1" providerId="ADAL" clId="{C6C9CE1F-2C10-4214-956D-57BBE2634C86}" dt="2022-10-19T11:39:04.590" v="287" actId="1076"/>
          <ac:spMkLst>
            <pc:docMk/>
            <pc:sldMk cId="7540149" sldId="283"/>
            <ac:spMk id="9" creationId="{C264CC9F-5C95-F45D-44D2-A9B1AE3EA318}"/>
          </ac:spMkLst>
        </pc:spChg>
        <pc:graphicFrameChg chg="del modGraphic">
          <ac:chgData name="Troels Kjems Petersen" userId="d50d9817-7fa7-4ee2-9878-28660974c4b1" providerId="ADAL" clId="{C6C9CE1F-2C10-4214-956D-57BBE2634C86}" dt="2022-10-19T11:34:28.283" v="8" actId="478"/>
          <ac:graphicFrameMkLst>
            <pc:docMk/>
            <pc:sldMk cId="7540149" sldId="283"/>
            <ac:graphicFrameMk id="4" creationId="{9C2EA1AB-43BC-4A7D-A8C9-6E55742DF9BC}"/>
          </ac:graphicFrameMkLst>
        </pc:graphicFrameChg>
      </pc:sldChg>
      <pc:sldChg chg="del">
        <pc:chgData name="Troels Kjems Petersen" userId="d50d9817-7fa7-4ee2-9878-28660974c4b1" providerId="ADAL" clId="{C6C9CE1F-2C10-4214-956D-57BBE2634C86}" dt="2022-10-19T11:32:05.875" v="0" actId="47"/>
        <pc:sldMkLst>
          <pc:docMk/>
          <pc:sldMk cId="3620155534" sldId="284"/>
        </pc:sldMkLst>
      </pc:sldChg>
      <pc:sldChg chg="modSp mod ord">
        <pc:chgData name="Troels Kjems Petersen" userId="d50d9817-7fa7-4ee2-9878-28660974c4b1" providerId="ADAL" clId="{C6C9CE1F-2C10-4214-956D-57BBE2634C86}" dt="2022-10-19T11:32:25.255" v="4"/>
        <pc:sldMkLst>
          <pc:docMk/>
          <pc:sldMk cId="3795434770" sldId="285"/>
        </pc:sldMkLst>
        <pc:spChg chg="mod">
          <ac:chgData name="Troels Kjems Petersen" userId="d50d9817-7fa7-4ee2-9878-28660974c4b1" providerId="ADAL" clId="{C6C9CE1F-2C10-4214-956D-57BBE2634C86}" dt="2022-10-19T11:32:15.072" v="2" actId="20577"/>
          <ac:spMkLst>
            <pc:docMk/>
            <pc:sldMk cId="3795434770" sldId="285"/>
            <ac:spMk id="3" creationId="{00000000-0000-0000-0000-000000000000}"/>
          </ac:spMkLst>
        </pc:spChg>
      </pc:sldChg>
    </pc:docChg>
  </pc:docChgLst>
  <pc:docChgLst>
    <pc:chgData name="Troels Kjems Petersen" userId="d50d9817-7fa7-4ee2-9878-28660974c4b1" providerId="ADAL" clId="{BB0FC323-967F-4A4C-923A-3AAF1CFB5137}"/>
    <pc:docChg chg="undo custSel modSld">
      <pc:chgData name="Troels Kjems Petersen" userId="d50d9817-7fa7-4ee2-9878-28660974c4b1" providerId="ADAL" clId="{BB0FC323-967F-4A4C-923A-3AAF1CFB5137}" dt="2024-09-17T12:31:07.036" v="175" actId="20577"/>
      <pc:docMkLst>
        <pc:docMk/>
      </pc:docMkLst>
      <pc:sldChg chg="modSp mod">
        <pc:chgData name="Troels Kjems Petersen" userId="d50d9817-7fa7-4ee2-9878-28660974c4b1" providerId="ADAL" clId="{BB0FC323-967F-4A4C-923A-3AAF1CFB5137}" dt="2024-09-17T12:31:07.036" v="175" actId="20577"/>
        <pc:sldMkLst>
          <pc:docMk/>
          <pc:sldMk cId="7540149" sldId="283"/>
        </pc:sldMkLst>
        <pc:spChg chg="mod">
          <ac:chgData name="Troels Kjems Petersen" userId="d50d9817-7fa7-4ee2-9878-28660974c4b1" providerId="ADAL" clId="{BB0FC323-967F-4A4C-923A-3AAF1CFB5137}" dt="2024-09-17T12:31:07.036" v="175" actId="20577"/>
          <ac:spMkLst>
            <pc:docMk/>
            <pc:sldMk cId="7540149" sldId="283"/>
            <ac:spMk id="2" creationId="{AF07C964-21A8-4EE6-A13B-6420CDF7282C}"/>
          </ac:spMkLst>
        </pc:spChg>
        <pc:spChg chg="mod">
          <ac:chgData name="Troels Kjems Petersen" userId="d50d9817-7fa7-4ee2-9878-28660974c4b1" providerId="ADAL" clId="{BB0FC323-967F-4A4C-923A-3AAF1CFB5137}" dt="2024-09-17T12:31:04.697" v="173" actId="20577"/>
          <ac:spMkLst>
            <pc:docMk/>
            <pc:sldMk cId="7540149" sldId="283"/>
            <ac:spMk id="8" creationId="{2D6AFD47-3DE0-E3E7-A83E-B976E2381FCC}"/>
          </ac:spMkLst>
        </pc:spChg>
        <pc:spChg chg="mod">
          <ac:chgData name="Troels Kjems Petersen" userId="d50d9817-7fa7-4ee2-9878-28660974c4b1" providerId="ADAL" clId="{BB0FC323-967F-4A4C-923A-3AAF1CFB5137}" dt="2024-09-17T12:31:01.653" v="166" actId="20577"/>
          <ac:spMkLst>
            <pc:docMk/>
            <pc:sldMk cId="7540149" sldId="283"/>
            <ac:spMk id="9" creationId="{C264CC9F-5C95-F45D-44D2-A9B1AE3EA31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52650899-4755-4C0B-A511-1D62EDAC6548}" type="datetimeFigureOut">
              <a:rPr lang="da-DK" smtClean="0"/>
              <a:t>18-09-2024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1566503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2650899-4755-4C0B-A511-1D62EDAC6548}" type="datetimeFigureOut">
              <a:rPr lang="da-DK" smtClean="0"/>
              <a:t>18-09-2024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2003407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52650899-4755-4C0B-A511-1D62EDAC6548}" type="datetimeFigureOut">
              <a:rPr lang="da-DK" smtClean="0"/>
              <a:t>18-09-2024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3505291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52650899-4755-4C0B-A511-1D62EDAC6548}" type="datetimeFigureOut">
              <a:rPr lang="da-DK" smtClean="0"/>
              <a:t>18-09-2024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433969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52650899-4755-4C0B-A511-1D62EDAC6548}" type="datetimeFigureOut">
              <a:rPr lang="da-DK" smtClean="0"/>
              <a:t>18-09-2024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3934020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52650899-4755-4C0B-A511-1D62EDAC6548}" type="datetimeFigureOut">
              <a:rPr lang="da-DK" smtClean="0"/>
              <a:t>18-09-2024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2404734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52650899-4755-4C0B-A511-1D62EDAC6548}" type="datetimeFigureOut">
              <a:rPr lang="da-DK" smtClean="0"/>
              <a:t>18-09-2024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3720025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52650899-4755-4C0B-A511-1D62EDAC6548}" type="datetimeFigureOut">
              <a:rPr lang="da-DK" smtClean="0"/>
              <a:t>18-09-2024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598153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52650899-4755-4C0B-A511-1D62EDAC6548}" type="datetimeFigureOut">
              <a:rPr lang="da-DK" smtClean="0"/>
              <a:t>18-09-2024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3296001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2650899-4755-4C0B-A511-1D62EDAC6548}" type="datetimeFigureOut">
              <a:rPr lang="da-DK" smtClean="0"/>
              <a:t>18-09-2024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4078208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2650899-4755-4C0B-A511-1D62EDAC6548}" type="datetimeFigureOut">
              <a:rPr lang="da-DK" smtClean="0"/>
              <a:t>18-09-2024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E925D30-37C4-4696-B055-FA6C13D995A9}" type="slidenum">
              <a:rPr lang="da-DK" smtClean="0"/>
              <a:t>‹nr.›</a:t>
            </a:fld>
            <a:endParaRPr lang="da-DK"/>
          </a:p>
        </p:txBody>
      </p:sp>
    </p:spTree>
    <p:extLst>
      <p:ext uri="{BB962C8B-B14F-4D97-AF65-F5344CB8AC3E}">
        <p14:creationId xmlns:p14="http://schemas.microsoft.com/office/powerpoint/2010/main" val="352915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650899-4755-4C0B-A511-1D62EDAC6548}" type="datetimeFigureOut">
              <a:rPr lang="da-DK" smtClean="0"/>
              <a:t>18-09-2024</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925D30-37C4-4696-B055-FA6C13D995A9}" type="slidenum">
              <a:rPr lang="da-DK" smtClean="0"/>
              <a:t>‹nr.›</a:t>
            </a:fld>
            <a:endParaRPr lang="da-DK"/>
          </a:p>
        </p:txBody>
      </p:sp>
    </p:spTree>
    <p:extLst>
      <p:ext uri="{BB962C8B-B14F-4D97-AF65-F5344CB8AC3E}">
        <p14:creationId xmlns:p14="http://schemas.microsoft.com/office/powerpoint/2010/main" val="4172731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C92F3DFD-9E93-4A21-ABE3-BFBA9F48B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 y="-1266769"/>
            <a:ext cx="12568523" cy="9193188"/>
          </a:xfrm>
          <a:prstGeom prst="rect">
            <a:avLst/>
          </a:prstGeom>
        </p:spPr>
      </p:pic>
      <p:sp>
        <p:nvSpPr>
          <p:cNvPr id="2" name="Titel 1"/>
          <p:cNvSpPr>
            <a:spLocks noGrp="1"/>
          </p:cNvSpPr>
          <p:nvPr>
            <p:ph type="ctrTitle"/>
          </p:nvPr>
        </p:nvSpPr>
        <p:spPr/>
        <p:txBody>
          <a:bodyPr/>
          <a:lstStyle/>
          <a:p>
            <a:endParaRPr lang="da-DK"/>
          </a:p>
        </p:txBody>
      </p:sp>
      <p:sp>
        <p:nvSpPr>
          <p:cNvPr id="3" name="Undertitel 2"/>
          <p:cNvSpPr>
            <a:spLocks noGrp="1"/>
          </p:cNvSpPr>
          <p:nvPr>
            <p:ph type="subTitle" idx="1"/>
          </p:nvPr>
        </p:nvSpPr>
        <p:spPr/>
        <p:txBody>
          <a:bodyPr/>
          <a:lstStyle/>
          <a:p>
            <a:endParaRPr lang="da-DK"/>
          </a:p>
        </p:txBody>
      </p:sp>
      <p:sp>
        <p:nvSpPr>
          <p:cNvPr id="5" name="Rektangel 4"/>
          <p:cNvSpPr/>
          <p:nvPr/>
        </p:nvSpPr>
        <p:spPr>
          <a:xfrm>
            <a:off x="-323850" y="1418897"/>
            <a:ext cx="12568523" cy="3121572"/>
          </a:xfrm>
          <a:prstGeom prst="rect">
            <a:avLst/>
          </a:prstGeom>
          <a:solidFill>
            <a:schemeClr val="bg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p:cNvSpPr txBox="1"/>
          <p:nvPr/>
        </p:nvSpPr>
        <p:spPr>
          <a:xfrm>
            <a:off x="2891790" y="2423042"/>
            <a:ext cx="7612380" cy="923330"/>
          </a:xfrm>
          <a:prstGeom prst="rect">
            <a:avLst/>
          </a:prstGeom>
          <a:noFill/>
        </p:spPr>
        <p:txBody>
          <a:bodyPr wrap="square" rtlCol="0">
            <a:spAutoFit/>
          </a:bodyPr>
          <a:lstStyle/>
          <a:p>
            <a:r>
              <a:rPr lang="da-DK" sz="5400" b="1" dirty="0">
                <a:solidFill>
                  <a:srgbClr val="FF0000"/>
                </a:solidFill>
              </a:rPr>
              <a:t>Stedfortræderkrigene</a:t>
            </a:r>
            <a:endParaRPr lang="da-DK" sz="3600" b="1" dirty="0">
              <a:solidFill>
                <a:srgbClr val="FF0000"/>
              </a:solidFill>
            </a:endParaRPr>
          </a:p>
        </p:txBody>
      </p:sp>
    </p:spTree>
    <p:extLst>
      <p:ext uri="{BB962C8B-B14F-4D97-AF65-F5344CB8AC3E}">
        <p14:creationId xmlns:p14="http://schemas.microsoft.com/office/powerpoint/2010/main" val="2487712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190502" y="0"/>
            <a:ext cx="11470399" cy="6524625"/>
          </a:xfrm>
        </p:spPr>
        <p:txBody>
          <a:bodyPr>
            <a:normAutofit lnSpcReduction="10000"/>
          </a:bodyPr>
          <a:lstStyle/>
          <a:p>
            <a:pPr algn="l"/>
            <a:r>
              <a:rPr lang="da-DK" sz="5500" b="1" dirty="0">
                <a:solidFill>
                  <a:srgbClr val="0070C0"/>
                </a:solidFill>
              </a:rPr>
              <a:t>Dagens plan:</a:t>
            </a:r>
          </a:p>
          <a:p>
            <a:pPr algn="l"/>
            <a:endParaRPr lang="da-DK" sz="2800" dirty="0"/>
          </a:p>
          <a:p>
            <a:pPr lvl="0" algn="l"/>
            <a:r>
              <a:rPr lang="da-DK" sz="3300" b="1" dirty="0"/>
              <a:t>1. Begrebsafklaring: Stedfortræderkrige, Traditionalister og Revisionister</a:t>
            </a:r>
          </a:p>
          <a:p>
            <a:pPr lvl="0" algn="l"/>
            <a:endParaRPr lang="da-DK" sz="3300" b="1" dirty="0"/>
          </a:p>
          <a:p>
            <a:pPr lvl="0" algn="l"/>
            <a:r>
              <a:rPr lang="da-DK" sz="3300" b="1" dirty="0"/>
              <a:t>2. </a:t>
            </a:r>
            <a:r>
              <a:rPr lang="da-DK" sz="3300" b="1" dirty="0" err="1"/>
              <a:t>Koreakrigen</a:t>
            </a:r>
            <a:r>
              <a:rPr lang="da-DK" sz="3300" b="1" dirty="0"/>
              <a:t> 1950-53, </a:t>
            </a:r>
            <a:r>
              <a:rPr lang="da-DK" sz="3300" b="1" dirty="0" err="1"/>
              <a:t>Vietnamkrigen</a:t>
            </a:r>
            <a:r>
              <a:rPr lang="da-DK" sz="3300" b="1" dirty="0"/>
              <a:t> 1955-75, Den afghansk-sovjetiske krig 1979-89 </a:t>
            </a:r>
          </a:p>
          <a:p>
            <a:pPr algn="l"/>
            <a:endParaRPr lang="da-DK" sz="3300" b="1" dirty="0"/>
          </a:p>
          <a:p>
            <a:pPr algn="l"/>
            <a:r>
              <a:rPr lang="da-DK" sz="3300" b="1" dirty="0"/>
              <a:t>PAUSE</a:t>
            </a:r>
          </a:p>
          <a:p>
            <a:pPr lvl="0" algn="l"/>
            <a:endParaRPr lang="da-DK" sz="3300" b="1" dirty="0"/>
          </a:p>
          <a:p>
            <a:pPr algn="l"/>
            <a:r>
              <a:rPr lang="da-DK" sz="3300" b="1" dirty="0"/>
              <a:t>3.  Hvordan ville en traditionalist og revisionist se på </a:t>
            </a:r>
            <a:r>
              <a:rPr lang="da-DK" sz="3300" b="1" dirty="0" err="1"/>
              <a:t>Koreakrigen</a:t>
            </a:r>
            <a:r>
              <a:rPr lang="da-DK" sz="3300" b="1" dirty="0"/>
              <a:t> (gruppearbejde)</a:t>
            </a:r>
          </a:p>
          <a:p>
            <a:pPr lvl="0" algn="l"/>
            <a:endParaRPr lang="da-DK" sz="3300" b="1" dirty="0"/>
          </a:p>
        </p:txBody>
      </p:sp>
    </p:spTree>
    <p:extLst>
      <p:ext uri="{BB962C8B-B14F-4D97-AF65-F5344CB8AC3E}">
        <p14:creationId xmlns:p14="http://schemas.microsoft.com/office/powerpoint/2010/main" val="644862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D3A46A-BC6F-430B-B390-8139AFB4B2F2}"/>
              </a:ext>
            </a:extLst>
          </p:cNvPr>
          <p:cNvSpPr>
            <a:spLocks noGrp="1"/>
          </p:cNvSpPr>
          <p:nvPr>
            <p:ph type="title"/>
          </p:nvPr>
        </p:nvSpPr>
        <p:spPr/>
        <p:txBody>
          <a:bodyPr/>
          <a:lstStyle/>
          <a:p>
            <a:endParaRPr lang="da-DK"/>
          </a:p>
        </p:txBody>
      </p:sp>
      <p:sp>
        <p:nvSpPr>
          <p:cNvPr id="11" name="Pladsholder til indhold 10">
            <a:extLst>
              <a:ext uri="{FF2B5EF4-FFF2-40B4-BE49-F238E27FC236}">
                <a16:creationId xmlns:a16="http://schemas.microsoft.com/office/drawing/2014/main" id="{B33F37BD-2943-4790-B1CE-017B421BF123}"/>
              </a:ext>
            </a:extLst>
          </p:cNvPr>
          <p:cNvSpPr>
            <a:spLocks noGrp="1"/>
          </p:cNvSpPr>
          <p:nvPr>
            <p:ph idx="1"/>
          </p:nvPr>
        </p:nvSpPr>
        <p:spPr/>
        <p:txBody>
          <a:bodyPr/>
          <a:lstStyle/>
          <a:p>
            <a:endParaRPr lang="da-DK"/>
          </a:p>
        </p:txBody>
      </p:sp>
      <p:pic>
        <p:nvPicPr>
          <p:cNvPr id="1032" name="Picture 8" descr="Burma Offensives | Historical Atlas of Asia Pacific (18 April 1944) |  Omniatlas">
            <a:extLst>
              <a:ext uri="{FF2B5EF4-FFF2-40B4-BE49-F238E27FC236}">
                <a16:creationId xmlns:a16="http://schemas.microsoft.com/office/drawing/2014/main" id="{8C3BBB52-F57A-43B1-B366-A204D0244C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7599" y="-565"/>
            <a:ext cx="9979487" cy="6874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742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AB9656-2D9D-4B53-96F6-D11501959596}"/>
              </a:ext>
            </a:extLst>
          </p:cNvPr>
          <p:cNvSpPr>
            <a:spLocks noGrp="1"/>
          </p:cNvSpPr>
          <p:nvPr>
            <p:ph type="title"/>
          </p:nvPr>
        </p:nvSpPr>
        <p:spPr/>
        <p:txBody>
          <a:bodyPr/>
          <a:lstStyle/>
          <a:p>
            <a:endParaRPr lang="da-DK"/>
          </a:p>
        </p:txBody>
      </p:sp>
      <p:pic>
        <p:nvPicPr>
          <p:cNvPr id="5" name="Pladsholder til indhold 4" descr="Et billede, der indeholder kort&#10;&#10;Automatisk genereret beskrivelse">
            <a:extLst>
              <a:ext uri="{FF2B5EF4-FFF2-40B4-BE49-F238E27FC236}">
                <a16:creationId xmlns:a16="http://schemas.microsoft.com/office/drawing/2014/main" id="{3727D3E3-9A6F-4235-BC90-B43212B2E8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240" y="-31012"/>
            <a:ext cx="12334240" cy="6908772"/>
          </a:xfrm>
        </p:spPr>
      </p:pic>
    </p:spTree>
    <p:extLst>
      <p:ext uri="{BB962C8B-B14F-4D97-AF65-F5344CB8AC3E}">
        <p14:creationId xmlns:p14="http://schemas.microsoft.com/office/powerpoint/2010/main" val="3560056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D5B47D-62EC-40B0-8EAA-0F7BFDCB9CA5}"/>
              </a:ext>
            </a:extLst>
          </p:cNvPr>
          <p:cNvSpPr>
            <a:spLocks noGrp="1"/>
          </p:cNvSpPr>
          <p:nvPr>
            <p:ph type="title"/>
          </p:nvPr>
        </p:nvSpPr>
        <p:spPr/>
        <p:txBody>
          <a:bodyPr/>
          <a:lstStyle/>
          <a:p>
            <a:endParaRPr lang="da-DK"/>
          </a:p>
        </p:txBody>
      </p:sp>
      <p:pic>
        <p:nvPicPr>
          <p:cNvPr id="5" name="Pladsholder til indhold 4" descr="Et billede, der indeholder kort&#10;&#10;Automatisk genereret beskrivelse">
            <a:extLst>
              <a:ext uri="{FF2B5EF4-FFF2-40B4-BE49-F238E27FC236}">
                <a16:creationId xmlns:a16="http://schemas.microsoft.com/office/drawing/2014/main" id="{3A67ED97-7040-42FD-8445-A6C7A1BF00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94"/>
            <a:ext cx="12192000" cy="6858394"/>
          </a:xfrm>
        </p:spPr>
      </p:pic>
    </p:spTree>
    <p:extLst>
      <p:ext uri="{BB962C8B-B14F-4D97-AF65-F5344CB8AC3E}">
        <p14:creationId xmlns:p14="http://schemas.microsoft.com/office/powerpoint/2010/main" val="3148503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94D4E5-751A-4607-A0CC-62A848D2E942}"/>
              </a:ext>
            </a:extLst>
          </p:cNvPr>
          <p:cNvSpPr>
            <a:spLocks noGrp="1"/>
          </p:cNvSpPr>
          <p:nvPr>
            <p:ph type="title"/>
          </p:nvPr>
        </p:nvSpPr>
        <p:spPr/>
        <p:txBody>
          <a:bodyPr/>
          <a:lstStyle/>
          <a:p>
            <a:endParaRPr lang="da-DK"/>
          </a:p>
        </p:txBody>
      </p:sp>
      <p:pic>
        <p:nvPicPr>
          <p:cNvPr id="5" name="Pladsholder til indhold 4" descr="Et billede, der indeholder kort&#10;&#10;Automatisk genereret beskrivelse">
            <a:extLst>
              <a:ext uri="{FF2B5EF4-FFF2-40B4-BE49-F238E27FC236}">
                <a16:creationId xmlns:a16="http://schemas.microsoft.com/office/drawing/2014/main" id="{89BE4CD6-BF12-4C7D-A396-E2EA9313C7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8812"/>
            <a:ext cx="12192001" cy="6866812"/>
          </a:xfrm>
        </p:spPr>
      </p:pic>
    </p:spTree>
    <p:extLst>
      <p:ext uri="{BB962C8B-B14F-4D97-AF65-F5344CB8AC3E}">
        <p14:creationId xmlns:p14="http://schemas.microsoft.com/office/powerpoint/2010/main" val="487367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Korean War | American Experience | Official Site | PBS">
            <a:extLst>
              <a:ext uri="{FF2B5EF4-FFF2-40B4-BE49-F238E27FC236}">
                <a16:creationId xmlns:a16="http://schemas.microsoft.com/office/drawing/2014/main" id="{96B3AB8D-DCE3-49A9-A472-FA7C1D8B87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3819"/>
            <a:ext cx="12393227" cy="8972472"/>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a:extLst>
              <a:ext uri="{FF2B5EF4-FFF2-40B4-BE49-F238E27FC236}">
                <a16:creationId xmlns:a16="http://schemas.microsoft.com/office/drawing/2014/main" id="{A3E4B27E-3622-4B65-8C66-B7127527C154}"/>
              </a:ext>
            </a:extLst>
          </p:cNvPr>
          <p:cNvSpPr/>
          <p:nvPr/>
        </p:nvSpPr>
        <p:spPr>
          <a:xfrm>
            <a:off x="0" y="2139518"/>
            <a:ext cx="12244673" cy="2077376"/>
          </a:xfrm>
          <a:prstGeom prst="rect">
            <a:avLst/>
          </a:prstGeom>
          <a:solidFill>
            <a:schemeClr val="bg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51A341EF-AFF3-4D8D-A444-0F9F4FDA6F1E}"/>
              </a:ext>
            </a:extLst>
          </p:cNvPr>
          <p:cNvSpPr>
            <a:spLocks noGrp="1"/>
          </p:cNvSpPr>
          <p:nvPr>
            <p:ph type="title"/>
          </p:nvPr>
        </p:nvSpPr>
        <p:spPr>
          <a:xfrm>
            <a:off x="838200" y="2415867"/>
            <a:ext cx="10515600" cy="1325563"/>
          </a:xfrm>
        </p:spPr>
        <p:txBody>
          <a:bodyPr>
            <a:normAutofit/>
          </a:bodyPr>
          <a:lstStyle/>
          <a:p>
            <a:pPr algn="ctr"/>
            <a:r>
              <a:rPr lang="da-DK" sz="5400" b="1" dirty="0" err="1">
                <a:solidFill>
                  <a:srgbClr val="FF0000"/>
                </a:solidFill>
              </a:rPr>
              <a:t>Koreakrigen</a:t>
            </a:r>
            <a:r>
              <a:rPr lang="da-DK" sz="5400" b="1" dirty="0">
                <a:solidFill>
                  <a:srgbClr val="FF0000"/>
                </a:solidFill>
              </a:rPr>
              <a:t> 1950-53</a:t>
            </a:r>
          </a:p>
        </p:txBody>
      </p:sp>
    </p:spTree>
    <p:extLst>
      <p:ext uri="{BB962C8B-B14F-4D97-AF65-F5344CB8AC3E}">
        <p14:creationId xmlns:p14="http://schemas.microsoft.com/office/powerpoint/2010/main" val="1148258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3" name="Rectangle 75">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Rectangle 77">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Koreakrigen - Wikipedia, den frie encyklopædi">
            <a:extLst>
              <a:ext uri="{FF2B5EF4-FFF2-40B4-BE49-F238E27FC236}">
                <a16:creationId xmlns:a16="http://schemas.microsoft.com/office/drawing/2014/main" id="{8D1D5801-87A8-4E7D-BC01-895DA285AA19}"/>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25837" r="1" b="19586"/>
          <a:stretch/>
        </p:blipFill>
        <p:spPr bwMode="auto">
          <a:xfrm>
            <a:off x="20" y="10"/>
            <a:ext cx="8450297"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C606F830-58FB-42D9-94C0-9C8A2EB047FD}"/>
              </a:ext>
            </a:extLst>
          </p:cNvPr>
          <p:cNvSpPr>
            <a:spLocks noGrp="1"/>
          </p:cNvSpPr>
          <p:nvPr>
            <p:ph type="title"/>
          </p:nvPr>
        </p:nvSpPr>
        <p:spPr>
          <a:xfrm>
            <a:off x="838201" y="365125"/>
            <a:ext cx="5251316" cy="1627636"/>
          </a:xfrm>
        </p:spPr>
        <p:txBody>
          <a:bodyPr>
            <a:normAutofit/>
          </a:bodyPr>
          <a:lstStyle/>
          <a:p>
            <a:endParaRPr lang="da-DK" dirty="0">
              <a:solidFill>
                <a:srgbClr val="FFFFFF"/>
              </a:solidFill>
            </a:endParaRPr>
          </a:p>
        </p:txBody>
      </p:sp>
      <p:sp>
        <p:nvSpPr>
          <p:cNvPr id="3" name="Pladsholder til indhold 2">
            <a:extLst>
              <a:ext uri="{FF2B5EF4-FFF2-40B4-BE49-F238E27FC236}">
                <a16:creationId xmlns:a16="http://schemas.microsoft.com/office/drawing/2014/main" id="{B15CD271-D6EB-4694-89A7-A71DD4C5AA2D}"/>
              </a:ext>
            </a:extLst>
          </p:cNvPr>
          <p:cNvSpPr>
            <a:spLocks noGrp="1"/>
          </p:cNvSpPr>
          <p:nvPr>
            <p:ph idx="1"/>
          </p:nvPr>
        </p:nvSpPr>
        <p:spPr>
          <a:xfrm>
            <a:off x="838200" y="2219785"/>
            <a:ext cx="4619621" cy="3957178"/>
          </a:xfrm>
        </p:spPr>
        <p:txBody>
          <a:bodyPr>
            <a:normAutofit/>
          </a:bodyPr>
          <a:lstStyle/>
          <a:p>
            <a:endParaRPr lang="da-DK" sz="2000">
              <a:solidFill>
                <a:srgbClr val="FFFFFF"/>
              </a:solidFill>
            </a:endParaRPr>
          </a:p>
        </p:txBody>
      </p:sp>
      <p:pic>
        <p:nvPicPr>
          <p:cNvPr id="3074" name="Picture 2" descr="Korean War | Combatants, Summary, Years, Map, Casualties, &amp;amp; Facts |  Britannica">
            <a:extLst>
              <a:ext uri="{FF2B5EF4-FFF2-40B4-BE49-F238E27FC236}">
                <a16:creationId xmlns:a16="http://schemas.microsoft.com/office/drawing/2014/main" id="{C8931107-1D59-4B5D-9C4A-B2CEDBDD08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171" r="1053" b="-1"/>
          <a:stretch/>
        </p:blipFill>
        <p:spPr bwMode="auto">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035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94D4E5-751A-4607-A0CC-62A848D2E942}"/>
              </a:ext>
            </a:extLst>
          </p:cNvPr>
          <p:cNvSpPr>
            <a:spLocks noGrp="1"/>
          </p:cNvSpPr>
          <p:nvPr>
            <p:ph type="title"/>
          </p:nvPr>
        </p:nvSpPr>
        <p:spPr/>
        <p:txBody>
          <a:bodyPr/>
          <a:lstStyle/>
          <a:p>
            <a:endParaRPr lang="da-DK"/>
          </a:p>
        </p:txBody>
      </p:sp>
      <p:pic>
        <p:nvPicPr>
          <p:cNvPr id="5" name="Pladsholder til indhold 4" descr="Et billede, der indeholder kort&#10;&#10;Automatisk genereret beskrivelse">
            <a:extLst>
              <a:ext uri="{FF2B5EF4-FFF2-40B4-BE49-F238E27FC236}">
                <a16:creationId xmlns:a16="http://schemas.microsoft.com/office/drawing/2014/main" id="{89BE4CD6-BF12-4C7D-A396-E2EA9313C7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8812"/>
            <a:ext cx="12192001" cy="6866812"/>
          </a:xfrm>
        </p:spPr>
      </p:pic>
    </p:spTree>
    <p:extLst>
      <p:ext uri="{BB962C8B-B14F-4D97-AF65-F5344CB8AC3E}">
        <p14:creationId xmlns:p14="http://schemas.microsoft.com/office/powerpoint/2010/main" val="2516153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ow the Vietnam War&amp;#39;s Napalm Girl found hope after tragedy">
            <a:extLst>
              <a:ext uri="{FF2B5EF4-FFF2-40B4-BE49-F238E27FC236}">
                <a16:creationId xmlns:a16="http://schemas.microsoft.com/office/drawing/2014/main" id="{1C0BCC18-61DE-4044-84CB-86289E8EDD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71" y="-259407"/>
            <a:ext cx="12244672" cy="7214152"/>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a:extLst>
              <a:ext uri="{FF2B5EF4-FFF2-40B4-BE49-F238E27FC236}">
                <a16:creationId xmlns:a16="http://schemas.microsoft.com/office/drawing/2014/main" id="{A3E4B27E-3622-4B65-8C66-B7127527C154}"/>
              </a:ext>
            </a:extLst>
          </p:cNvPr>
          <p:cNvSpPr/>
          <p:nvPr/>
        </p:nvSpPr>
        <p:spPr>
          <a:xfrm>
            <a:off x="0" y="2388092"/>
            <a:ext cx="12244673" cy="1828801"/>
          </a:xfrm>
          <a:prstGeom prst="rect">
            <a:avLst/>
          </a:prstGeom>
          <a:solidFill>
            <a:schemeClr val="bg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51A341EF-AFF3-4D8D-A444-0F9F4FDA6F1E}"/>
              </a:ext>
            </a:extLst>
          </p:cNvPr>
          <p:cNvSpPr>
            <a:spLocks noGrp="1"/>
          </p:cNvSpPr>
          <p:nvPr>
            <p:ph type="title"/>
          </p:nvPr>
        </p:nvSpPr>
        <p:spPr>
          <a:xfrm>
            <a:off x="838200" y="2766218"/>
            <a:ext cx="10515600" cy="1325563"/>
          </a:xfrm>
        </p:spPr>
        <p:txBody>
          <a:bodyPr>
            <a:normAutofit/>
          </a:bodyPr>
          <a:lstStyle/>
          <a:p>
            <a:pPr algn="ctr"/>
            <a:r>
              <a:rPr lang="da-DK" sz="5400" b="1" dirty="0" err="1">
                <a:solidFill>
                  <a:srgbClr val="FF0000"/>
                </a:solidFill>
              </a:rPr>
              <a:t>Vietnamkrigen</a:t>
            </a:r>
            <a:r>
              <a:rPr lang="da-DK" sz="5400" b="1" dirty="0">
                <a:solidFill>
                  <a:srgbClr val="FF0000"/>
                </a:solidFill>
              </a:rPr>
              <a:t> 1955-75</a:t>
            </a:r>
          </a:p>
        </p:txBody>
      </p:sp>
    </p:spTree>
    <p:extLst>
      <p:ext uri="{BB962C8B-B14F-4D97-AF65-F5344CB8AC3E}">
        <p14:creationId xmlns:p14="http://schemas.microsoft.com/office/powerpoint/2010/main" val="807777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Et billede, der indeholder tekst, himmel, udendørs, gammel&#10;&#10;Automatisk genereret beskrivelse">
            <a:extLst>
              <a:ext uri="{FF2B5EF4-FFF2-40B4-BE49-F238E27FC236}">
                <a16:creationId xmlns:a16="http://schemas.microsoft.com/office/drawing/2014/main" id="{10C9B30C-CB96-4275-AEBB-B1C132B5848B}"/>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15668" r="-1" b="7638"/>
          <a:stretch/>
        </p:blipFill>
        <p:spPr bwMode="auto">
          <a:xfrm>
            <a:off x="20" y="10"/>
            <a:ext cx="8450297"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807CB769-1B22-4EF0-BC6A-97679676AE04}"/>
              </a:ext>
            </a:extLst>
          </p:cNvPr>
          <p:cNvSpPr>
            <a:spLocks noGrp="1"/>
          </p:cNvSpPr>
          <p:nvPr>
            <p:ph type="title"/>
          </p:nvPr>
        </p:nvSpPr>
        <p:spPr>
          <a:xfrm>
            <a:off x="838201" y="365125"/>
            <a:ext cx="5251316" cy="1627636"/>
          </a:xfrm>
        </p:spPr>
        <p:txBody>
          <a:bodyPr>
            <a:normAutofit/>
          </a:bodyPr>
          <a:lstStyle/>
          <a:p>
            <a:endParaRPr lang="da-DK">
              <a:solidFill>
                <a:srgbClr val="FFFFFF"/>
              </a:solidFill>
            </a:endParaRPr>
          </a:p>
        </p:txBody>
      </p:sp>
      <p:sp>
        <p:nvSpPr>
          <p:cNvPr id="3" name="Pladsholder til indhold 2">
            <a:extLst>
              <a:ext uri="{FF2B5EF4-FFF2-40B4-BE49-F238E27FC236}">
                <a16:creationId xmlns:a16="http://schemas.microsoft.com/office/drawing/2014/main" id="{D93BECF3-D8A7-457B-97B9-2F96D45D5600}"/>
              </a:ext>
            </a:extLst>
          </p:cNvPr>
          <p:cNvSpPr>
            <a:spLocks noGrp="1"/>
          </p:cNvSpPr>
          <p:nvPr>
            <p:ph idx="1"/>
          </p:nvPr>
        </p:nvSpPr>
        <p:spPr>
          <a:xfrm>
            <a:off x="838200" y="2219785"/>
            <a:ext cx="4619621" cy="3957178"/>
          </a:xfrm>
        </p:spPr>
        <p:txBody>
          <a:bodyPr>
            <a:normAutofit/>
          </a:bodyPr>
          <a:lstStyle/>
          <a:p>
            <a:endParaRPr lang="da-DK" sz="2000">
              <a:solidFill>
                <a:srgbClr val="FFFFFF"/>
              </a:solidFill>
            </a:endParaRPr>
          </a:p>
        </p:txBody>
      </p:sp>
      <p:pic>
        <p:nvPicPr>
          <p:cNvPr id="6148" name="Picture 4" descr="Napalm: The Devilish Brew That Changed War | Radio Boston">
            <a:extLst>
              <a:ext uri="{FF2B5EF4-FFF2-40B4-BE49-F238E27FC236}">
                <a16:creationId xmlns:a16="http://schemas.microsoft.com/office/drawing/2014/main" id="{75F503FB-2EB4-4DB4-9A49-DDD7F1AA7B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534" r="16213" b="2"/>
          <a:stretch/>
        </p:blipFill>
        <p:spPr bwMode="auto">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11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2" name="Picture 4" descr="The Vietnam War: The Anti-War Movement (13) – Reaction to War in the United  States">
            <a:extLst>
              <a:ext uri="{FF2B5EF4-FFF2-40B4-BE49-F238E27FC236}">
                <a16:creationId xmlns:a16="http://schemas.microsoft.com/office/drawing/2014/main" id="{CF5F060E-5136-4833-979C-75E51B3DA6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927" r="-3" b="4221"/>
          <a:stretch/>
        </p:blipFill>
        <p:spPr bwMode="auto">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a:noFill/>
          <a:extLst>
            <a:ext uri="{909E8E84-426E-40DD-AFC4-6F175D3DCCD1}">
              <a14:hiddenFill xmlns:a14="http://schemas.microsoft.com/office/drawing/2010/main">
                <a:solidFill>
                  <a:srgbClr val="FFFFFF"/>
                </a:solidFill>
              </a14:hiddenFill>
            </a:ext>
          </a:extLst>
        </p:spPr>
      </p:pic>
      <p:pic>
        <p:nvPicPr>
          <p:cNvPr id="7170" name="Picture 2" descr="Opinion | The Four Stages of the Antiwar Movement - The New York Times">
            <a:extLst>
              <a:ext uri="{FF2B5EF4-FFF2-40B4-BE49-F238E27FC236}">
                <a16:creationId xmlns:a16="http://schemas.microsoft.com/office/drawing/2014/main" id="{4309B22C-6119-4AB1-98D5-4CE1E1BC72B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4862"/>
          <a:stretch/>
        </p:blipFill>
        <p:spPr bwMode="auto">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a:noFill/>
          <a:extLst>
            <a:ext uri="{909E8E84-426E-40DD-AFC4-6F175D3DCCD1}">
              <a14:hiddenFill xmlns:a14="http://schemas.microsoft.com/office/drawing/2010/main">
                <a:solidFill>
                  <a:srgbClr val="FFFFFF"/>
                </a:solidFill>
              </a14:hiddenFill>
            </a:ext>
          </a:extLst>
        </p:spPr>
      </p:pic>
      <p:pic>
        <p:nvPicPr>
          <p:cNvPr id="7174" name="Picture 6" descr="The civil rights and Vietnam protests changed America. Today, they might be  illegal. - The Washington Post">
            <a:extLst>
              <a:ext uri="{FF2B5EF4-FFF2-40B4-BE49-F238E27FC236}">
                <a16:creationId xmlns:a16="http://schemas.microsoft.com/office/drawing/2014/main" id="{2F31EA99-2614-440E-A2BD-F3404BED1ED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941" r="15209"/>
          <a:stretch/>
        </p:blipFill>
        <p:spPr bwMode="auto">
          <a:xfrm>
            <a:off x="20" y="1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62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30 years on, Russia views Afghan war with pride">
            <a:extLst>
              <a:ext uri="{FF2B5EF4-FFF2-40B4-BE49-F238E27FC236}">
                <a16:creationId xmlns:a16="http://schemas.microsoft.com/office/drawing/2014/main" id="{6005A6F7-D098-4734-B6E3-CEF85277BC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53719"/>
            <a:ext cx="12192000" cy="8014366"/>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a:extLst>
              <a:ext uri="{FF2B5EF4-FFF2-40B4-BE49-F238E27FC236}">
                <a16:creationId xmlns:a16="http://schemas.microsoft.com/office/drawing/2014/main" id="{A3E4B27E-3622-4B65-8C66-B7127527C154}"/>
              </a:ext>
            </a:extLst>
          </p:cNvPr>
          <p:cNvSpPr/>
          <p:nvPr/>
        </p:nvSpPr>
        <p:spPr>
          <a:xfrm>
            <a:off x="0" y="2388092"/>
            <a:ext cx="12244673" cy="1828801"/>
          </a:xfrm>
          <a:prstGeom prst="rect">
            <a:avLst/>
          </a:prstGeom>
          <a:solidFill>
            <a:schemeClr val="bg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51A341EF-AFF3-4D8D-A444-0F9F4FDA6F1E}"/>
              </a:ext>
            </a:extLst>
          </p:cNvPr>
          <p:cNvSpPr>
            <a:spLocks noGrp="1"/>
          </p:cNvSpPr>
          <p:nvPr>
            <p:ph type="title"/>
          </p:nvPr>
        </p:nvSpPr>
        <p:spPr>
          <a:xfrm>
            <a:off x="838200" y="2766218"/>
            <a:ext cx="10515600" cy="1325563"/>
          </a:xfrm>
        </p:spPr>
        <p:txBody>
          <a:bodyPr>
            <a:normAutofit/>
          </a:bodyPr>
          <a:lstStyle/>
          <a:p>
            <a:pPr algn="ctr"/>
            <a:r>
              <a:rPr lang="da-DK" sz="5400" b="1" dirty="0">
                <a:solidFill>
                  <a:srgbClr val="FF0000"/>
                </a:solidFill>
              </a:rPr>
              <a:t>Den afghansk-sovjetiske krig 1979-89</a:t>
            </a:r>
          </a:p>
        </p:txBody>
      </p:sp>
    </p:spTree>
    <p:extLst>
      <p:ext uri="{BB962C8B-B14F-4D97-AF65-F5344CB8AC3E}">
        <p14:creationId xmlns:p14="http://schemas.microsoft.com/office/powerpoint/2010/main" val="1113735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8" name="Rectangle 76">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4" name="Picture 8" descr="Nearly 30 Years Later, Kazakhstanis Remember Soviet-Afghan War - Caspian  News">
            <a:extLst>
              <a:ext uri="{FF2B5EF4-FFF2-40B4-BE49-F238E27FC236}">
                <a16:creationId xmlns:a16="http://schemas.microsoft.com/office/drawing/2014/main" id="{B580037D-C64F-4797-9B80-41A6904E61CC}"/>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r="6353" b="-1"/>
          <a:stretch/>
        </p:blipFill>
        <p:spPr bwMode="auto">
          <a:xfrm>
            <a:off x="20" y="10"/>
            <a:ext cx="8450297"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47EB3F1F-EC8C-4599-8067-8B242E4A8DD7}"/>
              </a:ext>
            </a:extLst>
          </p:cNvPr>
          <p:cNvSpPr>
            <a:spLocks noGrp="1"/>
          </p:cNvSpPr>
          <p:nvPr>
            <p:ph type="title"/>
          </p:nvPr>
        </p:nvSpPr>
        <p:spPr>
          <a:xfrm>
            <a:off x="838201" y="365125"/>
            <a:ext cx="5251316" cy="1627636"/>
          </a:xfrm>
        </p:spPr>
        <p:txBody>
          <a:bodyPr>
            <a:normAutofit/>
          </a:bodyPr>
          <a:lstStyle/>
          <a:p>
            <a:endParaRPr lang="da-DK">
              <a:solidFill>
                <a:srgbClr val="FFFFFF"/>
              </a:solidFill>
            </a:endParaRPr>
          </a:p>
        </p:txBody>
      </p:sp>
      <p:sp>
        <p:nvSpPr>
          <p:cNvPr id="3" name="Pladsholder til indhold 2">
            <a:extLst>
              <a:ext uri="{FF2B5EF4-FFF2-40B4-BE49-F238E27FC236}">
                <a16:creationId xmlns:a16="http://schemas.microsoft.com/office/drawing/2014/main" id="{84EDE6C9-3144-4DD1-ACDB-FE0BB5B4622F}"/>
              </a:ext>
            </a:extLst>
          </p:cNvPr>
          <p:cNvSpPr>
            <a:spLocks noGrp="1"/>
          </p:cNvSpPr>
          <p:nvPr>
            <p:ph idx="1"/>
          </p:nvPr>
        </p:nvSpPr>
        <p:spPr>
          <a:xfrm>
            <a:off x="838200" y="2219785"/>
            <a:ext cx="4619621" cy="3957178"/>
          </a:xfrm>
        </p:spPr>
        <p:txBody>
          <a:bodyPr>
            <a:normAutofit/>
          </a:bodyPr>
          <a:lstStyle/>
          <a:p>
            <a:endParaRPr lang="da-DK" sz="2000">
              <a:solidFill>
                <a:srgbClr val="FFFFFF"/>
              </a:solidFill>
            </a:endParaRPr>
          </a:p>
        </p:txBody>
      </p:sp>
      <p:pic>
        <p:nvPicPr>
          <p:cNvPr id="9218" name="Picture 2" descr="Et billede, der indeholder udendørs, person, bjerg, personer&#10;&#10;Automatisk genereret beskrivelse">
            <a:extLst>
              <a:ext uri="{FF2B5EF4-FFF2-40B4-BE49-F238E27FC236}">
                <a16:creationId xmlns:a16="http://schemas.microsoft.com/office/drawing/2014/main" id="{AAC955B1-51A6-493E-A23A-24E1F1794D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664" r="30821"/>
          <a:stretch/>
        </p:blipFill>
        <p:spPr bwMode="auto">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613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61" name="Rectangle 83">
            <a:extLst>
              <a:ext uri="{FF2B5EF4-FFF2-40B4-BE49-F238E27FC236}">
                <a16:creationId xmlns:a16="http://schemas.microsoft.com/office/drawing/2014/main" id="{AAB8EDC3-1C0D-4505-A2C7-839A5161F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2" name="Rectangle 85">
            <a:extLst>
              <a:ext uri="{FF2B5EF4-FFF2-40B4-BE49-F238E27FC236}">
                <a16:creationId xmlns:a16="http://schemas.microsoft.com/office/drawing/2014/main" id="{2069E294-3813-4588-9E9C-AEA08F9C4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FILE - In this photo courtesy Ronald Reagan Library, then President Ronald Reagan meets with Afghan &quot;freedom fighters&quot; on Feb. 2, 1983, in the Oval Office of the White House in Washington, to discuss Soviet atrocities in Afghanistan.  The former Soviet Union marched into Afghanistan on Christmas Eve, 1979, claiming it was invited by the new Afghan communist leader, Babrak Karmal, setting the country on a path of 40 years of seemingly endless wars and conflict. After the Soviets left in humiliation, America was the next great power to wade in.    (Courtesy Ronald Reagan Library via AP)">
            <a:extLst>
              <a:ext uri="{FF2B5EF4-FFF2-40B4-BE49-F238E27FC236}">
                <a16:creationId xmlns:a16="http://schemas.microsoft.com/office/drawing/2014/main" id="{D97A71F4-6945-4C1A-87A9-BA65B012EC18}"/>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13440" b="1974"/>
          <a:stretch/>
        </p:blipFill>
        <p:spPr bwMode="auto">
          <a:xfrm>
            <a:off x="62163" y="10"/>
            <a:ext cx="12191981"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Lars Løkke Rasmussen: Afghaner-billedet er blevet misbrugt | Indland | DR">
            <a:extLst>
              <a:ext uri="{FF2B5EF4-FFF2-40B4-BE49-F238E27FC236}">
                <a16:creationId xmlns:a16="http://schemas.microsoft.com/office/drawing/2014/main" id="{67FA0DDA-41AB-43DD-973A-C15221DE1E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017" t="4449" r="-5919" b="9108"/>
          <a:stretch/>
        </p:blipFill>
        <p:spPr bwMode="auto">
          <a:xfrm>
            <a:off x="5217111" y="2805282"/>
            <a:ext cx="5356194" cy="3622151"/>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585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b="1" dirty="0"/>
              <a:t>Hvordan ville en traditionalist og revisionist se på Koreakrigen?</a:t>
            </a:r>
            <a:endParaRPr lang="da-DK" dirty="0"/>
          </a:p>
        </p:txBody>
      </p:sp>
      <p:sp>
        <p:nvSpPr>
          <p:cNvPr id="3" name="Pladsholder til indhold 2"/>
          <p:cNvSpPr>
            <a:spLocks noGrp="1"/>
          </p:cNvSpPr>
          <p:nvPr>
            <p:ph idx="1"/>
          </p:nvPr>
        </p:nvSpPr>
        <p:spPr/>
        <p:txBody>
          <a:bodyPr/>
          <a:lstStyle/>
          <a:p>
            <a:endParaRPr lang="da-DK" dirty="0"/>
          </a:p>
          <a:p>
            <a:r>
              <a:rPr lang="da-DK" dirty="0"/>
              <a:t>I skal læse de to fremstillinger og to historiske kilder i ”Tekster til Koreakrigen”</a:t>
            </a:r>
          </a:p>
          <a:p>
            <a:pPr marL="0" indent="0">
              <a:buNone/>
            </a:pPr>
            <a:endParaRPr lang="da-DK" dirty="0"/>
          </a:p>
          <a:p>
            <a:r>
              <a:rPr lang="da-DK" dirty="0"/>
              <a:t>I skal derefter prøve at finde argumenter i fremstillingerne og kilderne for jeres synspunkt, alt efter om I er traditionalister eller revisionister.</a:t>
            </a:r>
          </a:p>
          <a:p>
            <a:pPr marL="0" indent="0">
              <a:buNone/>
            </a:pPr>
            <a:r>
              <a:rPr lang="da-DK" dirty="0">
                <a:sym typeface="Wingdings" panose="05000000000000000000" pitchFamily="2" charset="2"/>
              </a:rPr>
              <a:t> Noterer i teksten de eksempler I finder. </a:t>
            </a:r>
            <a:endParaRPr lang="da-DK" dirty="0"/>
          </a:p>
          <a:p>
            <a:endParaRPr lang="da-DK" dirty="0"/>
          </a:p>
          <a:p>
            <a:endParaRPr lang="da-DK" dirty="0"/>
          </a:p>
        </p:txBody>
      </p:sp>
    </p:spTree>
    <p:extLst>
      <p:ext uri="{BB962C8B-B14F-4D97-AF65-F5344CB8AC3E}">
        <p14:creationId xmlns:p14="http://schemas.microsoft.com/office/powerpoint/2010/main" val="3795434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07C964-21A8-4EE6-A13B-6420CDF7282C}"/>
              </a:ext>
            </a:extLst>
          </p:cNvPr>
          <p:cNvSpPr>
            <a:spLocks noGrp="1"/>
          </p:cNvSpPr>
          <p:nvPr>
            <p:ph type="title"/>
          </p:nvPr>
        </p:nvSpPr>
        <p:spPr/>
        <p:txBody>
          <a:bodyPr>
            <a:normAutofit/>
          </a:bodyPr>
          <a:lstStyle/>
          <a:p>
            <a:r>
              <a:rPr lang="da-DK" sz="4800" b="1"/>
              <a:t>Grupper 3e</a:t>
            </a:r>
            <a:endParaRPr lang="da-DK" sz="4800" b="1" dirty="0"/>
          </a:p>
        </p:txBody>
      </p:sp>
      <p:sp>
        <p:nvSpPr>
          <p:cNvPr id="8" name="Tekstfelt 7">
            <a:extLst>
              <a:ext uri="{FF2B5EF4-FFF2-40B4-BE49-F238E27FC236}">
                <a16:creationId xmlns:a16="http://schemas.microsoft.com/office/drawing/2014/main" id="{2D6AFD47-3DE0-E3E7-A83E-B976E2381FCC}"/>
              </a:ext>
            </a:extLst>
          </p:cNvPr>
          <p:cNvSpPr txBox="1"/>
          <p:nvPr/>
        </p:nvSpPr>
        <p:spPr>
          <a:xfrm>
            <a:off x="732322" y="1565766"/>
            <a:ext cx="2782529" cy="4154984"/>
          </a:xfrm>
          <a:prstGeom prst="rect">
            <a:avLst/>
          </a:prstGeom>
          <a:noFill/>
        </p:spPr>
        <p:txBody>
          <a:bodyPr wrap="square" rtlCol="0">
            <a:spAutoFit/>
          </a:bodyPr>
          <a:lstStyle/>
          <a:p>
            <a:r>
              <a:rPr lang="da-DK" sz="2400" b="1" u="sng" dirty="0"/>
              <a:t>Traditionalisterne</a:t>
            </a:r>
          </a:p>
          <a:p>
            <a:r>
              <a:rPr lang="da-DK" sz="2000" dirty="0"/>
              <a:t>Alexander</a:t>
            </a:r>
          </a:p>
          <a:p>
            <a:r>
              <a:rPr lang="da-DK" sz="2000" dirty="0"/>
              <a:t>Emil</a:t>
            </a:r>
          </a:p>
          <a:p>
            <a:r>
              <a:rPr lang="da-DK" sz="2000" dirty="0"/>
              <a:t>Frida</a:t>
            </a:r>
          </a:p>
          <a:p>
            <a:r>
              <a:rPr lang="da-DK" sz="2000" dirty="0"/>
              <a:t>Jonas</a:t>
            </a:r>
          </a:p>
          <a:p>
            <a:r>
              <a:rPr lang="da-DK" sz="2000" dirty="0"/>
              <a:t>Karoline</a:t>
            </a:r>
          </a:p>
          <a:p>
            <a:r>
              <a:rPr lang="da-DK" sz="2000" dirty="0"/>
              <a:t>Mads</a:t>
            </a:r>
          </a:p>
          <a:p>
            <a:r>
              <a:rPr lang="da-DK" sz="2000" dirty="0"/>
              <a:t>Maria</a:t>
            </a:r>
          </a:p>
          <a:p>
            <a:r>
              <a:rPr lang="da-DK" sz="2000" dirty="0"/>
              <a:t>Mia</a:t>
            </a:r>
          </a:p>
          <a:p>
            <a:r>
              <a:rPr lang="da-DK" sz="2000" dirty="0"/>
              <a:t>Noah</a:t>
            </a:r>
          </a:p>
          <a:p>
            <a:r>
              <a:rPr lang="da-DK" sz="2000" dirty="0"/>
              <a:t>Rasmus</a:t>
            </a:r>
          </a:p>
          <a:p>
            <a:r>
              <a:rPr lang="da-DK" sz="2000" dirty="0"/>
              <a:t>Silas</a:t>
            </a:r>
          </a:p>
          <a:p>
            <a:r>
              <a:rPr lang="da-DK" sz="2000" dirty="0"/>
              <a:t>Xenius</a:t>
            </a:r>
          </a:p>
        </p:txBody>
      </p:sp>
      <p:sp>
        <p:nvSpPr>
          <p:cNvPr id="9" name="Tekstfelt 8">
            <a:extLst>
              <a:ext uri="{FF2B5EF4-FFF2-40B4-BE49-F238E27FC236}">
                <a16:creationId xmlns:a16="http://schemas.microsoft.com/office/drawing/2014/main" id="{C264CC9F-5C95-F45D-44D2-A9B1AE3EA318}"/>
              </a:ext>
            </a:extLst>
          </p:cNvPr>
          <p:cNvSpPr txBox="1"/>
          <p:nvPr/>
        </p:nvSpPr>
        <p:spPr>
          <a:xfrm>
            <a:off x="7074518" y="1572239"/>
            <a:ext cx="2782529" cy="3847207"/>
          </a:xfrm>
          <a:prstGeom prst="rect">
            <a:avLst/>
          </a:prstGeom>
          <a:noFill/>
        </p:spPr>
        <p:txBody>
          <a:bodyPr wrap="square" rtlCol="0">
            <a:spAutoFit/>
          </a:bodyPr>
          <a:lstStyle/>
          <a:p>
            <a:r>
              <a:rPr lang="da-DK" sz="2400" b="1" u="sng" dirty="0"/>
              <a:t>Revisionisterne</a:t>
            </a:r>
          </a:p>
          <a:p>
            <a:r>
              <a:rPr lang="da-DK" sz="2000" dirty="0"/>
              <a:t>Camilla</a:t>
            </a:r>
          </a:p>
          <a:p>
            <a:r>
              <a:rPr lang="da-DK" sz="2000" dirty="0"/>
              <a:t>Emma</a:t>
            </a:r>
          </a:p>
          <a:p>
            <a:r>
              <a:rPr lang="da-DK" sz="2000" dirty="0"/>
              <a:t>Gustav</a:t>
            </a:r>
          </a:p>
          <a:p>
            <a:r>
              <a:rPr lang="da-DK" sz="2000" dirty="0"/>
              <a:t>Juliana</a:t>
            </a:r>
          </a:p>
          <a:p>
            <a:r>
              <a:rPr lang="da-DK" sz="2000" dirty="0"/>
              <a:t>Lucas</a:t>
            </a:r>
          </a:p>
          <a:p>
            <a:r>
              <a:rPr lang="da-DK" sz="2000" dirty="0"/>
              <a:t>Marc</a:t>
            </a:r>
          </a:p>
          <a:p>
            <a:r>
              <a:rPr lang="da-DK" sz="2000" dirty="0"/>
              <a:t>Markus</a:t>
            </a:r>
          </a:p>
          <a:p>
            <a:r>
              <a:rPr lang="da-DK" sz="2000" dirty="0"/>
              <a:t>Nicolai</a:t>
            </a:r>
          </a:p>
          <a:p>
            <a:r>
              <a:rPr lang="da-DK" sz="2000" dirty="0"/>
              <a:t>Oscar</a:t>
            </a:r>
          </a:p>
          <a:p>
            <a:r>
              <a:rPr lang="da-DK" sz="2000" dirty="0"/>
              <a:t>Sabine</a:t>
            </a:r>
          </a:p>
          <a:p>
            <a:r>
              <a:rPr lang="da-DK" sz="2000" dirty="0"/>
              <a:t>Tobias</a:t>
            </a:r>
          </a:p>
        </p:txBody>
      </p:sp>
    </p:spTree>
    <p:extLst>
      <p:ext uri="{BB962C8B-B14F-4D97-AF65-F5344CB8AC3E}">
        <p14:creationId xmlns:p14="http://schemas.microsoft.com/office/powerpoint/2010/main" val="7540149"/>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401</TotalTime>
  <Words>134</Words>
  <Application>Microsoft Office PowerPoint</Application>
  <PresentationFormat>Widescreen</PresentationFormat>
  <Paragraphs>45</Paragraphs>
  <Slides>17</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17</vt:i4>
      </vt:variant>
    </vt:vector>
  </HeadingPairs>
  <TitlesOfParts>
    <vt:vector size="22" baseType="lpstr">
      <vt:lpstr>Arial</vt:lpstr>
      <vt:lpstr>Calibri</vt:lpstr>
      <vt:lpstr>Calibri Light</vt:lpstr>
      <vt:lpstr>Wingdings</vt:lpstr>
      <vt:lpstr>Office-tema</vt:lpstr>
      <vt:lpstr>PowerPoint-præsentation</vt:lpstr>
      <vt:lpstr>PowerPoint-præsentation</vt:lpstr>
      <vt:lpstr>PowerPoint-præsentation</vt:lpstr>
      <vt:lpstr>PowerPoint-præsentation</vt:lpstr>
      <vt:lpstr>PowerPoint-præsentation</vt:lpstr>
      <vt:lpstr>PowerPoint-præsentation</vt:lpstr>
      <vt:lpstr>Koreakrigen 1950-53</vt:lpstr>
      <vt:lpstr>PowerPoint-præsentation</vt:lpstr>
      <vt:lpstr>PowerPoint-præsentation</vt:lpstr>
      <vt:lpstr>Vietnamkrigen 1955-75</vt:lpstr>
      <vt:lpstr>PowerPoint-præsentation</vt:lpstr>
      <vt:lpstr>PowerPoint-præsentation</vt:lpstr>
      <vt:lpstr>Den afghansk-sovjetiske krig 1979-89</vt:lpstr>
      <vt:lpstr>PowerPoint-præsentation</vt:lpstr>
      <vt:lpstr>PowerPoint-præsentation</vt:lpstr>
      <vt:lpstr>Hvordan ville en traditionalist og revisionist se på Koreakrigen?</vt:lpstr>
      <vt:lpstr>Grupper 3e</vt:lpstr>
    </vt:vector>
  </TitlesOfParts>
  <Company>Køge Handelsskole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KHS</dc:creator>
  <cp:lastModifiedBy>Troels Kjems Petersen</cp:lastModifiedBy>
  <cp:revision>16</cp:revision>
  <dcterms:created xsi:type="dcterms:W3CDTF">2017-08-23T12:03:28Z</dcterms:created>
  <dcterms:modified xsi:type="dcterms:W3CDTF">2024-09-18T08:12:58Z</dcterms:modified>
</cp:coreProperties>
</file>