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0" r:id="rId3"/>
    <p:sldId id="276" r:id="rId4"/>
    <p:sldId id="287" r:id="rId5"/>
    <p:sldId id="270" r:id="rId6"/>
    <p:sldId id="282" r:id="rId7"/>
    <p:sldId id="285" r:id="rId8"/>
    <p:sldId id="277" r:id="rId9"/>
    <p:sldId id="289" r:id="rId10"/>
    <p:sldId id="291" r:id="rId11"/>
    <p:sldId id="286" r:id="rId12"/>
    <p:sldId id="280" r:id="rId13"/>
    <p:sldId id="284" r:id="rId14"/>
    <p:sldId id="292" r:id="rId15"/>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B021FD4-ADD1-4E68-AAED-87FF3A201657}" v="4" dt="2023-11-08T07:41:00.4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63" d="100"/>
          <a:sy n="63" d="100"/>
        </p:scale>
        <p:origin x="8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oels Kjems Petersen" userId="d50d9817-7fa7-4ee2-9878-28660974c4b1" providerId="ADAL" clId="{F5A35596-57F5-4B5D-9B49-B3B52CD496F0}"/>
    <pc:docChg chg="custSel addSld delSld modSld">
      <pc:chgData name="Troels Kjems Petersen" userId="d50d9817-7fa7-4ee2-9878-28660974c4b1" providerId="ADAL" clId="{F5A35596-57F5-4B5D-9B49-B3B52CD496F0}" dt="2022-08-31T10:23:18.647" v="1124" actId="207"/>
      <pc:docMkLst>
        <pc:docMk/>
      </pc:docMkLst>
      <pc:sldChg chg="modSp">
        <pc:chgData name="Troels Kjems Petersen" userId="d50d9817-7fa7-4ee2-9878-28660974c4b1" providerId="ADAL" clId="{F5A35596-57F5-4B5D-9B49-B3B52CD496F0}" dt="2022-08-31T06:42:26.813" v="121" actId="20577"/>
        <pc:sldMkLst>
          <pc:docMk/>
          <pc:sldMk cId="3519029589" sldId="256"/>
        </pc:sldMkLst>
        <pc:spChg chg="mod">
          <ac:chgData name="Troels Kjems Petersen" userId="d50d9817-7fa7-4ee2-9878-28660974c4b1" providerId="ADAL" clId="{F5A35596-57F5-4B5D-9B49-B3B52CD496F0}" dt="2022-08-31T06:42:26.813" v="121" actId="20577"/>
          <ac:spMkLst>
            <pc:docMk/>
            <pc:sldMk cId="3519029589" sldId="256"/>
            <ac:spMk id="3" creationId="{00000000-0000-0000-0000-000000000000}"/>
          </ac:spMkLst>
        </pc:spChg>
      </pc:sldChg>
      <pc:sldChg chg="modSp add">
        <pc:chgData name="Troels Kjems Petersen" userId="d50d9817-7fa7-4ee2-9878-28660974c4b1" providerId="ADAL" clId="{F5A35596-57F5-4B5D-9B49-B3B52CD496F0}" dt="2022-08-31T07:54:03.521" v="618" actId="20577"/>
        <pc:sldMkLst>
          <pc:docMk/>
          <pc:sldMk cId="21143070" sldId="276"/>
        </pc:sldMkLst>
        <pc:spChg chg="mod">
          <ac:chgData name="Troels Kjems Petersen" userId="d50d9817-7fa7-4ee2-9878-28660974c4b1" providerId="ADAL" clId="{F5A35596-57F5-4B5D-9B49-B3B52CD496F0}" dt="2022-08-31T07:54:03.521" v="618" actId="20577"/>
          <ac:spMkLst>
            <pc:docMk/>
            <pc:sldMk cId="21143070" sldId="276"/>
            <ac:spMk id="2" creationId="{00000000-0000-0000-0000-000000000000}"/>
          </ac:spMkLst>
        </pc:spChg>
      </pc:sldChg>
      <pc:sldChg chg="modSp">
        <pc:chgData name="Troels Kjems Petersen" userId="d50d9817-7fa7-4ee2-9878-28660974c4b1" providerId="ADAL" clId="{F5A35596-57F5-4B5D-9B49-B3B52CD496F0}" dt="2022-08-31T08:19:46.557" v="680" actId="20577"/>
        <pc:sldMkLst>
          <pc:docMk/>
          <pc:sldMk cId="2952613617" sldId="282"/>
        </pc:sldMkLst>
        <pc:graphicFrameChg chg="mod modGraphic">
          <ac:chgData name="Troels Kjems Petersen" userId="d50d9817-7fa7-4ee2-9878-28660974c4b1" providerId="ADAL" clId="{F5A35596-57F5-4B5D-9B49-B3B52CD496F0}" dt="2022-08-31T08:19:46.557" v="680" actId="20577"/>
          <ac:graphicFrameMkLst>
            <pc:docMk/>
            <pc:sldMk cId="2952613617" sldId="282"/>
            <ac:graphicFrameMk id="4" creationId="{AB10E137-C242-4A24-BE0E-6DF2E83B9598}"/>
          </ac:graphicFrameMkLst>
        </pc:graphicFrameChg>
      </pc:sldChg>
      <pc:sldChg chg="del">
        <pc:chgData name="Troels Kjems Petersen" userId="d50d9817-7fa7-4ee2-9878-28660974c4b1" providerId="ADAL" clId="{F5A35596-57F5-4B5D-9B49-B3B52CD496F0}" dt="2022-08-31T07:55:02.652" v="619" actId="2696"/>
        <pc:sldMkLst>
          <pc:docMk/>
          <pc:sldMk cId="1884453554" sldId="283"/>
        </pc:sldMkLst>
      </pc:sldChg>
      <pc:sldChg chg="addSp modSp add">
        <pc:chgData name="Troels Kjems Petersen" userId="d50d9817-7fa7-4ee2-9878-28660974c4b1" providerId="ADAL" clId="{F5A35596-57F5-4B5D-9B49-B3B52CD496F0}" dt="2022-08-31T06:35:12.292" v="94" actId="1076"/>
        <pc:sldMkLst>
          <pc:docMk/>
          <pc:sldMk cId="3721381567" sldId="287"/>
        </pc:sldMkLst>
        <pc:spChg chg="mod">
          <ac:chgData name="Troels Kjems Petersen" userId="d50d9817-7fa7-4ee2-9878-28660974c4b1" providerId="ADAL" clId="{F5A35596-57F5-4B5D-9B49-B3B52CD496F0}" dt="2022-08-31T06:34:48.844" v="85" actId="115"/>
          <ac:spMkLst>
            <pc:docMk/>
            <pc:sldMk cId="3721381567" sldId="287"/>
            <ac:spMk id="2" creationId="{4F63C40F-3891-4CA6-9FD7-3873E291DC70}"/>
          </ac:spMkLst>
        </pc:spChg>
        <pc:spChg chg="mod">
          <ac:chgData name="Troels Kjems Petersen" userId="d50d9817-7fa7-4ee2-9878-28660974c4b1" providerId="ADAL" clId="{F5A35596-57F5-4B5D-9B49-B3B52CD496F0}" dt="2022-08-31T06:35:12.292" v="94" actId="1076"/>
          <ac:spMkLst>
            <pc:docMk/>
            <pc:sldMk cId="3721381567" sldId="287"/>
            <ac:spMk id="3" creationId="{614CF03B-9661-46CC-9A42-CCCFDB50D781}"/>
          </ac:spMkLst>
        </pc:spChg>
        <pc:spChg chg="add mod ord">
          <ac:chgData name="Troels Kjems Petersen" userId="d50d9817-7fa7-4ee2-9878-28660974c4b1" providerId="ADAL" clId="{F5A35596-57F5-4B5D-9B49-B3B52CD496F0}" dt="2022-08-31T06:35:09.183" v="92" actId="14100"/>
          <ac:spMkLst>
            <pc:docMk/>
            <pc:sldMk cId="3721381567" sldId="287"/>
            <ac:spMk id="4" creationId="{73914A06-7B77-4649-91B1-AB2580C7C4EB}"/>
          </ac:spMkLst>
        </pc:spChg>
      </pc:sldChg>
      <pc:sldChg chg="modSp add">
        <pc:chgData name="Troels Kjems Petersen" userId="d50d9817-7fa7-4ee2-9878-28660974c4b1" providerId="ADAL" clId="{F5A35596-57F5-4B5D-9B49-B3B52CD496F0}" dt="2022-08-31T10:23:18.647" v="1124" actId="207"/>
        <pc:sldMkLst>
          <pc:docMk/>
          <pc:sldMk cId="1054551792" sldId="288"/>
        </pc:sldMkLst>
        <pc:spChg chg="mod">
          <ac:chgData name="Troels Kjems Petersen" userId="d50d9817-7fa7-4ee2-9878-28660974c4b1" providerId="ADAL" clId="{F5A35596-57F5-4B5D-9B49-B3B52CD496F0}" dt="2022-08-31T10:23:18.647" v="1124" actId="207"/>
          <ac:spMkLst>
            <pc:docMk/>
            <pc:sldMk cId="1054551792" sldId="288"/>
            <ac:spMk id="3" creationId="{614CF03B-9661-46CC-9A42-CCCFDB50D781}"/>
          </ac:spMkLst>
        </pc:spChg>
      </pc:sldChg>
      <pc:sldChg chg="add">
        <pc:chgData name="Troels Kjems Petersen" userId="d50d9817-7fa7-4ee2-9878-28660974c4b1" providerId="ADAL" clId="{F5A35596-57F5-4B5D-9B49-B3B52CD496F0}" dt="2022-08-31T06:40:43.750" v="96"/>
        <pc:sldMkLst>
          <pc:docMk/>
          <pc:sldMk cId="3601138391" sldId="289"/>
        </pc:sldMkLst>
      </pc:sldChg>
      <pc:sldChg chg="modSp add">
        <pc:chgData name="Troels Kjems Petersen" userId="d50d9817-7fa7-4ee2-9878-28660974c4b1" providerId="ADAL" clId="{F5A35596-57F5-4B5D-9B49-B3B52CD496F0}" dt="2022-08-31T07:53:47.888" v="585" actId="20577"/>
        <pc:sldMkLst>
          <pc:docMk/>
          <pc:sldMk cId="1405856726" sldId="290"/>
        </pc:sldMkLst>
        <pc:spChg chg="mod">
          <ac:chgData name="Troels Kjems Petersen" userId="d50d9817-7fa7-4ee2-9878-28660974c4b1" providerId="ADAL" clId="{F5A35596-57F5-4B5D-9B49-B3B52CD496F0}" dt="2022-08-31T07:52:57.251" v="565" actId="14100"/>
          <ac:spMkLst>
            <pc:docMk/>
            <pc:sldMk cId="1405856726" sldId="290"/>
            <ac:spMk id="2" creationId="{EC2931DF-D849-48AC-B11A-B64F8D35C99C}"/>
          </ac:spMkLst>
        </pc:spChg>
        <pc:spChg chg="mod">
          <ac:chgData name="Troels Kjems Petersen" userId="d50d9817-7fa7-4ee2-9878-28660974c4b1" providerId="ADAL" clId="{F5A35596-57F5-4B5D-9B49-B3B52CD496F0}" dt="2022-08-31T07:53:47.888" v="585" actId="20577"/>
          <ac:spMkLst>
            <pc:docMk/>
            <pc:sldMk cId="1405856726" sldId="290"/>
            <ac:spMk id="3" creationId="{381AD5B8-49D8-4F93-99BD-030C94CCE92A}"/>
          </ac:spMkLst>
        </pc:spChg>
      </pc:sldChg>
      <pc:sldChg chg="modSp add">
        <pc:chgData name="Troels Kjems Petersen" userId="d50d9817-7fa7-4ee2-9878-28660974c4b1" providerId="ADAL" clId="{F5A35596-57F5-4B5D-9B49-B3B52CD496F0}" dt="2022-08-31T07:58:23.317" v="677" actId="115"/>
        <pc:sldMkLst>
          <pc:docMk/>
          <pc:sldMk cId="4068958585" sldId="291"/>
        </pc:sldMkLst>
        <pc:spChg chg="mod">
          <ac:chgData name="Troels Kjems Petersen" userId="d50d9817-7fa7-4ee2-9878-28660974c4b1" providerId="ADAL" clId="{F5A35596-57F5-4B5D-9B49-B3B52CD496F0}" dt="2022-08-31T07:58:23.317" v="677" actId="115"/>
          <ac:spMkLst>
            <pc:docMk/>
            <pc:sldMk cId="4068958585" sldId="291"/>
            <ac:spMk id="2" creationId="{ED3A1FC5-FC79-4F60-8903-742979883436}"/>
          </ac:spMkLst>
        </pc:spChg>
        <pc:spChg chg="mod">
          <ac:chgData name="Troels Kjems Petersen" userId="d50d9817-7fa7-4ee2-9878-28660974c4b1" providerId="ADAL" clId="{F5A35596-57F5-4B5D-9B49-B3B52CD496F0}" dt="2022-08-31T07:57:47.321" v="676" actId="113"/>
          <ac:spMkLst>
            <pc:docMk/>
            <pc:sldMk cId="4068958585" sldId="291"/>
            <ac:spMk id="3" creationId="{5F46D563-1969-478F-8CE2-CBA0F5F8E410}"/>
          </ac:spMkLst>
        </pc:spChg>
      </pc:sldChg>
    </pc:docChg>
  </pc:docChgLst>
  <pc:docChgLst>
    <pc:chgData name="Troels Kjems Petersen" userId="d50d9817-7fa7-4ee2-9878-28660974c4b1" providerId="ADAL" clId="{EB021FD4-ADD1-4E68-AAED-87FF3A201657}"/>
    <pc:docChg chg="undo custSel addSld delSld modSld">
      <pc:chgData name="Troels Kjems Petersen" userId="d50d9817-7fa7-4ee2-9878-28660974c4b1" providerId="ADAL" clId="{EB021FD4-ADD1-4E68-AAED-87FF3A201657}" dt="2023-11-08T08:58:43.285" v="83" actId="1076"/>
      <pc:docMkLst>
        <pc:docMk/>
      </pc:docMkLst>
      <pc:sldChg chg="modSp mod">
        <pc:chgData name="Troels Kjems Petersen" userId="d50d9817-7fa7-4ee2-9878-28660974c4b1" providerId="ADAL" clId="{EB021FD4-ADD1-4E68-AAED-87FF3A201657}" dt="2023-11-08T07:07:03.438" v="32" actId="1076"/>
        <pc:sldMkLst>
          <pc:docMk/>
          <pc:sldMk cId="21143070" sldId="276"/>
        </pc:sldMkLst>
        <pc:spChg chg="mod">
          <ac:chgData name="Troels Kjems Petersen" userId="d50d9817-7fa7-4ee2-9878-28660974c4b1" providerId="ADAL" clId="{EB021FD4-ADD1-4E68-AAED-87FF3A201657}" dt="2023-11-08T07:07:03.438" v="32" actId="1076"/>
          <ac:spMkLst>
            <pc:docMk/>
            <pc:sldMk cId="21143070" sldId="276"/>
            <ac:spMk id="3" creationId="{00000000-0000-0000-0000-000000000000}"/>
          </ac:spMkLst>
        </pc:spChg>
      </pc:sldChg>
      <pc:sldChg chg="modSp add del mod">
        <pc:chgData name="Troels Kjems Petersen" userId="d50d9817-7fa7-4ee2-9878-28660974c4b1" providerId="ADAL" clId="{EB021FD4-ADD1-4E68-AAED-87FF3A201657}" dt="2023-11-08T07:41:14.669" v="78" actId="20577"/>
        <pc:sldMkLst>
          <pc:docMk/>
          <pc:sldMk cId="2952613617" sldId="282"/>
        </pc:sldMkLst>
        <pc:graphicFrameChg chg="mod modGraphic">
          <ac:chgData name="Troels Kjems Petersen" userId="d50d9817-7fa7-4ee2-9878-28660974c4b1" providerId="ADAL" clId="{EB021FD4-ADD1-4E68-AAED-87FF3A201657}" dt="2023-11-08T07:41:14.669" v="78" actId="20577"/>
          <ac:graphicFrameMkLst>
            <pc:docMk/>
            <pc:sldMk cId="2952613617" sldId="282"/>
            <ac:graphicFrameMk id="4" creationId="{AB10E137-C242-4A24-BE0E-6DF2E83B9598}"/>
          </ac:graphicFrameMkLst>
        </pc:graphicFrameChg>
      </pc:sldChg>
      <pc:sldChg chg="del">
        <pc:chgData name="Troels Kjems Petersen" userId="d50d9817-7fa7-4ee2-9878-28660974c4b1" providerId="ADAL" clId="{EB021FD4-ADD1-4E68-AAED-87FF3A201657}" dt="2023-11-08T07:10:23.258" v="34" actId="47"/>
        <pc:sldMkLst>
          <pc:docMk/>
          <pc:sldMk cId="1054551792" sldId="288"/>
        </pc:sldMkLst>
      </pc:sldChg>
      <pc:sldChg chg="modSp add mod">
        <pc:chgData name="Troels Kjems Petersen" userId="d50d9817-7fa7-4ee2-9878-28660974c4b1" providerId="ADAL" clId="{EB021FD4-ADD1-4E68-AAED-87FF3A201657}" dt="2023-11-08T08:58:43.285" v="83" actId="1076"/>
        <pc:sldMkLst>
          <pc:docMk/>
          <pc:sldMk cId="3528169413" sldId="292"/>
        </pc:sldMkLst>
        <pc:spChg chg="mod">
          <ac:chgData name="Troels Kjems Petersen" userId="d50d9817-7fa7-4ee2-9878-28660974c4b1" providerId="ADAL" clId="{EB021FD4-ADD1-4E68-AAED-87FF3A201657}" dt="2023-11-08T08:58:43.285" v="83" actId="1076"/>
          <ac:spMkLst>
            <pc:docMk/>
            <pc:sldMk cId="3528169413" sldId="292"/>
            <ac:spMk id="3" creationId="{614CF03B-9661-46CC-9A42-CCCFDB50D781}"/>
          </ac:spMkLst>
        </pc:spChg>
      </pc:sldChg>
    </pc:docChg>
  </pc:docChgLst>
  <pc:docChgLst>
    <pc:chgData name="Troels Kjems Petersen" userId="d50d9817-7fa7-4ee2-9878-28660974c4b1" providerId="ADAL" clId="{F0A37A93-02CC-4871-906F-28123CF1D647}"/>
    <pc:docChg chg="undo custSel addSld delSld modSld">
      <pc:chgData name="Troels Kjems Petersen" userId="d50d9817-7fa7-4ee2-9878-28660974c4b1" providerId="ADAL" clId="{F0A37A93-02CC-4871-906F-28123CF1D647}" dt="2023-10-29T13:53:27.867" v="198" actId="47"/>
      <pc:docMkLst>
        <pc:docMk/>
      </pc:docMkLst>
      <pc:sldChg chg="modSp add del mod">
        <pc:chgData name="Troels Kjems Petersen" userId="d50d9817-7fa7-4ee2-9878-28660974c4b1" providerId="ADAL" clId="{F0A37A93-02CC-4871-906F-28123CF1D647}" dt="2023-10-29T13:53:27.867" v="198" actId="47"/>
        <pc:sldMkLst>
          <pc:docMk/>
          <pc:sldMk cId="2952613617" sldId="282"/>
        </pc:sldMkLst>
        <pc:graphicFrameChg chg="modGraphic">
          <ac:chgData name="Troels Kjems Petersen" userId="d50d9817-7fa7-4ee2-9878-28660974c4b1" providerId="ADAL" clId="{F0A37A93-02CC-4871-906F-28123CF1D647}" dt="2023-10-29T13:47:27.481" v="196" actId="20577"/>
          <ac:graphicFrameMkLst>
            <pc:docMk/>
            <pc:sldMk cId="2952613617" sldId="282"/>
            <ac:graphicFrameMk id="4" creationId="{AB10E137-C242-4A24-BE0E-6DF2E83B9598}"/>
          </ac:graphicFrameMkLst>
        </pc:graphicFrame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a-DK"/>
              <a:t>Klik for at redigere i master</a:t>
            </a:r>
          </a:p>
        </p:txBody>
      </p:sp>
      <p:sp>
        <p:nvSpPr>
          <p:cNvPr id="3" name="U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p:cNvSpPr>
            <a:spLocks noGrp="1"/>
          </p:cNvSpPr>
          <p:nvPr>
            <p:ph type="dt" sz="half" idx="10"/>
          </p:nvPr>
        </p:nvSpPr>
        <p:spPr/>
        <p:txBody>
          <a:bodyPr/>
          <a:lstStyle/>
          <a:p>
            <a:fld id="{F162CB2B-67E3-48CD-96E6-27567031D0E9}" type="datetimeFigureOut">
              <a:rPr lang="da-DK" smtClean="0"/>
              <a:t>08-11-2023</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31023451-80BE-4875-B1E6-ECD272E85F26}" type="slidenum">
              <a:rPr lang="da-DK" smtClean="0"/>
              <a:t>‹nr.›</a:t>
            </a:fld>
            <a:endParaRPr lang="da-DK"/>
          </a:p>
        </p:txBody>
      </p:sp>
    </p:spTree>
    <p:extLst>
      <p:ext uri="{BB962C8B-B14F-4D97-AF65-F5344CB8AC3E}">
        <p14:creationId xmlns:p14="http://schemas.microsoft.com/office/powerpoint/2010/main" val="34425318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idx="1"/>
          </p:nvPr>
        </p:nvSpPr>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F162CB2B-67E3-48CD-96E6-27567031D0E9}" type="datetimeFigureOut">
              <a:rPr lang="da-DK" smtClean="0"/>
              <a:t>08-11-2023</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31023451-80BE-4875-B1E6-ECD272E85F26}" type="slidenum">
              <a:rPr lang="da-DK" smtClean="0"/>
              <a:t>‹nr.›</a:t>
            </a:fld>
            <a:endParaRPr lang="da-DK"/>
          </a:p>
        </p:txBody>
      </p:sp>
    </p:spTree>
    <p:extLst>
      <p:ext uri="{BB962C8B-B14F-4D97-AF65-F5344CB8AC3E}">
        <p14:creationId xmlns:p14="http://schemas.microsoft.com/office/powerpoint/2010/main" val="11976357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a-DK"/>
              <a:t>Klik for at redigere i master</a:t>
            </a:r>
          </a:p>
        </p:txBody>
      </p:sp>
      <p:sp>
        <p:nvSpPr>
          <p:cNvPr id="3" name="Pladsholder til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Rediger typografien i masterens</a:t>
            </a:r>
          </a:p>
        </p:txBody>
      </p:sp>
      <p:sp>
        <p:nvSpPr>
          <p:cNvPr id="4" name="Pladsholder til dato 3"/>
          <p:cNvSpPr>
            <a:spLocks noGrp="1"/>
          </p:cNvSpPr>
          <p:nvPr>
            <p:ph type="dt" sz="half" idx="10"/>
          </p:nvPr>
        </p:nvSpPr>
        <p:spPr/>
        <p:txBody>
          <a:bodyPr/>
          <a:lstStyle/>
          <a:p>
            <a:fld id="{F162CB2B-67E3-48CD-96E6-27567031D0E9}" type="datetimeFigureOut">
              <a:rPr lang="da-DK" smtClean="0"/>
              <a:t>08-11-2023</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31023451-80BE-4875-B1E6-ECD272E85F26}" type="slidenum">
              <a:rPr lang="da-DK" smtClean="0"/>
              <a:t>‹nr.›</a:t>
            </a:fld>
            <a:endParaRPr lang="da-DK"/>
          </a:p>
        </p:txBody>
      </p:sp>
    </p:spTree>
    <p:extLst>
      <p:ext uri="{BB962C8B-B14F-4D97-AF65-F5344CB8AC3E}">
        <p14:creationId xmlns:p14="http://schemas.microsoft.com/office/powerpoint/2010/main" val="16734357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sz="half" idx="1"/>
          </p:nvPr>
        </p:nvSpPr>
        <p:spPr>
          <a:xfrm>
            <a:off x="838200" y="1825625"/>
            <a:ext cx="5181600" cy="435133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6172200" y="1825625"/>
            <a:ext cx="5181600" cy="435133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p:cNvSpPr>
            <a:spLocks noGrp="1"/>
          </p:cNvSpPr>
          <p:nvPr>
            <p:ph type="dt" sz="half" idx="10"/>
          </p:nvPr>
        </p:nvSpPr>
        <p:spPr/>
        <p:txBody>
          <a:bodyPr/>
          <a:lstStyle/>
          <a:p>
            <a:fld id="{F162CB2B-67E3-48CD-96E6-27567031D0E9}" type="datetimeFigureOut">
              <a:rPr lang="da-DK" smtClean="0"/>
              <a:t>08-11-2023</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31023451-80BE-4875-B1E6-ECD272E85F26}" type="slidenum">
              <a:rPr lang="da-DK" smtClean="0"/>
              <a:t>‹nr.›</a:t>
            </a:fld>
            <a:endParaRPr lang="da-DK"/>
          </a:p>
        </p:txBody>
      </p:sp>
    </p:spTree>
    <p:extLst>
      <p:ext uri="{BB962C8B-B14F-4D97-AF65-F5344CB8AC3E}">
        <p14:creationId xmlns:p14="http://schemas.microsoft.com/office/powerpoint/2010/main" val="40556480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a-DK"/>
              <a:t>Klik for at redigere i master</a:t>
            </a:r>
          </a:p>
        </p:txBody>
      </p:sp>
      <p:sp>
        <p:nvSpPr>
          <p:cNvPr id="3" name="Pladsholder til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4" name="Pladsholder til indhold 3"/>
          <p:cNvSpPr>
            <a:spLocks noGrp="1"/>
          </p:cNvSpPr>
          <p:nvPr>
            <p:ph sz="half" idx="2"/>
          </p:nvPr>
        </p:nvSpPr>
        <p:spPr>
          <a:xfrm>
            <a:off x="839788" y="2505075"/>
            <a:ext cx="5157787" cy="368458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6" name="Pladsholder til indhold 5"/>
          <p:cNvSpPr>
            <a:spLocks noGrp="1"/>
          </p:cNvSpPr>
          <p:nvPr>
            <p:ph sz="quarter" idx="4"/>
          </p:nvPr>
        </p:nvSpPr>
        <p:spPr>
          <a:xfrm>
            <a:off x="6172200" y="2505075"/>
            <a:ext cx="5183188" cy="368458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p:cNvSpPr>
            <a:spLocks noGrp="1"/>
          </p:cNvSpPr>
          <p:nvPr>
            <p:ph type="dt" sz="half" idx="10"/>
          </p:nvPr>
        </p:nvSpPr>
        <p:spPr/>
        <p:txBody>
          <a:bodyPr/>
          <a:lstStyle/>
          <a:p>
            <a:fld id="{F162CB2B-67E3-48CD-96E6-27567031D0E9}" type="datetimeFigureOut">
              <a:rPr lang="da-DK" smtClean="0"/>
              <a:t>08-11-2023</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slidenummer 8"/>
          <p:cNvSpPr>
            <a:spLocks noGrp="1"/>
          </p:cNvSpPr>
          <p:nvPr>
            <p:ph type="sldNum" sz="quarter" idx="12"/>
          </p:nvPr>
        </p:nvSpPr>
        <p:spPr/>
        <p:txBody>
          <a:bodyPr/>
          <a:lstStyle/>
          <a:p>
            <a:fld id="{31023451-80BE-4875-B1E6-ECD272E85F26}" type="slidenum">
              <a:rPr lang="da-DK" smtClean="0"/>
              <a:t>‹nr.›</a:t>
            </a:fld>
            <a:endParaRPr lang="da-DK"/>
          </a:p>
        </p:txBody>
      </p:sp>
    </p:spTree>
    <p:extLst>
      <p:ext uri="{BB962C8B-B14F-4D97-AF65-F5344CB8AC3E}">
        <p14:creationId xmlns:p14="http://schemas.microsoft.com/office/powerpoint/2010/main" val="27455816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dato 2"/>
          <p:cNvSpPr>
            <a:spLocks noGrp="1"/>
          </p:cNvSpPr>
          <p:nvPr>
            <p:ph type="dt" sz="half" idx="10"/>
          </p:nvPr>
        </p:nvSpPr>
        <p:spPr/>
        <p:txBody>
          <a:bodyPr/>
          <a:lstStyle/>
          <a:p>
            <a:fld id="{F162CB2B-67E3-48CD-96E6-27567031D0E9}" type="datetimeFigureOut">
              <a:rPr lang="da-DK" smtClean="0"/>
              <a:t>08-11-2023</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slidenummer 4"/>
          <p:cNvSpPr>
            <a:spLocks noGrp="1"/>
          </p:cNvSpPr>
          <p:nvPr>
            <p:ph type="sldNum" sz="quarter" idx="12"/>
          </p:nvPr>
        </p:nvSpPr>
        <p:spPr/>
        <p:txBody>
          <a:bodyPr/>
          <a:lstStyle/>
          <a:p>
            <a:fld id="{31023451-80BE-4875-B1E6-ECD272E85F26}" type="slidenum">
              <a:rPr lang="da-DK" smtClean="0"/>
              <a:t>‹nr.›</a:t>
            </a:fld>
            <a:endParaRPr lang="da-DK"/>
          </a:p>
        </p:txBody>
      </p:sp>
    </p:spTree>
    <p:extLst>
      <p:ext uri="{BB962C8B-B14F-4D97-AF65-F5344CB8AC3E}">
        <p14:creationId xmlns:p14="http://schemas.microsoft.com/office/powerpoint/2010/main" val="7374513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F162CB2B-67E3-48CD-96E6-27567031D0E9}" type="datetimeFigureOut">
              <a:rPr lang="da-DK" smtClean="0"/>
              <a:t>08-11-2023</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slidenummer 3"/>
          <p:cNvSpPr>
            <a:spLocks noGrp="1"/>
          </p:cNvSpPr>
          <p:nvPr>
            <p:ph type="sldNum" sz="quarter" idx="12"/>
          </p:nvPr>
        </p:nvSpPr>
        <p:spPr/>
        <p:txBody>
          <a:bodyPr/>
          <a:lstStyle/>
          <a:p>
            <a:fld id="{31023451-80BE-4875-B1E6-ECD272E85F26}" type="slidenum">
              <a:rPr lang="da-DK" smtClean="0"/>
              <a:t>‹nr.›</a:t>
            </a:fld>
            <a:endParaRPr lang="da-DK"/>
          </a:p>
        </p:txBody>
      </p:sp>
    </p:spTree>
    <p:extLst>
      <p:ext uri="{BB962C8B-B14F-4D97-AF65-F5344CB8AC3E}">
        <p14:creationId xmlns:p14="http://schemas.microsoft.com/office/powerpoint/2010/main" val="17082217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p>
        </p:txBody>
      </p:sp>
      <p:sp>
        <p:nvSpPr>
          <p:cNvPr id="3" name="Pladsholder til ind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typografien i masterens</a:t>
            </a:r>
          </a:p>
        </p:txBody>
      </p:sp>
      <p:sp>
        <p:nvSpPr>
          <p:cNvPr id="5" name="Pladsholder til dato 4"/>
          <p:cNvSpPr>
            <a:spLocks noGrp="1"/>
          </p:cNvSpPr>
          <p:nvPr>
            <p:ph type="dt" sz="half" idx="10"/>
          </p:nvPr>
        </p:nvSpPr>
        <p:spPr/>
        <p:txBody>
          <a:bodyPr/>
          <a:lstStyle/>
          <a:p>
            <a:fld id="{F162CB2B-67E3-48CD-96E6-27567031D0E9}" type="datetimeFigureOut">
              <a:rPr lang="da-DK" smtClean="0"/>
              <a:t>08-11-2023</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31023451-80BE-4875-B1E6-ECD272E85F26}" type="slidenum">
              <a:rPr lang="da-DK" smtClean="0"/>
              <a:t>‹nr.›</a:t>
            </a:fld>
            <a:endParaRPr lang="da-DK"/>
          </a:p>
        </p:txBody>
      </p:sp>
    </p:spTree>
    <p:extLst>
      <p:ext uri="{BB962C8B-B14F-4D97-AF65-F5344CB8AC3E}">
        <p14:creationId xmlns:p14="http://schemas.microsoft.com/office/powerpoint/2010/main" val="1288777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p>
        </p:txBody>
      </p:sp>
      <p:sp>
        <p:nvSpPr>
          <p:cNvPr id="3" name="Pladsholder til bille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typografien i masterens</a:t>
            </a:r>
          </a:p>
        </p:txBody>
      </p:sp>
      <p:sp>
        <p:nvSpPr>
          <p:cNvPr id="5" name="Pladsholder til dato 4"/>
          <p:cNvSpPr>
            <a:spLocks noGrp="1"/>
          </p:cNvSpPr>
          <p:nvPr>
            <p:ph type="dt" sz="half" idx="10"/>
          </p:nvPr>
        </p:nvSpPr>
        <p:spPr/>
        <p:txBody>
          <a:bodyPr/>
          <a:lstStyle/>
          <a:p>
            <a:fld id="{F162CB2B-67E3-48CD-96E6-27567031D0E9}" type="datetimeFigureOut">
              <a:rPr lang="da-DK" smtClean="0"/>
              <a:t>08-11-2023</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31023451-80BE-4875-B1E6-ECD272E85F26}" type="slidenum">
              <a:rPr lang="da-DK" smtClean="0"/>
              <a:t>‹nr.›</a:t>
            </a:fld>
            <a:endParaRPr lang="da-DK"/>
          </a:p>
        </p:txBody>
      </p:sp>
    </p:spTree>
    <p:extLst>
      <p:ext uri="{BB962C8B-B14F-4D97-AF65-F5344CB8AC3E}">
        <p14:creationId xmlns:p14="http://schemas.microsoft.com/office/powerpoint/2010/main" val="1308620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lodret titel 2"/>
          <p:cNvSpPr>
            <a:spLocks noGrp="1"/>
          </p:cNvSpPr>
          <p:nvPr>
            <p:ph type="body" orient="vert" idx="1"/>
          </p:nvPr>
        </p:nvSpPr>
        <p:spPr/>
        <p:txBody>
          <a:bodyPr vert="eaVert"/>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F162CB2B-67E3-48CD-96E6-27567031D0E9}" type="datetimeFigureOut">
              <a:rPr lang="da-DK" smtClean="0"/>
              <a:t>08-11-2023</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31023451-80BE-4875-B1E6-ECD272E85F26}" type="slidenum">
              <a:rPr lang="da-DK" smtClean="0"/>
              <a:t>‹nr.›</a:t>
            </a:fld>
            <a:endParaRPr lang="da-DK"/>
          </a:p>
        </p:txBody>
      </p:sp>
    </p:spTree>
    <p:extLst>
      <p:ext uri="{BB962C8B-B14F-4D97-AF65-F5344CB8AC3E}">
        <p14:creationId xmlns:p14="http://schemas.microsoft.com/office/powerpoint/2010/main" val="20034280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8724900" y="365125"/>
            <a:ext cx="2628900" cy="5811838"/>
          </a:xfrm>
        </p:spPr>
        <p:txBody>
          <a:bodyPr vert="eaVert"/>
          <a:lstStyle/>
          <a:p>
            <a:r>
              <a:rPr lang="da-DK"/>
              <a:t>Klik for at redigere i master</a:t>
            </a:r>
          </a:p>
        </p:txBody>
      </p:sp>
      <p:sp>
        <p:nvSpPr>
          <p:cNvPr id="3" name="Pladsholder til lodret titel 2"/>
          <p:cNvSpPr>
            <a:spLocks noGrp="1"/>
          </p:cNvSpPr>
          <p:nvPr>
            <p:ph type="body" orient="vert" idx="1"/>
          </p:nvPr>
        </p:nvSpPr>
        <p:spPr>
          <a:xfrm>
            <a:off x="838200" y="365125"/>
            <a:ext cx="7734300" cy="5811838"/>
          </a:xfrm>
        </p:spPr>
        <p:txBody>
          <a:bodyPr vert="eaVert"/>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F162CB2B-67E3-48CD-96E6-27567031D0E9}" type="datetimeFigureOut">
              <a:rPr lang="da-DK" smtClean="0"/>
              <a:t>08-11-2023</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31023451-80BE-4875-B1E6-ECD272E85F26}" type="slidenum">
              <a:rPr lang="da-DK" smtClean="0"/>
              <a:t>‹nr.›</a:t>
            </a:fld>
            <a:endParaRPr lang="da-DK"/>
          </a:p>
        </p:txBody>
      </p:sp>
    </p:spTree>
    <p:extLst>
      <p:ext uri="{BB962C8B-B14F-4D97-AF65-F5344CB8AC3E}">
        <p14:creationId xmlns:p14="http://schemas.microsoft.com/office/powerpoint/2010/main" val="22888275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i master</a:t>
            </a:r>
          </a:p>
        </p:txBody>
      </p:sp>
      <p:sp>
        <p:nvSpPr>
          <p:cNvPr id="3" name="Pladsholder til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62CB2B-67E3-48CD-96E6-27567031D0E9}" type="datetimeFigureOut">
              <a:rPr lang="da-DK" smtClean="0"/>
              <a:t>08-11-2023</a:t>
            </a:fld>
            <a:endParaRPr lang="da-DK"/>
          </a:p>
        </p:txBody>
      </p:sp>
      <p:sp>
        <p:nvSpPr>
          <p:cNvPr id="5" name="Pladsholder til sidefod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023451-80BE-4875-B1E6-ECD272E85F26}" type="slidenum">
              <a:rPr lang="da-DK" smtClean="0"/>
              <a:t>‹nr.›</a:t>
            </a:fld>
            <a:endParaRPr lang="da-DK"/>
          </a:p>
        </p:txBody>
      </p:sp>
    </p:spTree>
    <p:extLst>
      <p:ext uri="{BB962C8B-B14F-4D97-AF65-F5344CB8AC3E}">
        <p14:creationId xmlns:p14="http://schemas.microsoft.com/office/powerpoint/2010/main" val="35180918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denstoredanske.lex.dk/nationalstat" TargetMode="External"/><Relationship Id="rId7" Type="http://schemas.openxmlformats.org/officeDocument/2006/relationships/hyperlink" Target="https://denstoredanske.lex.dk/industri" TargetMode="External"/><Relationship Id="rId2" Type="http://schemas.openxmlformats.org/officeDocument/2006/relationships/hyperlink" Target="https://denstoredanske.lex.dk/%C3%B8konomisk_politik" TargetMode="External"/><Relationship Id="rId1" Type="http://schemas.openxmlformats.org/officeDocument/2006/relationships/slideLayout" Target="../slideLayouts/slideLayout2.xml"/><Relationship Id="rId6" Type="http://schemas.openxmlformats.org/officeDocument/2006/relationships/hyperlink" Target="https://denstoredanske.lex.dk/handel" TargetMode="External"/><Relationship Id="rId5" Type="http://schemas.openxmlformats.org/officeDocument/2006/relationships/hyperlink" Target="https://denstoredanske.lex.dk/told" TargetMode="External"/><Relationship Id="rId4" Type="http://schemas.openxmlformats.org/officeDocument/2006/relationships/hyperlink" Target="https://denstoredanske.lex.dk/monopol_-_eneret"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led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906"/>
            <a:ext cx="12191999" cy="6930964"/>
          </a:xfrm>
          <a:prstGeom prst="rect">
            <a:avLst/>
          </a:prstGeom>
        </p:spPr>
      </p:pic>
      <p:sp>
        <p:nvSpPr>
          <p:cNvPr id="4" name="Rektangel 3"/>
          <p:cNvSpPr/>
          <p:nvPr/>
        </p:nvSpPr>
        <p:spPr>
          <a:xfrm>
            <a:off x="0" y="2060027"/>
            <a:ext cx="12978668" cy="2028496"/>
          </a:xfrm>
          <a:prstGeom prst="rect">
            <a:avLst/>
          </a:prstGeom>
          <a:solidFill>
            <a:schemeClr val="bg1">
              <a:lumMod val="75000"/>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p:cNvSpPr>
            <a:spLocks noGrp="1"/>
          </p:cNvSpPr>
          <p:nvPr>
            <p:ph type="ctrTitle"/>
          </p:nvPr>
        </p:nvSpPr>
        <p:spPr/>
        <p:txBody>
          <a:bodyPr/>
          <a:lstStyle/>
          <a:p>
            <a:r>
              <a:rPr lang="da-DK" b="1" dirty="0"/>
              <a:t>EUROPA I OFFENSIVEN</a:t>
            </a:r>
          </a:p>
        </p:txBody>
      </p:sp>
      <p:sp>
        <p:nvSpPr>
          <p:cNvPr id="3" name="Undertitel 2"/>
          <p:cNvSpPr>
            <a:spLocks noGrp="1"/>
          </p:cNvSpPr>
          <p:nvPr>
            <p:ph type="subTitle" idx="1"/>
          </p:nvPr>
        </p:nvSpPr>
        <p:spPr/>
        <p:txBody>
          <a:bodyPr/>
          <a:lstStyle/>
          <a:p>
            <a:r>
              <a:rPr lang="da-DK" dirty="0">
                <a:solidFill>
                  <a:srgbClr val="FF0000"/>
                </a:solidFill>
              </a:rPr>
              <a:t>Kolonier og merkantilisme</a:t>
            </a:r>
          </a:p>
        </p:txBody>
      </p:sp>
    </p:spTree>
    <p:extLst>
      <p:ext uri="{BB962C8B-B14F-4D97-AF65-F5344CB8AC3E}">
        <p14:creationId xmlns:p14="http://schemas.microsoft.com/office/powerpoint/2010/main" val="3519029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2931DF-D849-48AC-B11A-B64F8D35C99C}"/>
              </a:ext>
            </a:extLst>
          </p:cNvPr>
          <p:cNvSpPr>
            <a:spLocks noGrp="1"/>
          </p:cNvSpPr>
          <p:nvPr>
            <p:ph type="title"/>
          </p:nvPr>
        </p:nvSpPr>
        <p:spPr>
          <a:xfrm>
            <a:off x="838200" y="365125"/>
            <a:ext cx="10515600" cy="968375"/>
          </a:xfrm>
        </p:spPr>
        <p:txBody>
          <a:bodyPr/>
          <a:lstStyle/>
          <a:p>
            <a:r>
              <a:rPr lang="da-DK" u="sng" dirty="0">
                <a:solidFill>
                  <a:srgbClr val="FF0000"/>
                </a:solidFill>
              </a:rPr>
              <a:t>Dagens plan</a:t>
            </a:r>
          </a:p>
        </p:txBody>
      </p:sp>
      <p:sp>
        <p:nvSpPr>
          <p:cNvPr id="3" name="Pladsholder til indhold 2">
            <a:extLst>
              <a:ext uri="{FF2B5EF4-FFF2-40B4-BE49-F238E27FC236}">
                <a16:creationId xmlns:a16="http://schemas.microsoft.com/office/drawing/2014/main" id="{381AD5B8-49D8-4F93-99BD-030C94CCE92A}"/>
              </a:ext>
            </a:extLst>
          </p:cNvPr>
          <p:cNvSpPr>
            <a:spLocks noGrp="1"/>
          </p:cNvSpPr>
          <p:nvPr>
            <p:ph idx="1"/>
          </p:nvPr>
        </p:nvSpPr>
        <p:spPr>
          <a:xfrm>
            <a:off x="723900" y="1495426"/>
            <a:ext cx="10629900" cy="5114924"/>
          </a:xfrm>
        </p:spPr>
        <p:txBody>
          <a:bodyPr>
            <a:normAutofit lnSpcReduction="10000"/>
          </a:bodyPr>
          <a:lstStyle/>
          <a:p>
            <a:pPr marL="514350" indent="-514350">
              <a:buFont typeface="Arial" panose="020B0604020202020204" pitchFamily="34" charset="0"/>
              <a:buAutoNum type="arabicPeriod"/>
            </a:pPr>
            <a:r>
              <a:rPr lang="da-DK" sz="3200" dirty="0"/>
              <a:t>Hovedpointen fra sidste gang</a:t>
            </a:r>
          </a:p>
          <a:p>
            <a:pPr marL="514350" indent="-514350">
              <a:buAutoNum type="arabicPeriod"/>
            </a:pPr>
            <a:r>
              <a:rPr lang="da-DK" sz="3200" dirty="0"/>
              <a:t>Dagens historiske problemstillinger</a:t>
            </a:r>
          </a:p>
          <a:p>
            <a:pPr marL="514350" indent="-514350">
              <a:buAutoNum type="arabicPeriod"/>
            </a:pPr>
            <a:r>
              <a:rPr lang="da-DK" sz="3200" dirty="0"/>
              <a:t>Europæerne i Amerika og Europæerne i Asien (individuel og pararbejde)</a:t>
            </a:r>
          </a:p>
          <a:p>
            <a:pPr marL="0" indent="0">
              <a:buNone/>
            </a:pPr>
            <a:endParaRPr lang="da-DK" sz="3200" b="1" dirty="0"/>
          </a:p>
          <a:p>
            <a:pPr marL="0" indent="0">
              <a:buNone/>
            </a:pPr>
            <a:r>
              <a:rPr lang="da-DK" sz="3200" b="1" dirty="0"/>
              <a:t>PAUSE</a:t>
            </a:r>
          </a:p>
          <a:p>
            <a:pPr marL="0" indent="0">
              <a:buNone/>
            </a:pPr>
            <a:endParaRPr lang="da-DK" sz="3200" b="1" dirty="0"/>
          </a:p>
          <a:p>
            <a:pPr marL="0" indent="0">
              <a:buNone/>
            </a:pPr>
            <a:r>
              <a:rPr lang="da-DK" sz="3200" dirty="0"/>
              <a:t>4. Europæerne i Amerika og Europæerne i Asien (opsamling)</a:t>
            </a:r>
          </a:p>
          <a:p>
            <a:pPr marL="0" indent="0">
              <a:buNone/>
            </a:pPr>
            <a:r>
              <a:rPr lang="da-DK" sz="3200" dirty="0"/>
              <a:t>5. Verden anno 1700 – en status</a:t>
            </a:r>
          </a:p>
          <a:p>
            <a:pPr marL="0" indent="0">
              <a:buNone/>
            </a:pPr>
            <a:r>
              <a:rPr lang="da-DK" sz="3200" dirty="0"/>
              <a:t>6. Besvarelse af dagens historiske problemstillinger</a:t>
            </a:r>
          </a:p>
        </p:txBody>
      </p:sp>
    </p:spTree>
    <p:extLst>
      <p:ext uri="{BB962C8B-B14F-4D97-AF65-F5344CB8AC3E}">
        <p14:creationId xmlns:p14="http://schemas.microsoft.com/office/powerpoint/2010/main" val="14058567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b="1" u="sng" dirty="0"/>
              <a:t>Hovedpointen fra sidste gang</a:t>
            </a:r>
          </a:p>
        </p:txBody>
      </p:sp>
      <p:sp>
        <p:nvSpPr>
          <p:cNvPr id="3" name="Pladsholder til indhold 2"/>
          <p:cNvSpPr>
            <a:spLocks noGrp="1"/>
          </p:cNvSpPr>
          <p:nvPr>
            <p:ph idx="1"/>
          </p:nvPr>
        </p:nvSpPr>
        <p:spPr>
          <a:xfrm>
            <a:off x="695960" y="1815465"/>
            <a:ext cx="11089640" cy="4351338"/>
          </a:xfrm>
        </p:spPr>
        <p:txBody>
          <a:bodyPr/>
          <a:lstStyle/>
          <a:p>
            <a:r>
              <a:rPr lang="da-DK" b="1" dirty="0"/>
              <a:t> Europas kaotiske tilstand før 1500 med mange stater var grundlaget for en modernisering og udvikling i de europæiske lande </a:t>
            </a:r>
          </a:p>
          <a:p>
            <a:pPr marL="0" indent="0">
              <a:buNone/>
            </a:pPr>
            <a:endParaRPr lang="da-DK" b="1" dirty="0">
              <a:sym typeface="Wingdings" panose="05000000000000000000" pitchFamily="2" charset="2"/>
            </a:endParaRPr>
          </a:p>
          <a:p>
            <a:pPr>
              <a:buFont typeface="Wingdings" panose="05000000000000000000" pitchFamily="2" charset="2"/>
              <a:buChar char="à"/>
            </a:pPr>
            <a:r>
              <a:rPr lang="da-DK" b="1" dirty="0"/>
              <a:t>der var BEHOV for en udvikling i Europa. </a:t>
            </a:r>
          </a:p>
          <a:p>
            <a:pPr>
              <a:buFont typeface="Wingdings" panose="05000000000000000000" pitchFamily="2" charset="2"/>
              <a:buChar char="à"/>
            </a:pPr>
            <a:endParaRPr lang="da-DK" b="1" dirty="0"/>
          </a:p>
          <a:p>
            <a:pPr marL="0" indent="0">
              <a:buNone/>
            </a:pPr>
            <a:r>
              <a:rPr lang="da-DK" b="1" dirty="0"/>
              <a:t>De andre civilisationer (Mellemøsten og Kina) var perfekte præ-moderne samfund, hvor det gik godt, så derfor behøvede de ikke at udvikle sig. </a:t>
            </a:r>
          </a:p>
        </p:txBody>
      </p:sp>
    </p:spTree>
    <p:extLst>
      <p:ext uri="{BB962C8B-B14F-4D97-AF65-F5344CB8AC3E}">
        <p14:creationId xmlns:p14="http://schemas.microsoft.com/office/powerpoint/2010/main" val="211430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73914A06-7B77-4649-91B1-AB2580C7C4EB}"/>
              </a:ext>
            </a:extLst>
          </p:cNvPr>
          <p:cNvSpPr/>
          <p:nvPr/>
        </p:nvSpPr>
        <p:spPr>
          <a:xfrm>
            <a:off x="0" y="346075"/>
            <a:ext cx="12192000" cy="1149350"/>
          </a:xfrm>
          <a:prstGeom prst="rect">
            <a:avLst/>
          </a:prstGeom>
          <a:solidFill>
            <a:schemeClr val="bg1">
              <a:lumMod val="75000"/>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4F63C40F-3891-4CA6-9FD7-3873E291DC70}"/>
              </a:ext>
            </a:extLst>
          </p:cNvPr>
          <p:cNvSpPr>
            <a:spLocks noGrp="1"/>
          </p:cNvSpPr>
          <p:nvPr>
            <p:ph type="title"/>
          </p:nvPr>
        </p:nvSpPr>
        <p:spPr/>
        <p:txBody>
          <a:bodyPr/>
          <a:lstStyle/>
          <a:p>
            <a:r>
              <a:rPr lang="da-DK" b="1" u="sng" dirty="0"/>
              <a:t>Dagens historiske problemstillinger</a:t>
            </a:r>
          </a:p>
        </p:txBody>
      </p:sp>
      <p:sp>
        <p:nvSpPr>
          <p:cNvPr id="3" name="Pladsholder til indhold 2">
            <a:extLst>
              <a:ext uri="{FF2B5EF4-FFF2-40B4-BE49-F238E27FC236}">
                <a16:creationId xmlns:a16="http://schemas.microsoft.com/office/drawing/2014/main" id="{614CF03B-9661-46CC-9A42-CCCFDB50D781}"/>
              </a:ext>
            </a:extLst>
          </p:cNvPr>
          <p:cNvSpPr>
            <a:spLocks noGrp="1"/>
          </p:cNvSpPr>
          <p:nvPr>
            <p:ph idx="1"/>
          </p:nvPr>
        </p:nvSpPr>
        <p:spPr>
          <a:xfrm>
            <a:off x="838200" y="2435225"/>
            <a:ext cx="10515600" cy="4351338"/>
          </a:xfrm>
        </p:spPr>
        <p:txBody>
          <a:bodyPr/>
          <a:lstStyle/>
          <a:p>
            <a:pPr marL="0" indent="0">
              <a:buNone/>
            </a:pPr>
            <a:r>
              <a:rPr lang="da-DK" b="1" dirty="0"/>
              <a:t>- Hvorfor begyndte europæerne at rejse ud og kolonisere Amerika og dele af Asien mellem 1500-1700? </a:t>
            </a:r>
            <a:endParaRPr lang="da-DK" dirty="0"/>
          </a:p>
          <a:p>
            <a:pPr marL="0" indent="0">
              <a:buNone/>
            </a:pPr>
            <a:r>
              <a:rPr lang="da-DK" b="1" dirty="0"/>
              <a:t> </a:t>
            </a:r>
            <a:endParaRPr lang="da-DK" dirty="0"/>
          </a:p>
          <a:p>
            <a:pPr marL="0" indent="0">
              <a:buNone/>
            </a:pPr>
            <a:r>
              <a:rPr lang="da-DK" b="1" dirty="0"/>
              <a:t>- Hvad var konsekvenserne af den europæiske kolonisering? </a:t>
            </a:r>
            <a:endParaRPr lang="da-DK" dirty="0"/>
          </a:p>
          <a:p>
            <a:endParaRPr lang="da-DK" dirty="0"/>
          </a:p>
        </p:txBody>
      </p:sp>
    </p:spTree>
    <p:extLst>
      <p:ext uri="{BB962C8B-B14F-4D97-AF65-F5344CB8AC3E}">
        <p14:creationId xmlns:p14="http://schemas.microsoft.com/office/powerpoint/2010/main" val="37213815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4" name="Pladsholder til indhold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6331" y="-46141"/>
            <a:ext cx="11267089" cy="6904141"/>
          </a:xfrm>
        </p:spPr>
      </p:pic>
    </p:spTree>
    <p:extLst>
      <p:ext uri="{BB962C8B-B14F-4D97-AF65-F5344CB8AC3E}">
        <p14:creationId xmlns:p14="http://schemas.microsoft.com/office/powerpoint/2010/main" val="2139938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 3">
            <a:extLst>
              <a:ext uri="{FF2B5EF4-FFF2-40B4-BE49-F238E27FC236}">
                <a16:creationId xmlns:a16="http://schemas.microsoft.com/office/drawing/2014/main" id="{AB10E137-C242-4A24-BE0E-6DF2E83B9598}"/>
              </a:ext>
            </a:extLst>
          </p:cNvPr>
          <p:cNvGraphicFramePr>
            <a:graphicFrameLocks noGrp="1"/>
          </p:cNvGraphicFramePr>
          <p:nvPr>
            <p:extLst>
              <p:ext uri="{D42A27DB-BD31-4B8C-83A1-F6EECF244321}">
                <p14:modId xmlns:p14="http://schemas.microsoft.com/office/powerpoint/2010/main" val="3088273548"/>
              </p:ext>
            </p:extLst>
          </p:nvPr>
        </p:nvGraphicFramePr>
        <p:xfrm>
          <a:off x="1991360" y="0"/>
          <a:ext cx="7325360" cy="6675117"/>
        </p:xfrm>
        <a:graphic>
          <a:graphicData uri="http://schemas.openxmlformats.org/drawingml/2006/table">
            <a:tbl>
              <a:tblPr firstRow="1" firstCol="1" bandRow="1">
                <a:tableStyleId>{21E4AEA4-8DFA-4A89-87EB-49C32662AFE0}</a:tableStyleId>
              </a:tblPr>
              <a:tblGrid>
                <a:gridCol w="3380149">
                  <a:extLst>
                    <a:ext uri="{9D8B030D-6E8A-4147-A177-3AD203B41FA5}">
                      <a16:colId xmlns:a16="http://schemas.microsoft.com/office/drawing/2014/main" val="3966170808"/>
                    </a:ext>
                  </a:extLst>
                </a:gridCol>
                <a:gridCol w="3945211">
                  <a:extLst>
                    <a:ext uri="{9D8B030D-6E8A-4147-A177-3AD203B41FA5}">
                      <a16:colId xmlns:a16="http://schemas.microsoft.com/office/drawing/2014/main" val="3453853192"/>
                    </a:ext>
                  </a:extLst>
                </a:gridCol>
              </a:tblGrid>
              <a:tr h="571758">
                <a:tc>
                  <a:txBody>
                    <a:bodyPr/>
                    <a:lstStyle/>
                    <a:p>
                      <a:pPr algn="l">
                        <a:lnSpc>
                          <a:spcPct val="107000"/>
                        </a:lnSpc>
                        <a:spcAft>
                          <a:spcPts val="0"/>
                        </a:spcAft>
                      </a:pPr>
                      <a:r>
                        <a:rPr lang="da-DK" sz="2800" dirty="0">
                          <a:effectLst/>
                        </a:rPr>
                        <a:t>Europa i Amerika</a:t>
                      </a:r>
                      <a:endParaRPr lang="da-DK" sz="2800" dirty="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tc>
                <a:tc>
                  <a:txBody>
                    <a:bodyPr/>
                    <a:lstStyle/>
                    <a:p>
                      <a:pPr algn="l">
                        <a:lnSpc>
                          <a:spcPct val="107000"/>
                        </a:lnSpc>
                        <a:spcAft>
                          <a:spcPts val="0"/>
                        </a:spcAft>
                      </a:pPr>
                      <a:r>
                        <a:rPr lang="da-DK" sz="2800" dirty="0">
                          <a:effectLst/>
                        </a:rPr>
                        <a:t>Europa</a:t>
                      </a:r>
                      <a:r>
                        <a:rPr lang="da-DK" sz="2800" baseline="0" dirty="0">
                          <a:effectLst/>
                        </a:rPr>
                        <a:t> i Asien</a:t>
                      </a:r>
                      <a:endParaRPr lang="da-DK" sz="2800" dirty="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3823637602"/>
                  </a:ext>
                </a:extLst>
              </a:tr>
              <a:tr h="490125">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da-DK" sz="2400" dirty="0">
                          <a:effectLst/>
                        </a:rPr>
                        <a:t>Alexander</a:t>
                      </a:r>
                    </a:p>
                  </a:txBody>
                  <a:tcPr marL="68580" marR="68580" marT="0" marB="0"/>
                </a:tc>
                <a:tc>
                  <a:txBody>
                    <a:bodyPr/>
                    <a:lstStyle/>
                    <a:p>
                      <a:pPr algn="l">
                        <a:lnSpc>
                          <a:spcPct val="107000"/>
                        </a:lnSpc>
                        <a:spcAft>
                          <a:spcPts val="0"/>
                        </a:spcAft>
                      </a:pPr>
                      <a:r>
                        <a:rPr lang="da-DK" sz="2400" dirty="0">
                          <a:effectLst/>
                          <a:latin typeface="Calibri" panose="020F0502020204030204" pitchFamily="34" charset="0"/>
                          <a:ea typeface="DengXian" panose="02010600030101010101" pitchFamily="2" charset="-122"/>
                          <a:cs typeface="Times New Roman" panose="02020603050405020304" pitchFamily="18" charset="0"/>
                        </a:rPr>
                        <a:t>Benjamin</a:t>
                      </a:r>
                    </a:p>
                  </a:txBody>
                  <a:tcPr marL="68580" marR="68580" marT="0" marB="0"/>
                </a:tc>
                <a:extLst>
                  <a:ext uri="{0D108BD9-81ED-4DB2-BD59-A6C34878D82A}">
                    <a16:rowId xmlns:a16="http://schemas.microsoft.com/office/drawing/2014/main" val="2306012365"/>
                  </a:ext>
                </a:extLst>
              </a:tr>
              <a:tr h="846117">
                <a:tc>
                  <a:txBody>
                    <a:bodyPr/>
                    <a:lstStyle/>
                    <a:p>
                      <a:pPr algn="l">
                        <a:lnSpc>
                          <a:spcPct val="107000"/>
                        </a:lnSpc>
                        <a:spcAft>
                          <a:spcPts val="0"/>
                        </a:spcAft>
                      </a:pPr>
                      <a:r>
                        <a:rPr lang="da-DK" sz="2400" dirty="0">
                          <a:effectLst/>
                          <a:latin typeface="Calibri" panose="020F0502020204030204" pitchFamily="34" charset="0"/>
                          <a:ea typeface="DengXian" panose="02010600030101010101" pitchFamily="2" charset="-122"/>
                          <a:cs typeface="Times New Roman" panose="02020603050405020304" pitchFamily="18" charset="0"/>
                        </a:rPr>
                        <a:t>Emma</a:t>
                      </a:r>
                    </a:p>
                  </a:txBody>
                  <a:tcPr marL="68580" marR="68580" marT="0" marB="0"/>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da-DK" sz="2400" dirty="0">
                          <a:effectLst/>
                          <a:latin typeface="Calibri" panose="020F0502020204030204" pitchFamily="34" charset="0"/>
                          <a:ea typeface="DengXian" panose="02010600030101010101" pitchFamily="2" charset="-122"/>
                          <a:cs typeface="Times New Roman" panose="02020603050405020304" pitchFamily="18" charset="0"/>
                        </a:rPr>
                        <a:t>Frida og Emil</a:t>
                      </a:r>
                    </a:p>
                    <a:p>
                      <a:pPr algn="l">
                        <a:lnSpc>
                          <a:spcPct val="107000"/>
                        </a:lnSpc>
                        <a:spcAft>
                          <a:spcPts val="0"/>
                        </a:spcAft>
                      </a:pPr>
                      <a:endParaRPr lang="da-DK" sz="2400" dirty="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985144716"/>
                  </a:ext>
                </a:extLst>
              </a:tr>
              <a:tr h="490125">
                <a:tc>
                  <a:txBody>
                    <a:bodyPr/>
                    <a:lstStyle/>
                    <a:p>
                      <a:pPr algn="l">
                        <a:lnSpc>
                          <a:spcPct val="107000"/>
                        </a:lnSpc>
                        <a:spcAft>
                          <a:spcPts val="0"/>
                        </a:spcAft>
                      </a:pPr>
                      <a:r>
                        <a:rPr lang="da-DK" sz="2400" dirty="0">
                          <a:effectLst/>
                          <a:latin typeface="Calibri" panose="020F0502020204030204" pitchFamily="34" charset="0"/>
                          <a:ea typeface="DengXian" panose="02010600030101010101" pitchFamily="2" charset="-122"/>
                          <a:cs typeface="Times New Roman" panose="02020603050405020304" pitchFamily="18" charset="0"/>
                        </a:rPr>
                        <a:t>Gustav J.</a:t>
                      </a:r>
                    </a:p>
                  </a:txBody>
                  <a:tcPr marL="68580" marR="68580" marT="0" marB="0"/>
                </a:tc>
                <a:tc>
                  <a:txBody>
                    <a:bodyPr/>
                    <a:lstStyle/>
                    <a:p>
                      <a:pPr algn="l">
                        <a:lnSpc>
                          <a:spcPct val="107000"/>
                        </a:lnSpc>
                        <a:spcAft>
                          <a:spcPts val="0"/>
                        </a:spcAft>
                      </a:pPr>
                      <a:r>
                        <a:rPr lang="da-DK" sz="2400" dirty="0">
                          <a:effectLst/>
                          <a:latin typeface="Calibri" panose="020F0502020204030204" pitchFamily="34" charset="0"/>
                          <a:ea typeface="DengXian" panose="02010600030101010101" pitchFamily="2" charset="-122"/>
                          <a:cs typeface="Times New Roman" panose="02020603050405020304" pitchFamily="18" charset="0"/>
                        </a:rPr>
                        <a:t>Xenius</a:t>
                      </a:r>
                    </a:p>
                  </a:txBody>
                  <a:tcPr marL="68580" marR="68580" marT="0" marB="0"/>
                </a:tc>
                <a:extLst>
                  <a:ext uri="{0D108BD9-81ED-4DB2-BD59-A6C34878D82A}">
                    <a16:rowId xmlns:a16="http://schemas.microsoft.com/office/drawing/2014/main" val="4292937719"/>
                  </a:ext>
                </a:extLst>
              </a:tr>
              <a:tr h="846117">
                <a:tc>
                  <a:txBody>
                    <a:bodyPr/>
                    <a:lstStyle/>
                    <a:p>
                      <a:pPr algn="l">
                        <a:lnSpc>
                          <a:spcPct val="107000"/>
                        </a:lnSpc>
                        <a:spcAft>
                          <a:spcPts val="0"/>
                        </a:spcAft>
                      </a:pPr>
                      <a:r>
                        <a:rPr lang="da-DK" sz="2400" dirty="0">
                          <a:effectLst/>
                          <a:latin typeface="Calibri" panose="020F0502020204030204" pitchFamily="34" charset="0"/>
                          <a:ea typeface="DengXian" panose="02010600030101010101" pitchFamily="2" charset="-122"/>
                          <a:cs typeface="Times New Roman" panose="02020603050405020304" pitchFamily="18" charset="0"/>
                        </a:rPr>
                        <a:t>Karol</a:t>
                      </a:r>
                    </a:p>
                  </a:txBody>
                  <a:tcPr marL="68580" marR="68580" marT="0" marB="0"/>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da-DK" sz="2400" dirty="0">
                          <a:effectLst/>
                          <a:latin typeface="Calibri" panose="020F0502020204030204" pitchFamily="34" charset="0"/>
                          <a:ea typeface="DengXian" panose="02010600030101010101" pitchFamily="2" charset="-122"/>
                          <a:cs typeface="Times New Roman" panose="02020603050405020304" pitchFamily="18" charset="0"/>
                        </a:rPr>
                        <a:t>Karoline og Juliana</a:t>
                      </a:r>
                    </a:p>
                    <a:p>
                      <a:pPr algn="l">
                        <a:lnSpc>
                          <a:spcPct val="107000"/>
                        </a:lnSpc>
                        <a:spcAft>
                          <a:spcPts val="0"/>
                        </a:spcAft>
                      </a:pPr>
                      <a:endParaRPr lang="da-DK" sz="2400" dirty="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978716737"/>
                  </a:ext>
                </a:extLst>
              </a:tr>
              <a:tr h="490125">
                <a:tc>
                  <a:txBody>
                    <a:bodyPr/>
                    <a:lstStyle/>
                    <a:p>
                      <a:pPr algn="l">
                        <a:lnSpc>
                          <a:spcPct val="107000"/>
                        </a:lnSpc>
                        <a:spcAft>
                          <a:spcPts val="0"/>
                        </a:spcAft>
                      </a:pPr>
                      <a:r>
                        <a:rPr lang="da-DK" sz="2400" dirty="0">
                          <a:effectLst/>
                          <a:latin typeface="Calibri" panose="020F0502020204030204" pitchFamily="34" charset="0"/>
                          <a:ea typeface="DengXian" panose="02010600030101010101" pitchFamily="2" charset="-122"/>
                          <a:cs typeface="Times New Roman" panose="02020603050405020304" pitchFamily="18" charset="0"/>
                        </a:rPr>
                        <a:t>Lucas</a:t>
                      </a:r>
                    </a:p>
                  </a:txBody>
                  <a:tcPr marL="68580" marR="68580" marT="0" marB="0"/>
                </a:tc>
                <a:tc>
                  <a:txBody>
                    <a:bodyPr/>
                    <a:lstStyle/>
                    <a:p>
                      <a:pPr algn="l">
                        <a:lnSpc>
                          <a:spcPct val="107000"/>
                        </a:lnSpc>
                        <a:spcAft>
                          <a:spcPts val="0"/>
                        </a:spcAft>
                      </a:pPr>
                      <a:r>
                        <a:rPr lang="da-DK" sz="2400" dirty="0">
                          <a:effectLst/>
                          <a:latin typeface="Calibri" panose="020F0502020204030204" pitchFamily="34" charset="0"/>
                          <a:ea typeface="DengXian" panose="02010600030101010101" pitchFamily="2" charset="-122"/>
                          <a:cs typeface="Times New Roman" panose="02020603050405020304" pitchFamily="18" charset="0"/>
                        </a:rPr>
                        <a:t>Mads</a:t>
                      </a:r>
                    </a:p>
                  </a:txBody>
                  <a:tcPr marL="68580" marR="68580" marT="0" marB="0"/>
                </a:tc>
                <a:extLst>
                  <a:ext uri="{0D108BD9-81ED-4DB2-BD59-A6C34878D82A}">
                    <a16:rowId xmlns:a16="http://schemas.microsoft.com/office/drawing/2014/main" val="2857183083"/>
                  </a:ext>
                </a:extLst>
              </a:tr>
              <a:tr h="490125">
                <a:tc>
                  <a:txBody>
                    <a:bodyPr/>
                    <a:lstStyle/>
                    <a:p>
                      <a:pPr algn="l">
                        <a:lnSpc>
                          <a:spcPct val="107000"/>
                        </a:lnSpc>
                        <a:spcAft>
                          <a:spcPts val="0"/>
                        </a:spcAft>
                      </a:pPr>
                      <a:r>
                        <a:rPr lang="da-DK" sz="2400" dirty="0">
                          <a:effectLst/>
                          <a:latin typeface="Calibri" panose="020F0502020204030204" pitchFamily="34" charset="0"/>
                          <a:ea typeface="DengXian" panose="02010600030101010101" pitchFamily="2" charset="-122"/>
                          <a:cs typeface="Times New Roman" panose="02020603050405020304" pitchFamily="18" charset="0"/>
                        </a:rPr>
                        <a:t>Marc</a:t>
                      </a:r>
                    </a:p>
                  </a:txBody>
                  <a:tcPr marL="68580" marR="68580" marT="0" marB="0"/>
                </a:tc>
                <a:tc>
                  <a:txBody>
                    <a:bodyPr/>
                    <a:lstStyle/>
                    <a:p>
                      <a:pPr algn="l">
                        <a:lnSpc>
                          <a:spcPct val="107000"/>
                        </a:lnSpc>
                        <a:spcAft>
                          <a:spcPts val="0"/>
                        </a:spcAft>
                      </a:pPr>
                      <a:r>
                        <a:rPr lang="da-DK" sz="2400" dirty="0">
                          <a:effectLst/>
                          <a:latin typeface="Calibri" panose="020F0502020204030204" pitchFamily="34" charset="0"/>
                          <a:ea typeface="DengXian" panose="02010600030101010101" pitchFamily="2" charset="-122"/>
                          <a:cs typeface="Times New Roman" panose="02020603050405020304" pitchFamily="18" charset="0"/>
                        </a:rPr>
                        <a:t>Maria</a:t>
                      </a:r>
                    </a:p>
                  </a:txBody>
                  <a:tcPr marL="68580" marR="68580" marT="0" marB="0"/>
                </a:tc>
                <a:extLst>
                  <a:ext uri="{0D108BD9-81ED-4DB2-BD59-A6C34878D82A}">
                    <a16:rowId xmlns:a16="http://schemas.microsoft.com/office/drawing/2014/main" val="2530349322"/>
                  </a:ext>
                </a:extLst>
              </a:tr>
              <a:tr h="490125">
                <a:tc>
                  <a:txBody>
                    <a:bodyPr/>
                    <a:lstStyle/>
                    <a:p>
                      <a:pPr algn="l">
                        <a:lnSpc>
                          <a:spcPct val="107000"/>
                        </a:lnSpc>
                        <a:spcAft>
                          <a:spcPts val="0"/>
                        </a:spcAft>
                      </a:pPr>
                      <a:r>
                        <a:rPr lang="da-DK" sz="2400" dirty="0">
                          <a:effectLst/>
                          <a:latin typeface="Calibri" panose="020F0502020204030204" pitchFamily="34" charset="0"/>
                          <a:ea typeface="DengXian" panose="02010600030101010101" pitchFamily="2" charset="-122"/>
                          <a:cs typeface="Times New Roman" panose="02020603050405020304" pitchFamily="18" charset="0"/>
                        </a:rPr>
                        <a:t>Markus</a:t>
                      </a:r>
                    </a:p>
                  </a:txBody>
                  <a:tcPr marL="68580" marR="68580" marT="0" marB="0"/>
                </a:tc>
                <a:tc>
                  <a:txBody>
                    <a:bodyPr/>
                    <a:lstStyle/>
                    <a:p>
                      <a:pPr algn="l">
                        <a:lnSpc>
                          <a:spcPct val="107000"/>
                        </a:lnSpc>
                        <a:spcAft>
                          <a:spcPts val="0"/>
                        </a:spcAft>
                      </a:pPr>
                      <a:r>
                        <a:rPr lang="da-DK" sz="2400" dirty="0">
                          <a:effectLst/>
                          <a:latin typeface="Calibri" panose="020F0502020204030204" pitchFamily="34" charset="0"/>
                          <a:ea typeface="DengXian" panose="02010600030101010101" pitchFamily="2" charset="-122"/>
                          <a:cs typeface="Times New Roman" panose="02020603050405020304" pitchFamily="18" charset="0"/>
                        </a:rPr>
                        <a:t>Mia</a:t>
                      </a:r>
                    </a:p>
                  </a:txBody>
                  <a:tcPr marL="68580" marR="68580" marT="0" marB="0"/>
                </a:tc>
                <a:extLst>
                  <a:ext uri="{0D108BD9-81ED-4DB2-BD59-A6C34878D82A}">
                    <a16:rowId xmlns:a16="http://schemas.microsoft.com/office/drawing/2014/main" val="2631591439"/>
                  </a:ext>
                </a:extLst>
              </a:tr>
              <a:tr h="490125">
                <a:tc>
                  <a:txBody>
                    <a:bodyPr/>
                    <a:lstStyle/>
                    <a:p>
                      <a:pPr algn="l">
                        <a:lnSpc>
                          <a:spcPct val="107000"/>
                        </a:lnSpc>
                        <a:spcAft>
                          <a:spcPts val="0"/>
                        </a:spcAft>
                      </a:pPr>
                      <a:r>
                        <a:rPr lang="da-DK" sz="2400" dirty="0">
                          <a:effectLst/>
                          <a:latin typeface="Calibri" panose="020F0502020204030204" pitchFamily="34" charset="0"/>
                          <a:ea typeface="DengXian" panose="02010600030101010101" pitchFamily="2" charset="-122"/>
                          <a:cs typeface="Times New Roman" panose="02020603050405020304" pitchFamily="18" charset="0"/>
                        </a:rPr>
                        <a:t>Nicolai</a:t>
                      </a:r>
                    </a:p>
                  </a:txBody>
                  <a:tcPr marL="68580" marR="68580" marT="0" marB="0"/>
                </a:tc>
                <a:tc>
                  <a:txBody>
                    <a:bodyPr/>
                    <a:lstStyle/>
                    <a:p>
                      <a:pPr algn="l">
                        <a:lnSpc>
                          <a:spcPct val="107000"/>
                        </a:lnSpc>
                        <a:spcAft>
                          <a:spcPts val="0"/>
                        </a:spcAft>
                      </a:pPr>
                      <a:r>
                        <a:rPr lang="da-DK" sz="2400" dirty="0">
                          <a:effectLst/>
                          <a:latin typeface="Calibri" panose="020F0502020204030204" pitchFamily="34" charset="0"/>
                          <a:ea typeface="DengXian" panose="02010600030101010101" pitchFamily="2" charset="-122"/>
                          <a:cs typeface="Times New Roman" panose="02020603050405020304" pitchFamily="18" charset="0"/>
                        </a:rPr>
                        <a:t>Noah</a:t>
                      </a:r>
                    </a:p>
                  </a:txBody>
                  <a:tcPr marL="68580" marR="68580" marT="0" marB="0"/>
                </a:tc>
                <a:extLst>
                  <a:ext uri="{0D108BD9-81ED-4DB2-BD59-A6C34878D82A}">
                    <a16:rowId xmlns:a16="http://schemas.microsoft.com/office/drawing/2014/main" val="3433603324"/>
                  </a:ext>
                </a:extLst>
              </a:tr>
              <a:tr h="490125">
                <a:tc>
                  <a:txBody>
                    <a:bodyPr/>
                    <a:lstStyle/>
                    <a:p>
                      <a:pPr algn="l">
                        <a:lnSpc>
                          <a:spcPct val="107000"/>
                        </a:lnSpc>
                        <a:spcAft>
                          <a:spcPts val="0"/>
                        </a:spcAft>
                      </a:pPr>
                      <a:r>
                        <a:rPr lang="da-DK" sz="2400" dirty="0">
                          <a:effectLst/>
                          <a:latin typeface="Calibri" panose="020F0502020204030204" pitchFamily="34" charset="0"/>
                          <a:ea typeface="DengXian" panose="02010600030101010101" pitchFamily="2" charset="-122"/>
                          <a:cs typeface="Times New Roman" panose="02020603050405020304" pitchFamily="18" charset="0"/>
                        </a:rPr>
                        <a:t>Oscar</a:t>
                      </a:r>
                    </a:p>
                  </a:txBody>
                  <a:tcPr marL="68580" marR="68580" marT="0" marB="0"/>
                </a:tc>
                <a:tc>
                  <a:txBody>
                    <a:bodyPr/>
                    <a:lstStyle/>
                    <a:p>
                      <a:pPr algn="l">
                        <a:lnSpc>
                          <a:spcPct val="107000"/>
                        </a:lnSpc>
                        <a:spcAft>
                          <a:spcPts val="0"/>
                        </a:spcAft>
                      </a:pPr>
                      <a:r>
                        <a:rPr lang="da-DK" sz="2400" dirty="0">
                          <a:effectLst/>
                          <a:latin typeface="Calibri" panose="020F0502020204030204" pitchFamily="34" charset="0"/>
                          <a:ea typeface="DengXian" panose="02010600030101010101" pitchFamily="2" charset="-122"/>
                          <a:cs typeface="Times New Roman" panose="02020603050405020304" pitchFamily="18" charset="0"/>
                        </a:rPr>
                        <a:t>Rasmus</a:t>
                      </a:r>
                    </a:p>
                  </a:txBody>
                  <a:tcPr marL="68580" marR="68580" marT="0" marB="0"/>
                </a:tc>
                <a:extLst>
                  <a:ext uri="{0D108BD9-81ED-4DB2-BD59-A6C34878D82A}">
                    <a16:rowId xmlns:a16="http://schemas.microsoft.com/office/drawing/2014/main" val="1241484164"/>
                  </a:ext>
                </a:extLst>
              </a:tr>
              <a:tr h="490125">
                <a:tc>
                  <a:txBody>
                    <a:bodyPr/>
                    <a:lstStyle/>
                    <a:p>
                      <a:pPr algn="l">
                        <a:lnSpc>
                          <a:spcPct val="107000"/>
                        </a:lnSpc>
                        <a:spcAft>
                          <a:spcPts val="0"/>
                        </a:spcAft>
                      </a:pPr>
                      <a:r>
                        <a:rPr lang="da-DK" sz="2400" dirty="0">
                          <a:effectLst/>
                          <a:latin typeface="Calibri" panose="020F0502020204030204" pitchFamily="34" charset="0"/>
                          <a:ea typeface="DengXian" panose="02010600030101010101" pitchFamily="2" charset="-122"/>
                          <a:cs typeface="Times New Roman" panose="02020603050405020304" pitchFamily="18" charset="0"/>
                        </a:rPr>
                        <a:t>Sabine</a:t>
                      </a:r>
                    </a:p>
                  </a:txBody>
                  <a:tcPr marL="68580" marR="68580" marT="0" marB="0"/>
                </a:tc>
                <a:tc>
                  <a:txBody>
                    <a:bodyPr/>
                    <a:lstStyle/>
                    <a:p>
                      <a:pPr algn="l">
                        <a:lnSpc>
                          <a:spcPct val="107000"/>
                        </a:lnSpc>
                        <a:spcAft>
                          <a:spcPts val="0"/>
                        </a:spcAft>
                      </a:pPr>
                      <a:r>
                        <a:rPr lang="da-DK" sz="2400" dirty="0">
                          <a:effectLst/>
                          <a:latin typeface="Calibri" panose="020F0502020204030204" pitchFamily="34" charset="0"/>
                          <a:ea typeface="DengXian" panose="02010600030101010101" pitchFamily="2" charset="-122"/>
                          <a:cs typeface="Times New Roman" panose="02020603050405020304" pitchFamily="18" charset="0"/>
                        </a:rPr>
                        <a:t>Silas</a:t>
                      </a:r>
                    </a:p>
                  </a:txBody>
                  <a:tcPr marL="68580" marR="68580" marT="0" marB="0"/>
                </a:tc>
                <a:extLst>
                  <a:ext uri="{0D108BD9-81ED-4DB2-BD59-A6C34878D82A}">
                    <a16:rowId xmlns:a16="http://schemas.microsoft.com/office/drawing/2014/main" val="2021471364"/>
                  </a:ext>
                </a:extLst>
              </a:tr>
              <a:tr h="490125">
                <a:tc>
                  <a:txBody>
                    <a:bodyPr/>
                    <a:lstStyle/>
                    <a:p>
                      <a:pPr algn="l">
                        <a:lnSpc>
                          <a:spcPct val="107000"/>
                        </a:lnSpc>
                        <a:spcAft>
                          <a:spcPts val="0"/>
                        </a:spcAft>
                      </a:pPr>
                      <a:r>
                        <a:rPr lang="da-DK" sz="2400" dirty="0">
                          <a:effectLst/>
                          <a:latin typeface="Calibri" panose="020F0502020204030204" pitchFamily="34" charset="0"/>
                          <a:ea typeface="DengXian" panose="02010600030101010101" pitchFamily="2" charset="-122"/>
                          <a:cs typeface="Times New Roman" panose="02020603050405020304" pitchFamily="18" charset="0"/>
                        </a:rPr>
                        <a:t>Tobias Vang</a:t>
                      </a:r>
                    </a:p>
                  </a:txBody>
                  <a:tcPr marL="68580" marR="68580" marT="0" marB="0"/>
                </a:tc>
                <a:tc>
                  <a:txBody>
                    <a:bodyPr/>
                    <a:lstStyle/>
                    <a:p>
                      <a:pPr algn="l">
                        <a:lnSpc>
                          <a:spcPct val="107000"/>
                        </a:lnSpc>
                        <a:spcAft>
                          <a:spcPts val="0"/>
                        </a:spcAft>
                      </a:pPr>
                      <a:r>
                        <a:rPr lang="da-DK" sz="2400" dirty="0">
                          <a:effectLst/>
                          <a:latin typeface="Calibri" panose="020F0502020204030204" pitchFamily="34" charset="0"/>
                          <a:ea typeface="DengXian" panose="02010600030101010101" pitchFamily="2" charset="-122"/>
                          <a:cs typeface="Times New Roman" panose="02020603050405020304" pitchFamily="18" charset="0"/>
                        </a:rPr>
                        <a:t>Tobias Weber </a:t>
                      </a:r>
                    </a:p>
                  </a:txBody>
                  <a:tcPr marL="68580" marR="68580" marT="0" marB="0"/>
                </a:tc>
                <a:extLst>
                  <a:ext uri="{0D108BD9-81ED-4DB2-BD59-A6C34878D82A}">
                    <a16:rowId xmlns:a16="http://schemas.microsoft.com/office/drawing/2014/main" val="1969993670"/>
                  </a:ext>
                </a:extLst>
              </a:tr>
            </a:tbl>
          </a:graphicData>
        </a:graphic>
      </p:graphicFrame>
    </p:spTree>
    <p:extLst>
      <p:ext uri="{BB962C8B-B14F-4D97-AF65-F5344CB8AC3E}">
        <p14:creationId xmlns:p14="http://schemas.microsoft.com/office/powerpoint/2010/main" val="29526136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4" name="Pladsholder til indhold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6331" y="-46141"/>
            <a:ext cx="11267089" cy="6904141"/>
          </a:xfrm>
        </p:spPr>
      </p:pic>
    </p:spTree>
    <p:extLst>
      <p:ext uri="{BB962C8B-B14F-4D97-AF65-F5344CB8AC3E}">
        <p14:creationId xmlns:p14="http://schemas.microsoft.com/office/powerpoint/2010/main" val="33372441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D7E354-05AC-427B-A742-0CD1A98AFC97}"/>
              </a:ext>
            </a:extLst>
          </p:cNvPr>
          <p:cNvSpPr>
            <a:spLocks noGrp="1"/>
          </p:cNvSpPr>
          <p:nvPr>
            <p:ph type="title"/>
          </p:nvPr>
        </p:nvSpPr>
        <p:spPr/>
        <p:txBody>
          <a:bodyPr/>
          <a:lstStyle/>
          <a:p>
            <a:endParaRPr lang="da-DK"/>
          </a:p>
        </p:txBody>
      </p:sp>
      <p:pic>
        <p:nvPicPr>
          <p:cNvPr id="5" name="Pladsholder til indhold 4">
            <a:extLst>
              <a:ext uri="{FF2B5EF4-FFF2-40B4-BE49-F238E27FC236}">
                <a16:creationId xmlns:a16="http://schemas.microsoft.com/office/drawing/2014/main" id="{822E65C4-5A6D-435B-B6F6-28E22F6E8A2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5420"/>
            <a:ext cx="12192000" cy="6863415"/>
          </a:xfrm>
        </p:spPr>
      </p:pic>
      <p:sp>
        <p:nvSpPr>
          <p:cNvPr id="6" name="Tekstfelt 5">
            <a:extLst>
              <a:ext uri="{FF2B5EF4-FFF2-40B4-BE49-F238E27FC236}">
                <a16:creationId xmlns:a16="http://schemas.microsoft.com/office/drawing/2014/main" id="{E773E967-0D78-4824-B528-EFB051595776}"/>
              </a:ext>
            </a:extLst>
          </p:cNvPr>
          <p:cNvSpPr txBox="1"/>
          <p:nvPr/>
        </p:nvSpPr>
        <p:spPr>
          <a:xfrm>
            <a:off x="4511040" y="365125"/>
            <a:ext cx="2499360" cy="646331"/>
          </a:xfrm>
          <a:prstGeom prst="rect">
            <a:avLst/>
          </a:prstGeom>
          <a:noFill/>
        </p:spPr>
        <p:txBody>
          <a:bodyPr wrap="square" rtlCol="0">
            <a:spAutoFit/>
          </a:bodyPr>
          <a:lstStyle/>
          <a:p>
            <a:r>
              <a:rPr lang="da-DK" b="1" dirty="0"/>
              <a:t>Kolonivarer (tobak, sukker, kaffe, rom)</a:t>
            </a:r>
          </a:p>
        </p:txBody>
      </p:sp>
      <p:cxnSp>
        <p:nvCxnSpPr>
          <p:cNvPr id="8" name="Lige pilforbindelse 7">
            <a:extLst>
              <a:ext uri="{FF2B5EF4-FFF2-40B4-BE49-F238E27FC236}">
                <a16:creationId xmlns:a16="http://schemas.microsoft.com/office/drawing/2014/main" id="{AB236269-2C1A-492C-9D2D-56402C25D52B}"/>
              </a:ext>
            </a:extLst>
          </p:cNvPr>
          <p:cNvCxnSpPr>
            <a:cxnSpLocks/>
          </p:cNvCxnSpPr>
          <p:nvPr/>
        </p:nvCxnSpPr>
        <p:spPr>
          <a:xfrm flipV="1">
            <a:off x="2814320" y="727697"/>
            <a:ext cx="4947920" cy="881797"/>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Tekstfelt 11">
            <a:extLst>
              <a:ext uri="{FF2B5EF4-FFF2-40B4-BE49-F238E27FC236}">
                <a16:creationId xmlns:a16="http://schemas.microsoft.com/office/drawing/2014/main" id="{EAAEE3AD-8C6D-4A62-9138-083FDC8527B2}"/>
              </a:ext>
            </a:extLst>
          </p:cNvPr>
          <p:cNvSpPr txBox="1"/>
          <p:nvPr/>
        </p:nvSpPr>
        <p:spPr>
          <a:xfrm>
            <a:off x="5212080" y="1727227"/>
            <a:ext cx="2499360" cy="646331"/>
          </a:xfrm>
          <a:prstGeom prst="rect">
            <a:avLst/>
          </a:prstGeom>
          <a:noFill/>
        </p:spPr>
        <p:txBody>
          <a:bodyPr wrap="square" rtlCol="0">
            <a:spAutoFit/>
          </a:bodyPr>
          <a:lstStyle/>
          <a:p>
            <a:r>
              <a:rPr lang="da-DK" b="1" dirty="0"/>
              <a:t>Våben, metalvarer, klæder</a:t>
            </a:r>
          </a:p>
        </p:txBody>
      </p:sp>
      <p:cxnSp>
        <p:nvCxnSpPr>
          <p:cNvPr id="13" name="Lige pilforbindelse 12">
            <a:extLst>
              <a:ext uri="{FF2B5EF4-FFF2-40B4-BE49-F238E27FC236}">
                <a16:creationId xmlns:a16="http://schemas.microsoft.com/office/drawing/2014/main" id="{8DFBD0E0-CC0D-4ADB-9B25-2D50DAE57D3C}"/>
              </a:ext>
            </a:extLst>
          </p:cNvPr>
          <p:cNvCxnSpPr>
            <a:cxnSpLocks/>
          </p:cNvCxnSpPr>
          <p:nvPr/>
        </p:nvCxnSpPr>
        <p:spPr>
          <a:xfrm flipH="1">
            <a:off x="7569200" y="1392946"/>
            <a:ext cx="271780" cy="1126734"/>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Tekstfelt 16">
            <a:extLst>
              <a:ext uri="{FF2B5EF4-FFF2-40B4-BE49-F238E27FC236}">
                <a16:creationId xmlns:a16="http://schemas.microsoft.com/office/drawing/2014/main" id="{951179CB-8275-4013-A622-1C61472ABFF7}"/>
              </a:ext>
            </a:extLst>
          </p:cNvPr>
          <p:cNvSpPr txBox="1"/>
          <p:nvPr/>
        </p:nvSpPr>
        <p:spPr>
          <a:xfrm>
            <a:off x="5943600" y="4154302"/>
            <a:ext cx="2499360" cy="369332"/>
          </a:xfrm>
          <a:prstGeom prst="rect">
            <a:avLst/>
          </a:prstGeom>
          <a:noFill/>
        </p:spPr>
        <p:txBody>
          <a:bodyPr wrap="square" rtlCol="0">
            <a:spAutoFit/>
          </a:bodyPr>
          <a:lstStyle/>
          <a:p>
            <a:r>
              <a:rPr lang="da-DK" b="1" dirty="0"/>
              <a:t>Afrikanske slaver</a:t>
            </a:r>
          </a:p>
        </p:txBody>
      </p:sp>
      <p:cxnSp>
        <p:nvCxnSpPr>
          <p:cNvPr id="18" name="Lige pilforbindelse 17">
            <a:extLst>
              <a:ext uri="{FF2B5EF4-FFF2-40B4-BE49-F238E27FC236}">
                <a16:creationId xmlns:a16="http://schemas.microsoft.com/office/drawing/2014/main" id="{A3BF4EE5-9FFC-4FA3-993D-1E97BE517781}"/>
              </a:ext>
            </a:extLst>
          </p:cNvPr>
          <p:cNvCxnSpPr>
            <a:cxnSpLocks/>
          </p:cNvCxnSpPr>
          <p:nvPr/>
        </p:nvCxnSpPr>
        <p:spPr>
          <a:xfrm flipH="1" flipV="1">
            <a:off x="3281680" y="2646078"/>
            <a:ext cx="3911600" cy="513683"/>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2" name="Tekstfelt 21">
            <a:extLst>
              <a:ext uri="{FF2B5EF4-FFF2-40B4-BE49-F238E27FC236}">
                <a16:creationId xmlns:a16="http://schemas.microsoft.com/office/drawing/2014/main" id="{DAE6D41F-6D27-4E6F-A307-EBC9203EAA6A}"/>
              </a:ext>
            </a:extLst>
          </p:cNvPr>
          <p:cNvSpPr txBox="1"/>
          <p:nvPr/>
        </p:nvSpPr>
        <p:spPr>
          <a:xfrm>
            <a:off x="6096000" y="5465054"/>
            <a:ext cx="4145280" cy="954107"/>
          </a:xfrm>
          <a:prstGeom prst="rect">
            <a:avLst/>
          </a:prstGeom>
          <a:noFill/>
        </p:spPr>
        <p:txBody>
          <a:bodyPr wrap="square" rtlCol="0">
            <a:spAutoFit/>
          </a:bodyPr>
          <a:lstStyle/>
          <a:p>
            <a:r>
              <a:rPr lang="da-DK" sz="2800" b="1" dirty="0">
                <a:solidFill>
                  <a:srgbClr val="FFC000"/>
                </a:solidFill>
                <a:effectLst>
                  <a:outerShdw blurRad="38100" dist="38100" dir="2700000" algn="tl">
                    <a:srgbClr val="000000">
                      <a:alpha val="43137"/>
                    </a:srgbClr>
                  </a:outerShdw>
                </a:effectLst>
              </a:rPr>
              <a:t>Trekantshandelen cirka 1600-1800</a:t>
            </a:r>
          </a:p>
        </p:txBody>
      </p:sp>
    </p:spTree>
    <p:extLst>
      <p:ext uri="{BB962C8B-B14F-4D97-AF65-F5344CB8AC3E}">
        <p14:creationId xmlns:p14="http://schemas.microsoft.com/office/powerpoint/2010/main" val="665339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plus(in)">
                                      <p:cBhvr>
                                        <p:cTn id="12" dur="2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3" presetClass="entr" presetSubtype="16"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plus(in)">
                                      <p:cBhvr>
                                        <p:cTn id="22" dur="20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13" presetClass="entr" presetSubtype="16" fill="hold"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plus(in)">
                                      <p:cBhvr>
                                        <p:cTn id="32"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4" name="Pladsholder til indhold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6331" y="-46141"/>
            <a:ext cx="11267089" cy="6904141"/>
          </a:xfrm>
        </p:spPr>
      </p:pic>
    </p:spTree>
    <p:extLst>
      <p:ext uri="{BB962C8B-B14F-4D97-AF65-F5344CB8AC3E}">
        <p14:creationId xmlns:p14="http://schemas.microsoft.com/office/powerpoint/2010/main" val="36011383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3A1FC5-FC79-4F60-8903-742979883436}"/>
              </a:ext>
            </a:extLst>
          </p:cNvPr>
          <p:cNvSpPr>
            <a:spLocks noGrp="1"/>
          </p:cNvSpPr>
          <p:nvPr>
            <p:ph type="title"/>
          </p:nvPr>
        </p:nvSpPr>
        <p:spPr/>
        <p:txBody>
          <a:bodyPr/>
          <a:lstStyle/>
          <a:p>
            <a:r>
              <a:rPr lang="da-DK" b="1" u="sng" dirty="0"/>
              <a:t>Merkantilisme</a:t>
            </a:r>
          </a:p>
        </p:txBody>
      </p:sp>
      <p:sp>
        <p:nvSpPr>
          <p:cNvPr id="3" name="Pladsholder til indhold 2">
            <a:extLst>
              <a:ext uri="{FF2B5EF4-FFF2-40B4-BE49-F238E27FC236}">
                <a16:creationId xmlns:a16="http://schemas.microsoft.com/office/drawing/2014/main" id="{5F46D563-1969-478F-8CE2-CBA0F5F8E410}"/>
              </a:ext>
            </a:extLst>
          </p:cNvPr>
          <p:cNvSpPr>
            <a:spLocks noGrp="1"/>
          </p:cNvSpPr>
          <p:nvPr>
            <p:ph idx="1"/>
          </p:nvPr>
        </p:nvSpPr>
        <p:spPr/>
        <p:txBody>
          <a:bodyPr>
            <a:normAutofit fontScale="92500" lnSpcReduction="10000"/>
          </a:bodyPr>
          <a:lstStyle/>
          <a:p>
            <a:pPr marL="0" indent="0">
              <a:buNone/>
            </a:pPr>
            <a:r>
              <a:rPr lang="da-DK" dirty="0"/>
              <a:t>”Merkantilismen var den </a:t>
            </a:r>
            <a:r>
              <a:rPr lang="da-DK" dirty="0">
                <a:hlinkClick r:id="rId2"/>
              </a:rPr>
              <a:t>økonomiske politik</a:t>
            </a:r>
            <a:r>
              <a:rPr lang="da-DK" dirty="0"/>
              <a:t>, der førtes i de europæiske stater fra ca. 1600 indtil sidste halvdel af 1700-tallet. Den merkantilistiske politik var et væsentligt element i statsmændenes bestræbelser på at rejse og befæste de</a:t>
            </a:r>
            <a:r>
              <a:rPr lang="da-DK" b="1" dirty="0"/>
              <a:t> </a:t>
            </a:r>
            <a:r>
              <a:rPr lang="da-DK" b="1" dirty="0">
                <a:hlinkClick r:id="rId3"/>
              </a:rPr>
              <a:t>nationalstater</a:t>
            </a:r>
            <a:r>
              <a:rPr lang="da-DK" dirty="0"/>
              <a:t>, der afløste middelalderens </a:t>
            </a:r>
            <a:r>
              <a:rPr lang="da-DK" b="1" dirty="0"/>
              <a:t>stændersamfund.</a:t>
            </a:r>
            <a:r>
              <a:rPr lang="da-DK" dirty="0"/>
              <a:t> Disse statsdannelser indebar øgede offentlige udgifter til bl.a. administration, militær og hof. Det gik ud over, hvad krongods og domæneindtægter kunne indbringe, og måtte derfor finansieres ad anden vej, nemlig ved diverse typer af beskatning samt </a:t>
            </a:r>
            <a:r>
              <a:rPr lang="da-DK" dirty="0">
                <a:hlinkClick r:id="rId4"/>
              </a:rPr>
              <a:t>monopol</a:t>
            </a:r>
            <a:r>
              <a:rPr lang="da-DK" dirty="0"/>
              <a:t>- og </a:t>
            </a:r>
            <a:r>
              <a:rPr lang="da-DK" dirty="0">
                <a:hlinkClick r:id="rId5"/>
              </a:rPr>
              <a:t>toldindtægter</a:t>
            </a:r>
            <a:r>
              <a:rPr lang="da-DK" dirty="0"/>
              <a:t>. </a:t>
            </a:r>
            <a:r>
              <a:rPr lang="da-DK" b="1" dirty="0"/>
              <a:t>En forudsætning for, at dette kunne lykkes, var, at </a:t>
            </a:r>
            <a:r>
              <a:rPr lang="da-DK" b="1" dirty="0">
                <a:hlinkClick r:id="rId6"/>
              </a:rPr>
              <a:t>handel</a:t>
            </a:r>
            <a:r>
              <a:rPr lang="da-DK" b="1" dirty="0"/>
              <a:t> og </a:t>
            </a:r>
            <a:r>
              <a:rPr lang="da-DK" b="1" dirty="0">
                <a:hlinkClick r:id="rId7"/>
              </a:rPr>
              <a:t>industri</a:t>
            </a:r>
            <a:r>
              <a:rPr lang="da-DK" b="1" dirty="0"/>
              <a:t> blev udviklet og skabte de indkomstkilder, som staten ved beskatning og på anden måde måtte have andel i.”</a:t>
            </a:r>
          </a:p>
          <a:p>
            <a:pPr marL="0" indent="0">
              <a:buNone/>
            </a:pPr>
            <a:r>
              <a:rPr lang="da-DK" b="1" dirty="0"/>
              <a:t>- Gyldendals Store Danske.</a:t>
            </a:r>
          </a:p>
        </p:txBody>
      </p:sp>
    </p:spTree>
    <p:extLst>
      <p:ext uri="{BB962C8B-B14F-4D97-AF65-F5344CB8AC3E}">
        <p14:creationId xmlns:p14="http://schemas.microsoft.com/office/powerpoint/2010/main" val="40689585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sp>
        <p:nvSpPr>
          <p:cNvPr id="3" name="Pladsholder til indhold 2"/>
          <p:cNvSpPr>
            <a:spLocks noGrp="1"/>
          </p:cNvSpPr>
          <p:nvPr>
            <p:ph idx="1"/>
          </p:nvPr>
        </p:nvSpPr>
        <p:spPr/>
        <p:txBody>
          <a:bodyPr/>
          <a:lstStyle/>
          <a:p>
            <a:endParaRPr lang="da-DK"/>
          </a:p>
        </p:txBody>
      </p:sp>
      <p:pic>
        <p:nvPicPr>
          <p:cNvPr id="1026" name="Picture 2" descr="Painting of Zheng He's shi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689" y="0"/>
            <a:ext cx="11015873" cy="68634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42274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3E066118-3317-4D53-AA45-0153A73707E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366132" cy="6955949"/>
          </a:xfrm>
        </p:spPr>
      </p:pic>
      <p:sp>
        <p:nvSpPr>
          <p:cNvPr id="6" name="Rektangel 5">
            <a:extLst>
              <a:ext uri="{FF2B5EF4-FFF2-40B4-BE49-F238E27FC236}">
                <a16:creationId xmlns:a16="http://schemas.microsoft.com/office/drawing/2014/main" id="{FE487E0F-6CDA-41D4-A470-015BE8D4B360}"/>
              </a:ext>
            </a:extLst>
          </p:cNvPr>
          <p:cNvSpPr/>
          <p:nvPr/>
        </p:nvSpPr>
        <p:spPr>
          <a:xfrm>
            <a:off x="0" y="0"/>
            <a:ext cx="12978668" cy="1091953"/>
          </a:xfrm>
          <a:prstGeom prst="rect">
            <a:avLst/>
          </a:prstGeom>
          <a:solidFill>
            <a:schemeClr val="bg1">
              <a:lumMod val="75000"/>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13CECD09-6B43-4A24-8C5F-C1BE6FD7BE7D}"/>
              </a:ext>
            </a:extLst>
          </p:cNvPr>
          <p:cNvSpPr>
            <a:spLocks noGrp="1"/>
          </p:cNvSpPr>
          <p:nvPr>
            <p:ph type="title"/>
          </p:nvPr>
        </p:nvSpPr>
        <p:spPr>
          <a:xfrm>
            <a:off x="1112520" y="0"/>
            <a:ext cx="10515600" cy="1325563"/>
          </a:xfrm>
        </p:spPr>
        <p:txBody>
          <a:bodyPr/>
          <a:lstStyle/>
          <a:p>
            <a:pPr algn="ctr"/>
            <a:r>
              <a:rPr lang="da-DK" b="1" dirty="0"/>
              <a:t>Verden anno 1700 – en status </a:t>
            </a:r>
            <a:endParaRPr lang="da-DK" dirty="0"/>
          </a:p>
        </p:txBody>
      </p:sp>
    </p:spTree>
    <p:extLst>
      <p:ext uri="{BB962C8B-B14F-4D97-AF65-F5344CB8AC3E}">
        <p14:creationId xmlns:p14="http://schemas.microsoft.com/office/powerpoint/2010/main" val="21514429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1B044B7-501C-4DBE-B451-1CEF2E689AE5}"/>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4B053AB9-06B7-41EC-A77B-6D6A83CBD20B}"/>
              </a:ext>
            </a:extLst>
          </p:cNvPr>
          <p:cNvSpPr>
            <a:spLocks noGrp="1"/>
          </p:cNvSpPr>
          <p:nvPr>
            <p:ph idx="1"/>
          </p:nvPr>
        </p:nvSpPr>
        <p:spPr/>
        <p:txBody>
          <a:bodyPr/>
          <a:lstStyle/>
          <a:p>
            <a:endParaRPr lang="da-DK"/>
          </a:p>
        </p:txBody>
      </p:sp>
      <p:pic>
        <p:nvPicPr>
          <p:cNvPr id="4" name="Pladsholder til indhold 4">
            <a:extLst>
              <a:ext uri="{FF2B5EF4-FFF2-40B4-BE49-F238E27FC236}">
                <a16:creationId xmlns:a16="http://schemas.microsoft.com/office/drawing/2014/main" id="{9ABB0449-9069-4674-9DAB-04EA8E411A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366132" cy="6955949"/>
          </a:xfrm>
          <a:prstGeom prst="rect">
            <a:avLst/>
          </a:prstGeom>
        </p:spPr>
      </p:pic>
    </p:spTree>
    <p:extLst>
      <p:ext uri="{BB962C8B-B14F-4D97-AF65-F5344CB8AC3E}">
        <p14:creationId xmlns:p14="http://schemas.microsoft.com/office/powerpoint/2010/main" val="18918529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73914A06-7B77-4649-91B1-AB2580C7C4EB}"/>
              </a:ext>
            </a:extLst>
          </p:cNvPr>
          <p:cNvSpPr/>
          <p:nvPr/>
        </p:nvSpPr>
        <p:spPr>
          <a:xfrm>
            <a:off x="0" y="346075"/>
            <a:ext cx="12192000" cy="1149350"/>
          </a:xfrm>
          <a:prstGeom prst="rect">
            <a:avLst/>
          </a:prstGeom>
          <a:solidFill>
            <a:schemeClr val="bg1">
              <a:lumMod val="75000"/>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4F63C40F-3891-4CA6-9FD7-3873E291DC70}"/>
              </a:ext>
            </a:extLst>
          </p:cNvPr>
          <p:cNvSpPr>
            <a:spLocks noGrp="1"/>
          </p:cNvSpPr>
          <p:nvPr>
            <p:ph type="title"/>
          </p:nvPr>
        </p:nvSpPr>
        <p:spPr/>
        <p:txBody>
          <a:bodyPr/>
          <a:lstStyle/>
          <a:p>
            <a:r>
              <a:rPr lang="da-DK" b="1" u="sng" dirty="0"/>
              <a:t>Dagens historiske problemstillinger</a:t>
            </a:r>
          </a:p>
        </p:txBody>
      </p:sp>
      <p:sp>
        <p:nvSpPr>
          <p:cNvPr id="3" name="Pladsholder til indhold 2">
            <a:extLst>
              <a:ext uri="{FF2B5EF4-FFF2-40B4-BE49-F238E27FC236}">
                <a16:creationId xmlns:a16="http://schemas.microsoft.com/office/drawing/2014/main" id="{614CF03B-9661-46CC-9A42-CCCFDB50D781}"/>
              </a:ext>
            </a:extLst>
          </p:cNvPr>
          <p:cNvSpPr>
            <a:spLocks noGrp="1"/>
          </p:cNvSpPr>
          <p:nvPr>
            <p:ph idx="1"/>
          </p:nvPr>
        </p:nvSpPr>
        <p:spPr>
          <a:xfrm>
            <a:off x="838200" y="2141537"/>
            <a:ext cx="10515600" cy="4351338"/>
          </a:xfrm>
        </p:spPr>
        <p:txBody>
          <a:bodyPr>
            <a:normAutofit fontScale="92500" lnSpcReduction="20000"/>
          </a:bodyPr>
          <a:lstStyle/>
          <a:p>
            <a:pPr marL="0" indent="0">
              <a:buNone/>
            </a:pPr>
            <a:r>
              <a:rPr lang="da-DK" b="1" dirty="0"/>
              <a:t>- Hvorfor begyndte europæerne at rejse ud og kolonisere Amerika og dele af Asien mellem 1500-1700? </a:t>
            </a:r>
            <a:endParaRPr lang="da-DK" dirty="0"/>
          </a:p>
          <a:p>
            <a:pPr marL="0" indent="0">
              <a:buNone/>
            </a:pPr>
            <a:r>
              <a:rPr lang="da-DK" b="1" dirty="0"/>
              <a:t> </a:t>
            </a:r>
            <a:r>
              <a:rPr lang="da-DK" sz="1800" dirty="0">
                <a:effectLst/>
                <a:latin typeface="Calibri" panose="020F0502020204030204" pitchFamily="34" charset="0"/>
                <a:ea typeface="DengXian" panose="02010600030101010101" pitchFamily="2" charset="-122"/>
                <a:cs typeface="Times New Roman" panose="02020603050405020304" pitchFamily="18" charset="0"/>
              </a:rPr>
              <a:t>Behov for nye ressourcer </a:t>
            </a:r>
            <a:r>
              <a:rPr lang="da-DK" sz="1800" dirty="0">
                <a:effectLst/>
                <a:latin typeface="Calibri" panose="020F0502020204030204" pitchFamily="34" charset="0"/>
                <a:ea typeface="DengXian" panose="02010600030101010101" pitchFamily="2" charset="-122"/>
                <a:cs typeface="Times New Roman" panose="02020603050405020304" pitchFamily="18" charset="0"/>
                <a:sym typeface="Wingdings" panose="05000000000000000000" pitchFamily="2" charset="2"/>
              </a:rPr>
              <a:t></a:t>
            </a:r>
            <a:r>
              <a:rPr lang="da-DK" sz="1800" dirty="0">
                <a:effectLst/>
                <a:latin typeface="Calibri" panose="020F0502020204030204" pitchFamily="34" charset="0"/>
                <a:ea typeface="DengXian" panose="02010600030101010101" pitchFamily="2" charset="-122"/>
                <a:cs typeface="Times New Roman" panose="02020603050405020304" pitchFamily="18" charset="0"/>
              </a:rPr>
              <a:t> Europæerne ville finde en søvej til Asien uden om Silkevejen</a:t>
            </a:r>
          </a:p>
          <a:p>
            <a:pPr marL="0" indent="0">
              <a:buNone/>
            </a:pPr>
            <a:endParaRPr lang="da-DK" b="1" dirty="0"/>
          </a:p>
          <a:p>
            <a:pPr marL="0" indent="0">
              <a:buNone/>
            </a:pPr>
            <a:endParaRPr lang="da-DK" dirty="0"/>
          </a:p>
          <a:p>
            <a:pPr marL="0" indent="0">
              <a:buNone/>
            </a:pPr>
            <a:r>
              <a:rPr lang="da-DK" b="1" dirty="0"/>
              <a:t>- Hvad var konsekvenserne af den europæiske kolonisering? </a:t>
            </a:r>
            <a:endParaRPr lang="da-DK" dirty="0"/>
          </a:p>
          <a:p>
            <a:pPr marL="342900" lvl="0" indent="-342900">
              <a:lnSpc>
                <a:spcPct val="107000"/>
              </a:lnSpc>
              <a:spcAft>
                <a:spcPts val="800"/>
              </a:spcAft>
              <a:tabLst>
                <a:tab pos="457200" algn="l"/>
              </a:tabLst>
            </a:pPr>
            <a:r>
              <a:rPr lang="da-DK" sz="1800" dirty="0">
                <a:effectLst/>
                <a:latin typeface="Calibri" panose="020F0502020204030204" pitchFamily="34" charset="0"/>
                <a:ea typeface="DengXian" panose="02010600030101010101" pitchFamily="2" charset="-122"/>
                <a:cs typeface="Times New Roman" panose="02020603050405020304" pitchFamily="18" charset="0"/>
              </a:rPr>
              <a:t>Økonomisk vækst i Europa (økonomisk nedgang i Osmannerriget)</a:t>
            </a:r>
          </a:p>
          <a:p>
            <a:pPr marL="342900" lvl="0" indent="-342900">
              <a:lnSpc>
                <a:spcPct val="107000"/>
              </a:lnSpc>
              <a:spcAft>
                <a:spcPts val="800"/>
              </a:spcAft>
              <a:tabLst>
                <a:tab pos="457200" algn="l"/>
              </a:tabLst>
            </a:pPr>
            <a:r>
              <a:rPr lang="da-DK" sz="1800" dirty="0">
                <a:effectLst/>
                <a:latin typeface="Calibri" panose="020F0502020204030204" pitchFamily="34" charset="0"/>
                <a:ea typeface="DengXian" panose="02010600030101010101" pitchFamily="2" charset="-122"/>
                <a:cs typeface="Times New Roman" panose="02020603050405020304" pitchFamily="18" charset="0"/>
              </a:rPr>
              <a:t>Europa kommer til at dominerer verden økonomisk og politisk</a:t>
            </a:r>
          </a:p>
          <a:p>
            <a:pPr marL="342900" lvl="0" indent="-342900">
              <a:lnSpc>
                <a:spcPct val="107000"/>
              </a:lnSpc>
              <a:spcAft>
                <a:spcPts val="800"/>
              </a:spcAft>
              <a:tabLst>
                <a:tab pos="457200" algn="l"/>
              </a:tabLst>
            </a:pPr>
            <a:r>
              <a:rPr lang="da-DK" sz="1800" dirty="0">
                <a:effectLst/>
                <a:latin typeface="Calibri" panose="020F0502020204030204" pitchFamily="34" charset="0"/>
                <a:ea typeface="DengXian" panose="02010600030101010101" pitchFamily="2" charset="-122"/>
                <a:cs typeface="Times New Roman" panose="02020603050405020304" pitchFamily="18" charset="0"/>
              </a:rPr>
              <a:t>Verdensøkonomisk udvikling:</a:t>
            </a:r>
          </a:p>
          <a:p>
            <a:pPr marL="0" indent="0">
              <a:lnSpc>
                <a:spcPct val="107000"/>
              </a:lnSpc>
              <a:spcAft>
                <a:spcPts val="800"/>
              </a:spcAft>
              <a:buNone/>
            </a:pPr>
            <a:r>
              <a:rPr lang="da-DK" sz="1800" dirty="0">
                <a:effectLst/>
                <a:latin typeface="Calibri" panose="020F0502020204030204" pitchFamily="34" charset="0"/>
                <a:ea typeface="DengXian" panose="02010600030101010101" pitchFamily="2" charset="-122"/>
                <a:cs typeface="Times New Roman" panose="02020603050405020304" pitchFamily="18" charset="0"/>
              </a:rPr>
              <a:t>Fra </a:t>
            </a:r>
            <a:r>
              <a:rPr lang="da-DK" sz="1800" dirty="0" err="1">
                <a:effectLst/>
                <a:latin typeface="Calibri" panose="020F0502020204030204" pitchFamily="34" charset="0"/>
                <a:ea typeface="DengXian" panose="02010600030101010101" pitchFamily="2" charset="-122"/>
                <a:cs typeface="Times New Roman" panose="02020603050405020304" pitchFamily="18" charset="0"/>
              </a:rPr>
              <a:t>Agraøkonomi</a:t>
            </a:r>
            <a:r>
              <a:rPr lang="da-DK" sz="1800" dirty="0">
                <a:effectLst/>
                <a:latin typeface="Calibri" panose="020F0502020204030204" pitchFamily="34" charset="0"/>
                <a:ea typeface="DengXian" panose="02010600030101010101" pitchFamily="2" charset="-122"/>
                <a:cs typeface="Times New Roman" panose="02020603050405020304" pitchFamily="18" charset="0"/>
              </a:rPr>
              <a:t> (Landbrugsøkonomi) </a:t>
            </a:r>
            <a:r>
              <a:rPr lang="da-DK" sz="1800" dirty="0">
                <a:effectLst/>
                <a:latin typeface="Calibri" panose="020F0502020204030204" pitchFamily="34" charset="0"/>
                <a:ea typeface="DengXian" panose="02010600030101010101" pitchFamily="2" charset="-122"/>
                <a:cs typeface="Times New Roman" panose="02020603050405020304" pitchFamily="18" charset="0"/>
                <a:sym typeface="Wingdings" panose="05000000000000000000" pitchFamily="2" charset="2"/>
              </a:rPr>
              <a:t></a:t>
            </a:r>
            <a:r>
              <a:rPr lang="da-DK" sz="1800" dirty="0">
                <a:effectLst/>
                <a:latin typeface="Calibri" panose="020F0502020204030204" pitchFamily="34" charset="0"/>
                <a:ea typeface="DengXian" panose="02010600030101010101" pitchFamily="2" charset="-122"/>
                <a:cs typeface="Times New Roman" panose="02020603050405020304" pitchFamily="18" charset="0"/>
              </a:rPr>
              <a:t> til Merkantilisme (økonomi baseret på handel)</a:t>
            </a:r>
          </a:p>
          <a:p>
            <a:endParaRPr lang="da-DK" dirty="0"/>
          </a:p>
        </p:txBody>
      </p:sp>
    </p:spTree>
    <p:extLst>
      <p:ext uri="{BB962C8B-B14F-4D97-AF65-F5344CB8AC3E}">
        <p14:creationId xmlns:p14="http://schemas.microsoft.com/office/powerpoint/2010/main" val="3528169413"/>
      </p:ext>
    </p:extLst>
  </p:cSld>
  <p:clrMapOvr>
    <a:masterClrMapping/>
  </p:clrMapOvr>
</p:sld>
</file>

<file path=ppt/theme/theme1.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815</TotalTime>
  <Words>423</Words>
  <Application>Microsoft Office PowerPoint</Application>
  <PresentationFormat>Widescreen</PresentationFormat>
  <Paragraphs>64</Paragraphs>
  <Slides>14</Slides>
  <Notes>0</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14</vt:i4>
      </vt:variant>
    </vt:vector>
  </HeadingPairs>
  <TitlesOfParts>
    <vt:vector size="19" baseType="lpstr">
      <vt:lpstr>Arial</vt:lpstr>
      <vt:lpstr>Calibri</vt:lpstr>
      <vt:lpstr>Calibri Light</vt:lpstr>
      <vt:lpstr>Wingdings</vt:lpstr>
      <vt:lpstr>Office-tema</vt:lpstr>
      <vt:lpstr>EUROPA I OFFENSIVEN</vt:lpstr>
      <vt:lpstr>Dagens plan</vt:lpstr>
      <vt:lpstr>Hovedpointen fra sidste gang</vt:lpstr>
      <vt:lpstr>Dagens historiske problemstillinger</vt:lpstr>
      <vt:lpstr>PowerPoint-præsentation</vt:lpstr>
      <vt:lpstr>PowerPoint-præsentation</vt:lpstr>
      <vt:lpstr>PowerPoint-præsentation</vt:lpstr>
      <vt:lpstr>PowerPoint-præsentation</vt:lpstr>
      <vt:lpstr>PowerPoint-præsentation</vt:lpstr>
      <vt:lpstr>Merkantilisme</vt:lpstr>
      <vt:lpstr>PowerPoint-præsentation</vt:lpstr>
      <vt:lpstr>Verden anno 1700 – en status </vt:lpstr>
      <vt:lpstr>PowerPoint-præsentation</vt:lpstr>
      <vt:lpstr>Dagens historiske problemstillinger</vt:lpstr>
    </vt:vector>
  </TitlesOfParts>
  <Company>Køge Handelsskole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Hvad er civilisationer?</dc:title>
  <dc:creator>Troels Kjems Petersen</dc:creator>
  <cp:lastModifiedBy>Troels Kjems Petersen</cp:lastModifiedBy>
  <cp:revision>31</cp:revision>
  <dcterms:created xsi:type="dcterms:W3CDTF">2018-08-16T12:40:46Z</dcterms:created>
  <dcterms:modified xsi:type="dcterms:W3CDTF">2023-11-08T08:58:45Z</dcterms:modified>
</cp:coreProperties>
</file>