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ene Wenzel Martin Vaz" userId="8550f549-4cc8-4e9e-8fea-2cfb74fa31c6" providerId="ADAL" clId="{2003354D-2490-41D2-8712-9B4024863426}"/>
    <pc:docChg chg="undo custSel addSld delSld modSld">
      <pc:chgData name="Malene Wenzel Martin Vaz" userId="8550f549-4cc8-4e9e-8fea-2cfb74fa31c6" providerId="ADAL" clId="{2003354D-2490-41D2-8712-9B4024863426}" dt="2023-11-14T10:16:08.282" v="2472" actId="1076"/>
      <pc:docMkLst>
        <pc:docMk/>
      </pc:docMkLst>
      <pc:sldChg chg="addSp delSp modSp">
        <pc:chgData name="Malene Wenzel Martin Vaz" userId="8550f549-4cc8-4e9e-8fea-2cfb74fa31c6" providerId="ADAL" clId="{2003354D-2490-41D2-8712-9B4024863426}" dt="2023-11-13T14:50:11.870" v="628" actId="14100"/>
        <pc:sldMkLst>
          <pc:docMk/>
          <pc:sldMk cId="1475668918" sldId="256"/>
        </pc:sldMkLst>
        <pc:picChg chg="add del mod">
          <ac:chgData name="Malene Wenzel Martin Vaz" userId="8550f549-4cc8-4e9e-8fea-2cfb74fa31c6" providerId="ADAL" clId="{2003354D-2490-41D2-8712-9B4024863426}" dt="2023-11-13T14:49:28.378" v="620" actId="478"/>
          <ac:picMkLst>
            <pc:docMk/>
            <pc:sldMk cId="1475668918" sldId="256"/>
            <ac:picMk id="5" creationId="{3EAFD832-1D28-4974-B1A1-E0905638325E}"/>
          </ac:picMkLst>
        </pc:picChg>
        <pc:picChg chg="del">
          <ac:chgData name="Malene Wenzel Martin Vaz" userId="8550f549-4cc8-4e9e-8fea-2cfb74fa31c6" providerId="ADAL" clId="{2003354D-2490-41D2-8712-9B4024863426}" dt="2023-11-13T14:44:25.826" v="615" actId="478"/>
          <ac:picMkLst>
            <pc:docMk/>
            <pc:sldMk cId="1475668918" sldId="256"/>
            <ac:picMk id="7" creationId="{326AE396-1765-433D-AC34-3362DACE477E}"/>
          </ac:picMkLst>
        </pc:picChg>
        <pc:picChg chg="add mod">
          <ac:chgData name="Malene Wenzel Martin Vaz" userId="8550f549-4cc8-4e9e-8fea-2cfb74fa31c6" providerId="ADAL" clId="{2003354D-2490-41D2-8712-9B4024863426}" dt="2023-11-13T14:50:11.870" v="628" actId="14100"/>
          <ac:picMkLst>
            <pc:docMk/>
            <pc:sldMk cId="1475668918" sldId="256"/>
            <ac:picMk id="8" creationId="{73C53A37-5F60-4DA2-A421-F1C19634F94D}"/>
          </ac:picMkLst>
        </pc:picChg>
        <pc:picChg chg="add mod">
          <ac:chgData name="Malene Wenzel Martin Vaz" userId="8550f549-4cc8-4e9e-8fea-2cfb74fa31c6" providerId="ADAL" clId="{2003354D-2490-41D2-8712-9B4024863426}" dt="2023-11-12T15:18:14.332" v="105" actId="1076"/>
          <ac:picMkLst>
            <pc:docMk/>
            <pc:sldMk cId="1475668918" sldId="256"/>
            <ac:picMk id="11" creationId="{5B15CFBF-2C32-4DBE-B980-73E2D759A100}"/>
          </ac:picMkLst>
        </pc:picChg>
      </pc:sldChg>
      <pc:sldChg chg="addSp modSp add">
        <pc:chgData name="Malene Wenzel Martin Vaz" userId="8550f549-4cc8-4e9e-8fea-2cfb74fa31c6" providerId="ADAL" clId="{2003354D-2490-41D2-8712-9B4024863426}" dt="2023-11-13T06:23:17.821" v="400" actId="688"/>
        <pc:sldMkLst>
          <pc:docMk/>
          <pc:sldMk cId="3170224690" sldId="257"/>
        </pc:sldMkLst>
        <pc:spChg chg="mod">
          <ac:chgData name="Malene Wenzel Martin Vaz" userId="8550f549-4cc8-4e9e-8fea-2cfb74fa31c6" providerId="ADAL" clId="{2003354D-2490-41D2-8712-9B4024863426}" dt="2023-11-13T06:23:02.150" v="397" actId="20577"/>
          <ac:spMkLst>
            <pc:docMk/>
            <pc:sldMk cId="3170224690" sldId="257"/>
            <ac:spMk id="2" creationId="{FA69AC48-4AEC-433B-B1D9-852B2F433B9B}"/>
          </ac:spMkLst>
        </pc:spChg>
        <pc:spChg chg="mod">
          <ac:chgData name="Malene Wenzel Martin Vaz" userId="8550f549-4cc8-4e9e-8fea-2cfb74fa31c6" providerId="ADAL" clId="{2003354D-2490-41D2-8712-9B4024863426}" dt="2023-11-13T06:21:13.690" v="396" actId="6549"/>
          <ac:spMkLst>
            <pc:docMk/>
            <pc:sldMk cId="3170224690" sldId="257"/>
            <ac:spMk id="3" creationId="{45D95F92-63FE-483E-963F-60A40A30EF6E}"/>
          </ac:spMkLst>
        </pc:spChg>
        <pc:picChg chg="add mod">
          <ac:chgData name="Malene Wenzel Martin Vaz" userId="8550f549-4cc8-4e9e-8fea-2cfb74fa31c6" providerId="ADAL" clId="{2003354D-2490-41D2-8712-9B4024863426}" dt="2023-11-13T06:23:17.821" v="400" actId="688"/>
          <ac:picMkLst>
            <pc:docMk/>
            <pc:sldMk cId="3170224690" sldId="257"/>
            <ac:picMk id="5" creationId="{A68C12C9-1DAE-4075-AF18-E8CAFDC72378}"/>
          </ac:picMkLst>
        </pc:picChg>
      </pc:sldChg>
      <pc:sldChg chg="addSp delSp modSp add del">
        <pc:chgData name="Malene Wenzel Martin Vaz" userId="8550f549-4cc8-4e9e-8fea-2cfb74fa31c6" providerId="ADAL" clId="{2003354D-2490-41D2-8712-9B4024863426}" dt="2023-11-13T06:34:19.651" v="586" actId="2696"/>
        <pc:sldMkLst>
          <pc:docMk/>
          <pc:sldMk cId="98896266" sldId="258"/>
        </pc:sldMkLst>
        <pc:spChg chg="mod">
          <ac:chgData name="Malene Wenzel Martin Vaz" userId="8550f549-4cc8-4e9e-8fea-2cfb74fa31c6" providerId="ADAL" clId="{2003354D-2490-41D2-8712-9B4024863426}" dt="2023-11-13T06:28:04.880" v="421" actId="27636"/>
          <ac:spMkLst>
            <pc:docMk/>
            <pc:sldMk cId="98896266" sldId="258"/>
            <ac:spMk id="2" creationId="{13DF8DA4-82FD-4B48-8FC5-C811BAED86D4}"/>
          </ac:spMkLst>
        </pc:spChg>
        <pc:spChg chg="del">
          <ac:chgData name="Malene Wenzel Martin Vaz" userId="8550f549-4cc8-4e9e-8fea-2cfb74fa31c6" providerId="ADAL" clId="{2003354D-2490-41D2-8712-9B4024863426}" dt="2023-11-13T06:27:21.324" v="412"/>
          <ac:spMkLst>
            <pc:docMk/>
            <pc:sldMk cId="98896266" sldId="258"/>
            <ac:spMk id="3" creationId="{5EE3F789-8B61-4E63-8A60-C47A47F4CF2B}"/>
          </ac:spMkLst>
        </pc:spChg>
        <pc:spChg chg="add mod">
          <ac:chgData name="Malene Wenzel Martin Vaz" userId="8550f549-4cc8-4e9e-8fea-2cfb74fa31c6" providerId="ADAL" clId="{2003354D-2490-41D2-8712-9B4024863426}" dt="2023-11-13T06:30:56.988" v="567"/>
          <ac:spMkLst>
            <pc:docMk/>
            <pc:sldMk cId="98896266" sldId="258"/>
            <ac:spMk id="6" creationId="{A6753550-26D0-43F7-B977-5D55EA6129E4}"/>
          </ac:spMkLst>
        </pc:spChg>
        <pc:picChg chg="add del mod modCrop">
          <ac:chgData name="Malene Wenzel Martin Vaz" userId="8550f549-4cc8-4e9e-8fea-2cfb74fa31c6" providerId="ADAL" clId="{2003354D-2490-41D2-8712-9B4024863426}" dt="2023-11-13T06:30:56.988" v="567"/>
          <ac:picMkLst>
            <pc:docMk/>
            <pc:sldMk cId="98896266" sldId="258"/>
            <ac:picMk id="5" creationId="{7213D933-B2E7-44A4-88B4-3461281520F3}"/>
          </ac:picMkLst>
        </pc:picChg>
      </pc:sldChg>
      <pc:sldChg chg="addSp modSp add modAnim">
        <pc:chgData name="Malene Wenzel Martin Vaz" userId="8550f549-4cc8-4e9e-8fea-2cfb74fa31c6" providerId="ADAL" clId="{2003354D-2490-41D2-8712-9B4024863426}" dt="2023-11-13T15:34:48.205" v="690"/>
        <pc:sldMkLst>
          <pc:docMk/>
          <pc:sldMk cId="2068628581" sldId="259"/>
        </pc:sldMkLst>
        <pc:spChg chg="mod">
          <ac:chgData name="Malene Wenzel Martin Vaz" userId="8550f549-4cc8-4e9e-8fea-2cfb74fa31c6" providerId="ADAL" clId="{2003354D-2490-41D2-8712-9B4024863426}" dt="2023-11-13T15:29:16.831" v="661" actId="20577"/>
          <ac:spMkLst>
            <pc:docMk/>
            <pc:sldMk cId="2068628581" sldId="259"/>
            <ac:spMk id="2" creationId="{566434E7-F69D-4EA4-AD3B-7B8ECFBEADFC}"/>
          </ac:spMkLst>
        </pc:spChg>
        <pc:spChg chg="mod">
          <ac:chgData name="Malene Wenzel Martin Vaz" userId="8550f549-4cc8-4e9e-8fea-2cfb74fa31c6" providerId="ADAL" clId="{2003354D-2490-41D2-8712-9B4024863426}" dt="2023-11-13T15:28:31.833" v="643" actId="20577"/>
          <ac:spMkLst>
            <pc:docMk/>
            <pc:sldMk cId="2068628581" sldId="259"/>
            <ac:spMk id="3" creationId="{3E0ECB41-FE30-48B0-B345-E4AC8EC443CF}"/>
          </ac:spMkLst>
        </pc:spChg>
        <pc:picChg chg="add mod">
          <ac:chgData name="Malene Wenzel Martin Vaz" userId="8550f549-4cc8-4e9e-8fea-2cfb74fa31c6" providerId="ADAL" clId="{2003354D-2490-41D2-8712-9B4024863426}" dt="2023-11-13T06:33:08.480" v="582" actId="1076"/>
          <ac:picMkLst>
            <pc:docMk/>
            <pc:sldMk cId="2068628581" sldId="259"/>
            <ac:picMk id="4" creationId="{111590C6-38AD-48FD-8CAB-4DF0F56ECAA1}"/>
          </ac:picMkLst>
        </pc:picChg>
      </pc:sldChg>
      <pc:sldChg chg="addSp modSp modAnim">
        <pc:chgData name="Malene Wenzel Martin Vaz" userId="8550f549-4cc8-4e9e-8fea-2cfb74fa31c6" providerId="ADAL" clId="{2003354D-2490-41D2-8712-9B4024863426}" dt="2023-11-13T15:35:17.792" v="693"/>
        <pc:sldMkLst>
          <pc:docMk/>
          <pc:sldMk cId="3177192226" sldId="260"/>
        </pc:sldMkLst>
        <pc:spChg chg="mod">
          <ac:chgData name="Malene Wenzel Martin Vaz" userId="8550f549-4cc8-4e9e-8fea-2cfb74fa31c6" providerId="ADAL" clId="{2003354D-2490-41D2-8712-9B4024863426}" dt="2023-11-13T15:32:42.743" v="662" actId="20577"/>
          <ac:spMkLst>
            <pc:docMk/>
            <pc:sldMk cId="3177192226" sldId="260"/>
            <ac:spMk id="2" creationId="{0971D613-5887-40F0-A612-3A39D747C93A}"/>
          </ac:spMkLst>
        </pc:spChg>
        <pc:spChg chg="mod">
          <ac:chgData name="Malene Wenzel Martin Vaz" userId="8550f549-4cc8-4e9e-8fea-2cfb74fa31c6" providerId="ADAL" clId="{2003354D-2490-41D2-8712-9B4024863426}" dt="2023-11-13T15:34:09.762" v="687" actId="20577"/>
          <ac:spMkLst>
            <pc:docMk/>
            <pc:sldMk cId="3177192226" sldId="260"/>
            <ac:spMk id="3" creationId="{A59022BB-2540-4BBC-9DD3-720204B58271}"/>
          </ac:spMkLst>
        </pc:spChg>
        <pc:picChg chg="add mod">
          <ac:chgData name="Malene Wenzel Martin Vaz" userId="8550f549-4cc8-4e9e-8fea-2cfb74fa31c6" providerId="ADAL" clId="{2003354D-2490-41D2-8712-9B4024863426}" dt="2023-11-13T15:33:02.173" v="666" actId="1076"/>
          <ac:picMkLst>
            <pc:docMk/>
            <pc:sldMk cId="3177192226" sldId="260"/>
            <ac:picMk id="5" creationId="{0BF9C062-E8B3-4772-B693-A732BBE1BA33}"/>
          </ac:picMkLst>
        </pc:picChg>
      </pc:sldChg>
      <pc:sldChg chg="addSp modSp modAnim">
        <pc:chgData name="Malene Wenzel Martin Vaz" userId="8550f549-4cc8-4e9e-8fea-2cfb74fa31c6" providerId="ADAL" clId="{2003354D-2490-41D2-8712-9B4024863426}" dt="2023-11-13T16:21:34.122" v="1375" actId="1076"/>
        <pc:sldMkLst>
          <pc:docMk/>
          <pc:sldMk cId="3051580968" sldId="261"/>
        </pc:sldMkLst>
        <pc:spChg chg="mod">
          <ac:chgData name="Malene Wenzel Martin Vaz" userId="8550f549-4cc8-4e9e-8fea-2cfb74fa31c6" providerId="ADAL" clId="{2003354D-2490-41D2-8712-9B4024863426}" dt="2023-11-13T16:21:05.330" v="1369" actId="20577"/>
          <ac:spMkLst>
            <pc:docMk/>
            <pc:sldMk cId="3051580968" sldId="261"/>
            <ac:spMk id="2" creationId="{7641EFFB-C1DC-4A3B-A0E6-475DD7FB28D3}"/>
          </ac:spMkLst>
        </pc:spChg>
        <pc:spChg chg="mod">
          <ac:chgData name="Malene Wenzel Martin Vaz" userId="8550f549-4cc8-4e9e-8fea-2cfb74fa31c6" providerId="ADAL" clId="{2003354D-2490-41D2-8712-9B4024863426}" dt="2023-11-13T16:20:59.972" v="1368" actId="20577"/>
          <ac:spMkLst>
            <pc:docMk/>
            <pc:sldMk cId="3051580968" sldId="261"/>
            <ac:spMk id="3" creationId="{78939BA8-B857-4E7F-A51D-49181FF85EB0}"/>
          </ac:spMkLst>
        </pc:spChg>
        <pc:picChg chg="add mod">
          <ac:chgData name="Malene Wenzel Martin Vaz" userId="8550f549-4cc8-4e9e-8fea-2cfb74fa31c6" providerId="ADAL" clId="{2003354D-2490-41D2-8712-9B4024863426}" dt="2023-11-13T16:21:34.122" v="1375" actId="1076"/>
          <ac:picMkLst>
            <pc:docMk/>
            <pc:sldMk cId="3051580968" sldId="261"/>
            <ac:picMk id="5" creationId="{7D5C8EB3-F5E5-450A-AE99-8C6B43094187}"/>
          </ac:picMkLst>
        </pc:picChg>
      </pc:sldChg>
      <pc:sldChg chg="addSp delSp modSp add modAnim">
        <pc:chgData name="Malene Wenzel Martin Vaz" userId="8550f549-4cc8-4e9e-8fea-2cfb74fa31c6" providerId="ADAL" clId="{2003354D-2490-41D2-8712-9B4024863426}" dt="2023-11-13T16:19:09.319" v="1367" actId="1076"/>
        <pc:sldMkLst>
          <pc:docMk/>
          <pc:sldMk cId="279112575" sldId="262"/>
        </pc:sldMkLst>
        <pc:spChg chg="mod">
          <ac:chgData name="Malene Wenzel Martin Vaz" userId="8550f549-4cc8-4e9e-8fea-2cfb74fa31c6" providerId="ADAL" clId="{2003354D-2490-41D2-8712-9B4024863426}" dt="2023-11-13T16:18:53.557" v="1363" actId="20577"/>
          <ac:spMkLst>
            <pc:docMk/>
            <pc:sldMk cId="279112575" sldId="262"/>
            <ac:spMk id="2" creationId="{487B7BAD-B76D-49B3-B0A8-9EEB11F5A48C}"/>
          </ac:spMkLst>
        </pc:spChg>
        <pc:spChg chg="mod">
          <ac:chgData name="Malene Wenzel Martin Vaz" userId="8550f549-4cc8-4e9e-8fea-2cfb74fa31c6" providerId="ADAL" clId="{2003354D-2490-41D2-8712-9B4024863426}" dt="2023-11-13T16:02:03.998" v="1351" actId="20577"/>
          <ac:spMkLst>
            <pc:docMk/>
            <pc:sldMk cId="279112575" sldId="262"/>
            <ac:spMk id="3" creationId="{8C9855B3-F05A-4391-9437-576FE450A265}"/>
          </ac:spMkLst>
        </pc:spChg>
        <pc:picChg chg="add del mod">
          <ac:chgData name="Malene Wenzel Martin Vaz" userId="8550f549-4cc8-4e9e-8fea-2cfb74fa31c6" providerId="ADAL" clId="{2003354D-2490-41D2-8712-9B4024863426}" dt="2023-11-13T16:18:49.921" v="1362" actId="478"/>
          <ac:picMkLst>
            <pc:docMk/>
            <pc:sldMk cId="279112575" sldId="262"/>
            <ac:picMk id="5" creationId="{BE8D8831-5BF9-40F6-B2F2-39205453A840}"/>
          </ac:picMkLst>
        </pc:picChg>
        <pc:picChg chg="add mod">
          <ac:chgData name="Malene Wenzel Martin Vaz" userId="8550f549-4cc8-4e9e-8fea-2cfb74fa31c6" providerId="ADAL" clId="{2003354D-2490-41D2-8712-9B4024863426}" dt="2023-11-13T16:19:09.319" v="1367" actId="1076"/>
          <ac:picMkLst>
            <pc:docMk/>
            <pc:sldMk cId="279112575" sldId="262"/>
            <ac:picMk id="7" creationId="{75CF7779-2416-487B-9F65-6784E6C4B42D}"/>
          </ac:picMkLst>
        </pc:picChg>
      </pc:sldChg>
      <pc:sldChg chg="addSp modSp add modAnim">
        <pc:chgData name="Malene Wenzel Martin Vaz" userId="8550f549-4cc8-4e9e-8fea-2cfb74fa31c6" providerId="ADAL" clId="{2003354D-2490-41D2-8712-9B4024863426}" dt="2023-11-14T10:16:08.282" v="2472" actId="1076"/>
        <pc:sldMkLst>
          <pc:docMk/>
          <pc:sldMk cId="1889654546" sldId="263"/>
        </pc:sldMkLst>
        <pc:spChg chg="mod">
          <ac:chgData name="Malene Wenzel Martin Vaz" userId="8550f549-4cc8-4e9e-8fea-2cfb74fa31c6" providerId="ADAL" clId="{2003354D-2490-41D2-8712-9B4024863426}" dt="2023-11-14T10:15:55.926" v="2469" actId="20577"/>
          <ac:spMkLst>
            <pc:docMk/>
            <pc:sldMk cId="1889654546" sldId="263"/>
            <ac:spMk id="2" creationId="{CADAF8CC-8F71-40C7-8518-DDAB037ED308}"/>
          </ac:spMkLst>
        </pc:spChg>
        <pc:spChg chg="mod">
          <ac:chgData name="Malene Wenzel Martin Vaz" userId="8550f549-4cc8-4e9e-8fea-2cfb74fa31c6" providerId="ADAL" clId="{2003354D-2490-41D2-8712-9B4024863426}" dt="2023-11-14T10:10:16.226" v="2453" actId="20577"/>
          <ac:spMkLst>
            <pc:docMk/>
            <pc:sldMk cId="1889654546" sldId="263"/>
            <ac:spMk id="3" creationId="{CB3D2850-D814-4128-BEE2-EE26D7D3B2D1}"/>
          </ac:spMkLst>
        </pc:spChg>
        <pc:picChg chg="add mod">
          <ac:chgData name="Malene Wenzel Martin Vaz" userId="8550f549-4cc8-4e9e-8fea-2cfb74fa31c6" providerId="ADAL" clId="{2003354D-2490-41D2-8712-9B4024863426}" dt="2023-11-14T10:16:08.282" v="2472" actId="1076"/>
          <ac:picMkLst>
            <pc:docMk/>
            <pc:sldMk cId="1889654546" sldId="263"/>
            <ac:picMk id="5" creationId="{55EC7DEC-D4D7-46E9-A4BC-79161FE983EC}"/>
          </ac:picMkLst>
        </pc:picChg>
      </pc:sldChg>
      <pc:sldChg chg="addSp delSp modSp add">
        <pc:chgData name="Malene Wenzel Martin Vaz" userId="8550f549-4cc8-4e9e-8fea-2cfb74fa31c6" providerId="ADAL" clId="{2003354D-2490-41D2-8712-9B4024863426}" dt="2023-11-14T10:14:18.261" v="2468"/>
        <pc:sldMkLst>
          <pc:docMk/>
          <pc:sldMk cId="732005547" sldId="264"/>
        </pc:sldMkLst>
        <pc:spChg chg="mod">
          <ac:chgData name="Malene Wenzel Martin Vaz" userId="8550f549-4cc8-4e9e-8fea-2cfb74fa31c6" providerId="ADAL" clId="{2003354D-2490-41D2-8712-9B4024863426}" dt="2023-11-14T10:11:05.429" v="2466" actId="20577"/>
          <ac:spMkLst>
            <pc:docMk/>
            <pc:sldMk cId="732005547" sldId="264"/>
            <ac:spMk id="2" creationId="{E1902E42-6839-4DA7-8EE5-93530EF2C2B5}"/>
          </ac:spMkLst>
        </pc:spChg>
        <pc:spChg chg="del mod">
          <ac:chgData name="Malene Wenzel Martin Vaz" userId="8550f549-4cc8-4e9e-8fea-2cfb74fa31c6" providerId="ADAL" clId="{2003354D-2490-41D2-8712-9B4024863426}" dt="2023-11-14T10:14:18.261" v="2468"/>
          <ac:spMkLst>
            <pc:docMk/>
            <pc:sldMk cId="732005547" sldId="264"/>
            <ac:spMk id="3" creationId="{86AAE0D5-CF67-40C8-9740-964FDA6E3B25}"/>
          </ac:spMkLst>
        </pc:spChg>
        <pc:picChg chg="add mod">
          <ac:chgData name="Malene Wenzel Martin Vaz" userId="8550f549-4cc8-4e9e-8fea-2cfb74fa31c6" providerId="ADAL" clId="{2003354D-2490-41D2-8712-9B4024863426}" dt="2023-11-14T10:14:18.261" v="2468"/>
          <ac:picMkLst>
            <pc:docMk/>
            <pc:sldMk cId="732005547" sldId="264"/>
            <ac:picMk id="5" creationId="{B482128A-8872-48D0-BA82-45526915A5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Em7CdtclrB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6F33A82-246E-4EB6-B64F-F221258F2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884325" y="576908"/>
            <a:ext cx="9755187" cy="2675597"/>
          </a:xfrm>
        </p:spPr>
        <p:txBody>
          <a:bodyPr/>
          <a:lstStyle/>
          <a:p>
            <a:pPr algn="ctr"/>
            <a:r>
              <a:rPr lang="da-DK" dirty="0"/>
              <a:t>Velkommen til filmfestivalsdag 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F870D060-670B-4027-BB23-516A14F687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11. December  2024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xmlns="" id="{B82337E6-7897-4BC1-8897-A031A1ADA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2687">
            <a:off x="5019675" y="3496731"/>
            <a:ext cx="2343150" cy="195262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xmlns="" id="{5B15CFBF-2C32-4DBE-B980-73E2D759A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94570">
            <a:off x="9403015" y="304417"/>
            <a:ext cx="1299827" cy="129982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xmlns="" id="{73C53A37-5F60-4DA2-A421-F1C19634F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9553">
            <a:off x="365179" y="3303950"/>
            <a:ext cx="3081487" cy="164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A69AC48-4AEC-433B-B1D9-852B2F43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45D95F92-63FE-483E-963F-60A40A30EF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394284"/>
            <a:ext cx="10396883" cy="2980301"/>
          </a:xfrm>
        </p:spPr>
        <p:txBody>
          <a:bodyPr/>
          <a:lstStyle/>
          <a:p>
            <a:r>
              <a:rPr lang="da-DK" dirty="0"/>
              <a:t>kl. 10.05 – 10.20: Præsentation af opgaveoplæg </a:t>
            </a:r>
          </a:p>
          <a:p>
            <a:r>
              <a:rPr lang="da-DK" dirty="0"/>
              <a:t>kl. 10.20 – 11.00: Brainstorming + Hvordan laver man </a:t>
            </a:r>
            <a:r>
              <a:rPr lang="da-DK" dirty="0" smtClean="0"/>
              <a:t>lommefilm + storyboard/planlægning? </a:t>
            </a:r>
            <a:endParaRPr lang="da-DK" dirty="0"/>
          </a:p>
          <a:p>
            <a:r>
              <a:rPr lang="da-DK" dirty="0"/>
              <a:t>kl. 11.00 – 14.00: Film / </a:t>
            </a:r>
            <a:r>
              <a:rPr lang="da-DK" dirty="0" smtClean="0"/>
              <a:t>optagelser </a:t>
            </a:r>
            <a:r>
              <a:rPr lang="da-DK" dirty="0"/>
              <a:t>på campus</a:t>
            </a:r>
          </a:p>
          <a:p>
            <a:r>
              <a:rPr lang="da-DK" dirty="0"/>
              <a:t>kl. 14.00 – 15.00: Redigering </a:t>
            </a:r>
          </a:p>
          <a:p>
            <a:r>
              <a:rPr lang="da-DK" dirty="0" smtClean="0"/>
              <a:t>kl</a:t>
            </a:r>
            <a:r>
              <a:rPr lang="da-DK" dirty="0"/>
              <a:t>. </a:t>
            </a:r>
            <a:r>
              <a:rPr lang="da-DK" dirty="0" smtClean="0"/>
              <a:t>(15.00 </a:t>
            </a:r>
            <a:r>
              <a:rPr lang="da-DK" dirty="0"/>
              <a:t>– 15.30: Præsentation af film + udvælgelse </a:t>
            </a:r>
            <a:r>
              <a:rPr lang="da-DK" dirty="0" smtClean="0"/>
              <a:t>)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xmlns="" id="{A68C12C9-1DAE-4075-AF18-E8CAFDC72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287" y="485775"/>
            <a:ext cx="25241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24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66434E7-F69D-4EA4-AD3B-7B8ECFBE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Opgaven – del 1 </a:t>
            </a:r>
            <a:r>
              <a:rPr lang="da-DK" dirty="0" smtClean="0"/>
              <a:t>– indhold og </a:t>
            </a:r>
            <a:r>
              <a:rPr lang="da-DK" dirty="0"/>
              <a:t>Struktur: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3E0ECB41-FE30-48B0-B345-E4AC8EC443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975" y="1609726"/>
            <a:ext cx="10394707" cy="4057650"/>
          </a:xfrm>
        </p:spPr>
        <p:txBody>
          <a:bodyPr>
            <a:normAutofit/>
          </a:bodyPr>
          <a:lstStyle/>
          <a:p>
            <a:r>
              <a:rPr lang="da-DK" sz="1800" b="1" dirty="0" smtClean="0">
                <a:latin typeface="Bahnschrift Light" panose="020B0502040204020203" pitchFamily="34" charset="0"/>
              </a:rPr>
              <a:t>GESCHICHTE DER DDR</a:t>
            </a:r>
          </a:p>
          <a:p>
            <a:r>
              <a:rPr lang="da-DK" sz="1800" b="1" dirty="0" smtClean="0">
                <a:latin typeface="Bahnschrift Light" panose="020B0502040204020203" pitchFamily="34" charset="0"/>
              </a:rPr>
              <a:t>I jeres grupper skal i lave en lille film À 3 min. </a:t>
            </a:r>
            <a:r>
              <a:rPr lang="da-DK" sz="1800" b="1" dirty="0" err="1" smtClean="0">
                <a:latin typeface="Bahnschrift Light" panose="020B0502040204020203" pitchFamily="34" charset="0"/>
              </a:rPr>
              <a:t>varighedI</a:t>
            </a:r>
            <a:r>
              <a:rPr lang="da-DK" sz="1800" b="1" dirty="0" smtClean="0">
                <a:latin typeface="Bahnschrift Light" panose="020B0502040204020203" pitchFamily="34" charset="0"/>
              </a:rPr>
              <a:t> (</a:t>
            </a:r>
            <a:r>
              <a:rPr lang="da-DK" sz="1800" b="1" dirty="0">
                <a:latin typeface="Bahnschrift Light" panose="020B0502040204020203" pitchFamily="34" charset="0"/>
              </a:rPr>
              <a:t>lommefilmsformat – herom senere), hvor i </a:t>
            </a:r>
            <a:r>
              <a:rPr lang="da-DK" sz="1800" b="1" dirty="0" smtClean="0">
                <a:latin typeface="Bahnschrift Light" panose="020B0502040204020203" pitchFamily="34" charset="0"/>
              </a:rPr>
              <a:t>fremstiller jeres emne om ddr via f.eks.</a:t>
            </a:r>
            <a:r>
              <a:rPr lang="da-DK" sz="1800" b="1" dirty="0">
                <a:latin typeface="Bahnschrift Light" panose="020B0502040204020203" pitchFamily="34" charset="0"/>
              </a:rPr>
              <a:t> </a:t>
            </a:r>
            <a:r>
              <a:rPr lang="da-DK" sz="1800" b="1" dirty="0" smtClean="0">
                <a:latin typeface="Bahnschrift Light" panose="020B0502040204020203" pitchFamily="34" charset="0"/>
              </a:rPr>
              <a:t>Beretning, </a:t>
            </a:r>
            <a:r>
              <a:rPr lang="da-DK" sz="1800" b="1" dirty="0" err="1" smtClean="0">
                <a:latin typeface="Bahnschrift Light" panose="020B0502040204020203" pitchFamily="34" charset="0"/>
              </a:rPr>
              <a:t>interivews</a:t>
            </a:r>
            <a:r>
              <a:rPr lang="da-DK" sz="1800" b="1" dirty="0" smtClean="0">
                <a:latin typeface="Bahnschrift Light" panose="020B0502040204020203" pitchFamily="34" charset="0"/>
              </a:rPr>
              <a:t>, billeder, kort o.l.</a:t>
            </a:r>
            <a:endParaRPr lang="da-DK" sz="1800" b="1" dirty="0">
              <a:latin typeface="Bahnschrift Light" panose="020B0502040204020203" pitchFamily="34" charset="0"/>
            </a:endParaRPr>
          </a:p>
          <a:p>
            <a:r>
              <a:rPr lang="da-DK" sz="1800" b="1" dirty="0">
                <a:latin typeface="Bahnschrift Light" panose="020B0502040204020203" pitchFamily="34" charset="0"/>
              </a:rPr>
              <a:t>I skal tale på </a:t>
            </a:r>
            <a:r>
              <a:rPr lang="da-DK" sz="1800" b="1" dirty="0" smtClean="0">
                <a:latin typeface="Bahnschrift Light" panose="020B0502040204020203" pitchFamily="34" charset="0"/>
              </a:rPr>
              <a:t>tysk </a:t>
            </a:r>
            <a:r>
              <a:rPr lang="da-DK" sz="1800" b="1" dirty="0">
                <a:latin typeface="Bahnschrift Light" panose="020B0502040204020203" pitchFamily="34" charset="0"/>
              </a:rPr>
              <a:t>og filmene skal </a:t>
            </a:r>
            <a:r>
              <a:rPr lang="da-DK" sz="1800" b="1" dirty="0" err="1" smtClean="0">
                <a:latin typeface="Bahnschrift Light" panose="020B0502040204020203" pitchFamily="34" charset="0"/>
              </a:rPr>
              <a:t>undertekstes</a:t>
            </a:r>
            <a:r>
              <a:rPr lang="da-DK" sz="1800" b="1" dirty="0" smtClean="0">
                <a:latin typeface="Bahnschrift Light" panose="020B0502040204020203" pitchFamily="34" charset="0"/>
              </a:rPr>
              <a:t> </a:t>
            </a:r>
            <a:r>
              <a:rPr lang="da-DK" sz="1800" b="1" dirty="0">
                <a:latin typeface="Bahnschrift Light" panose="020B0502040204020203" pitchFamily="34" charset="0"/>
              </a:rPr>
              <a:t>til dansk. </a:t>
            </a:r>
            <a:endParaRPr lang="da-DK" sz="1800" b="1" dirty="0" smtClean="0">
              <a:latin typeface="Bahnschrift Light" panose="020B0502040204020203" pitchFamily="34" charset="0"/>
            </a:endParaRPr>
          </a:p>
          <a:p>
            <a:r>
              <a:rPr lang="da-DK" sz="1800" b="1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Før I går i gang med at filme, skal gruppen lave et </a:t>
            </a:r>
            <a:r>
              <a:rPr lang="da-DK" sz="1800" b="1" dirty="0" err="1" smtClean="0">
                <a:latin typeface="Bahnschrift Light" panose="020B0502040204020203" pitchFamily="34" charset="0"/>
                <a:cs typeface="Arial" panose="020B0604020202020204" pitchFamily="34" charset="0"/>
              </a:rPr>
              <a:t>storyboardog</a:t>
            </a:r>
            <a:r>
              <a:rPr lang="da-DK" sz="1800" b="1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 og </a:t>
            </a:r>
            <a:r>
              <a:rPr lang="da-DK" sz="1800" b="1" dirty="0" smtClean="0">
                <a:latin typeface="Bahnschrift Light" panose="020B0502040204020203" pitchFamily="34" charset="0"/>
                <a:cs typeface="Arial" panose="020B0604020202020204" pitchFamily="34" charset="0"/>
              </a:rPr>
              <a:t>overveje kommunikationssituationen (afsender-budskab/indhold-modtager)</a:t>
            </a:r>
          </a:p>
          <a:p>
            <a:r>
              <a:rPr lang="da-DK" sz="1200" b="1" dirty="0">
                <a:latin typeface="Bahnschrift Light" panose="020B0502040204020203" pitchFamily="34" charset="0"/>
                <a:cs typeface="Arial" panose="020B0604020202020204" pitchFamily="34" charset="0"/>
              </a:rPr>
              <a:t>https://experience.dropbox.com/da-dk/resources/what-is-a-storyboard</a:t>
            </a:r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xmlns="" id="{111590C6-38AD-48FD-8CAB-4DF0F56ECA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1149" b="10599"/>
          <a:stretch/>
        </p:blipFill>
        <p:spPr>
          <a:xfrm>
            <a:off x="10431390" y="1780637"/>
            <a:ext cx="974547" cy="82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2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971D613-5887-40F0-A612-3A39D747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 – del 2 – indhold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A59022BB-2540-4BBC-9DD3-720204B582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37866"/>
            <a:ext cx="10117981" cy="3340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Hvad er vigtigt ved vores emne?</a:t>
            </a:r>
          </a:p>
          <a:p>
            <a:pPr marL="0" indent="0">
              <a:buNone/>
            </a:pPr>
            <a:r>
              <a:rPr lang="da-DK" dirty="0" smtClean="0"/>
              <a:t>Hvordan vil vi fremstille det i en lille film (beretning, interview, fotos/billeder/kort?</a:t>
            </a:r>
          </a:p>
          <a:p>
            <a:pPr marL="0" indent="0">
              <a:buNone/>
            </a:pPr>
            <a:r>
              <a:rPr lang="da-DK" dirty="0" smtClean="0"/>
              <a:t>Lav en manus (se nedenfor)</a:t>
            </a:r>
          </a:p>
          <a:p>
            <a:pPr marL="0" indent="0">
              <a:buNone/>
            </a:pPr>
            <a:r>
              <a:rPr lang="da-DK" dirty="0" smtClean="0"/>
              <a:t>Hvad vil vi spørge om, berette, sige og vise?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sz="1400" dirty="0"/>
              <a:t>https://filmcentralen.dk/files/uv-pdf/2021-09/Manuskript%C3%B8velse%20til%20mellemtrinnet.pdf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xmlns="" id="{0BF9C062-E8B3-4772-B693-A732BBE1B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225" y="175932"/>
            <a:ext cx="1547812" cy="156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9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641EFFB-C1DC-4A3B-A0E6-475DD7FB2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Opgaven – del 3 – Kommunikation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78939BA8-B857-4E7F-A51D-49181FF85E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734675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b="1" dirty="0" smtClean="0">
                <a:latin typeface="Bahnschrift Light" panose="020B0502040204020203" pitchFamily="34" charset="0"/>
              </a:rPr>
              <a:t>Kommunikationen </a:t>
            </a:r>
            <a:r>
              <a:rPr lang="da-DK" sz="1800" b="1" dirty="0">
                <a:latin typeface="Bahnschrift Light" panose="020B0502040204020203" pitchFamily="34" charset="0"/>
              </a:rPr>
              <a:t>er vigtig, så tænk over: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Hvad og hvor meget i vil have med – hvad er budskabet? 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At udtrykke jer klart og tydeligt – øv jer på det, i vil sige.</a:t>
            </a:r>
          </a:p>
          <a:p>
            <a:r>
              <a:rPr lang="da-DK" sz="1800" dirty="0" smtClean="0">
                <a:latin typeface="Bahnschrift Light" panose="020B0502040204020203" pitchFamily="34" charset="0"/>
              </a:rPr>
              <a:t>Modtagerne er f.eks. Tv-seere, publikum ved et foredrag o.l.</a:t>
            </a:r>
            <a:endParaRPr lang="da-DK" sz="1800" dirty="0">
              <a:latin typeface="Bahnschrift Light" panose="020B0502040204020203" pitchFamily="34" charset="0"/>
            </a:endParaRPr>
          </a:p>
          <a:p>
            <a:r>
              <a:rPr lang="da-DK" sz="1800" dirty="0">
                <a:latin typeface="Bahnschrift Light" panose="020B0502040204020203" pitchFamily="34" charset="0"/>
              </a:rPr>
              <a:t>Hvordan man kan bruge billeder og </a:t>
            </a:r>
            <a:r>
              <a:rPr lang="da-DK" sz="1800" dirty="0" smtClean="0">
                <a:latin typeface="Bahnschrift Light" panose="020B0502040204020203" pitchFamily="34" charset="0"/>
              </a:rPr>
              <a:t>filmmediet samt tale til at fremstille jeres emne?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xmlns="" id="{7D5C8EB3-F5E5-450A-AE99-8C6B43094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0014">
            <a:off x="9010651" y="2581276"/>
            <a:ext cx="2524125" cy="14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87B7BAD-B76D-49B3-B0A8-9EEB11F5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Vurderingskriterier: 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8C9855B3-F05A-4391-9437-576FE450A2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95" y="2350038"/>
            <a:ext cx="10394706" cy="2833457"/>
          </a:xfrm>
        </p:spPr>
        <p:txBody>
          <a:bodyPr/>
          <a:lstStyle/>
          <a:p>
            <a:r>
              <a:rPr lang="da-DK" dirty="0" smtClean="0"/>
              <a:t>I </a:t>
            </a:r>
            <a:r>
              <a:rPr lang="da-DK" dirty="0"/>
              <a:t>hvor høj grad opfylder filmen opgavens dele (struktur / Indhold / kommunikation</a:t>
            </a:r>
            <a:r>
              <a:rPr lang="da-DK" dirty="0" smtClean="0"/>
              <a:t>)?</a:t>
            </a:r>
          </a:p>
          <a:p>
            <a:r>
              <a:rPr lang="da-DK" dirty="0" smtClean="0"/>
              <a:t>I hvilken grad bliver jeres emne belyst og fremstillet i filmen?</a:t>
            </a:r>
            <a:endParaRPr lang="da-DK" dirty="0"/>
          </a:p>
          <a:p>
            <a:r>
              <a:rPr lang="da-DK" dirty="0"/>
              <a:t>Kreative løsninger som fremmer budskabet</a:t>
            </a:r>
          </a:p>
          <a:p>
            <a:r>
              <a:rPr lang="da-DK" dirty="0"/>
              <a:t>Brug af jeres fremmedsprog (udtale / intonation / ‘</a:t>
            </a:r>
            <a:r>
              <a:rPr lang="da-DK" dirty="0" err="1"/>
              <a:t>fluency</a:t>
            </a:r>
            <a:r>
              <a:rPr lang="da-DK" dirty="0"/>
              <a:t>’) – gør i jer umage?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xmlns="" id="{75CF7779-2416-487B-9F65-6784E6C4B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563" y="173527"/>
            <a:ext cx="1785938" cy="177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ADAF8CC-8F71-40C7-8518-DDAB037ED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Lommefilm – hvad og hvordan?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CB3D2850-D814-4128-BEE2-EE26D7D3B2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2" y="1698813"/>
            <a:ext cx="10018058" cy="3765176"/>
          </a:xfrm>
        </p:spPr>
        <p:txBody>
          <a:bodyPr>
            <a:normAutofit fontScale="47500" lnSpcReduction="20000"/>
          </a:bodyPr>
          <a:lstStyle/>
          <a:p>
            <a:pPr marL="457200" indent="-457200">
              <a:buAutoNum type="arabicPeriod"/>
            </a:pPr>
            <a:r>
              <a:rPr lang="da-DK" dirty="0"/>
              <a:t>Produkt:</a:t>
            </a:r>
            <a:br>
              <a:rPr lang="da-DK" dirty="0"/>
            </a:br>
            <a:r>
              <a:rPr lang="da-DK" dirty="0"/>
              <a:t>- lommefilmsoptagelser, </a:t>
            </a:r>
            <a:r>
              <a:rPr lang="da-DK" dirty="0" err="1"/>
              <a:t>dvs</a:t>
            </a:r>
            <a:r>
              <a:rPr lang="da-DK" dirty="0"/>
              <a:t> videooptagelse </a:t>
            </a:r>
            <a:r>
              <a:rPr lang="da-DK" dirty="0" err="1"/>
              <a:t>v.hj.a</a:t>
            </a:r>
            <a:r>
              <a:rPr lang="da-DK" dirty="0"/>
              <a:t>. mobilen</a:t>
            </a:r>
            <a:br>
              <a:rPr lang="da-DK" dirty="0"/>
            </a:br>
            <a:r>
              <a:rPr lang="da-DK" dirty="0"/>
              <a:t>- slutproduktet skal have en filmlængde på 3 min.</a:t>
            </a:r>
            <a:br>
              <a:rPr lang="da-DK" dirty="0"/>
            </a:br>
            <a:r>
              <a:rPr lang="da-DK" dirty="0"/>
              <a:t>- filmen skal være </a:t>
            </a:r>
            <a:r>
              <a:rPr lang="da-DK" dirty="0" err="1"/>
              <a:t>undertekstet</a:t>
            </a:r>
            <a:r>
              <a:rPr lang="da-DK" dirty="0"/>
              <a:t> (til dansk)</a:t>
            </a:r>
            <a:br>
              <a:rPr lang="da-DK" dirty="0"/>
            </a:br>
            <a:r>
              <a:rPr lang="da-DK" dirty="0"/>
              <a:t>- indtaling skal være på jeres pågældende fremmedsprog (tysk/fransk/spansk/kinesisk)</a:t>
            </a:r>
          </a:p>
          <a:p>
            <a:pPr marL="457200" indent="-457200">
              <a:buAutoNum type="arabicPeriod"/>
            </a:pPr>
            <a:r>
              <a:rPr lang="da-DK" dirty="0" err="1"/>
              <a:t>Pre</a:t>
            </a:r>
            <a:r>
              <a:rPr lang="da-DK" dirty="0"/>
              <a:t>-Produktion</a:t>
            </a:r>
            <a:br>
              <a:rPr lang="da-DK" dirty="0"/>
            </a:br>
            <a:r>
              <a:rPr lang="da-DK" dirty="0"/>
              <a:t>- Idéfase / udvælgelse (fokus, form, benspænd, virkemidler, start-midt-slut, …)</a:t>
            </a:r>
            <a:br>
              <a:rPr lang="da-DK" dirty="0"/>
            </a:br>
            <a:r>
              <a:rPr lang="da-DK" dirty="0"/>
              <a:t>- Manuskript?</a:t>
            </a:r>
            <a:br>
              <a:rPr lang="da-DK" dirty="0"/>
            </a:br>
            <a:r>
              <a:rPr lang="da-DK" dirty="0"/>
              <a:t>- Storyboard?</a:t>
            </a:r>
            <a:br>
              <a:rPr lang="da-DK" dirty="0"/>
            </a:br>
            <a:r>
              <a:rPr lang="da-DK" dirty="0"/>
              <a:t>- Location?</a:t>
            </a:r>
          </a:p>
          <a:p>
            <a:pPr marL="457200" indent="-457200">
              <a:buAutoNum type="arabicPeriod"/>
            </a:pPr>
            <a:r>
              <a:rPr lang="da-DK" dirty="0"/>
              <a:t>Produktion:</a:t>
            </a:r>
            <a:br>
              <a:rPr lang="da-DK" dirty="0"/>
            </a:br>
            <a:r>
              <a:rPr lang="da-DK" dirty="0"/>
              <a:t>- optagelser</a:t>
            </a:r>
            <a:br>
              <a:rPr lang="da-DK" dirty="0"/>
            </a:br>
            <a:r>
              <a:rPr lang="da-DK" dirty="0"/>
              <a:t>- lokaliteter</a:t>
            </a:r>
            <a:br>
              <a:rPr lang="da-DK" dirty="0"/>
            </a:br>
            <a:r>
              <a:rPr lang="da-DK" dirty="0"/>
              <a:t>- rekvisitter</a:t>
            </a:r>
            <a:br>
              <a:rPr lang="da-DK" dirty="0"/>
            </a:br>
            <a:r>
              <a:rPr lang="da-DK" dirty="0"/>
              <a:t>- storyboard eller </a:t>
            </a:r>
            <a:r>
              <a:rPr lang="da-DK" dirty="0" err="1"/>
              <a:t>happe</a:t>
            </a:r>
            <a:r>
              <a:rPr lang="da-DK" dirty="0"/>
              <a:t>-go-</a:t>
            </a:r>
            <a:r>
              <a:rPr lang="da-DK" dirty="0" err="1"/>
              <a:t>lucky</a:t>
            </a:r>
            <a:r>
              <a:rPr lang="da-DK" dirty="0"/>
              <a:t>? </a:t>
            </a:r>
          </a:p>
          <a:p>
            <a:pPr marL="457200" indent="-457200">
              <a:buAutoNum type="arabicPeriod"/>
            </a:pPr>
            <a:r>
              <a:rPr lang="da-DK" dirty="0"/>
              <a:t>Post-produktion:</a:t>
            </a:r>
            <a:br>
              <a:rPr lang="da-DK" dirty="0"/>
            </a:br>
            <a:r>
              <a:rPr lang="da-DK" dirty="0"/>
              <a:t>- klipning og redigering (forslag til </a:t>
            </a:r>
            <a:r>
              <a:rPr lang="da-DK" dirty="0" err="1"/>
              <a:t>red.program</a:t>
            </a:r>
            <a:r>
              <a:rPr lang="da-DK" dirty="0"/>
              <a:t>: </a:t>
            </a:r>
            <a:r>
              <a:rPr lang="da-DK" dirty="0" err="1"/>
              <a:t>capcut</a:t>
            </a:r>
            <a:r>
              <a:rPr lang="da-DK" dirty="0"/>
              <a:t> – se nedenfor)</a:t>
            </a:r>
            <a:br>
              <a:rPr lang="da-DK" dirty="0"/>
            </a:br>
            <a:r>
              <a:rPr lang="da-DK" dirty="0"/>
              <a:t>- musik og lydeffekter</a:t>
            </a:r>
            <a:br>
              <a:rPr lang="da-DK" dirty="0"/>
            </a:br>
            <a:r>
              <a:rPr lang="da-DK" dirty="0"/>
              <a:t>- upload til teams/</a:t>
            </a:r>
            <a:r>
              <a:rPr lang="da-DK" dirty="0" err="1"/>
              <a:t>lectio</a:t>
            </a:r>
            <a:r>
              <a:rPr lang="da-DK" dirty="0"/>
              <a:t> (tjek med din lærer)</a:t>
            </a:r>
          </a:p>
          <a:p>
            <a:pPr marL="457200" indent="-457200">
              <a:buAutoNum type="arabicPeriod"/>
            </a:pPr>
            <a:r>
              <a:rPr lang="da-DK" dirty="0"/>
              <a:t>Inspiration – </a:t>
            </a:r>
            <a:r>
              <a:rPr lang="da-DK" dirty="0" err="1"/>
              <a:t>how</a:t>
            </a:r>
            <a:r>
              <a:rPr lang="da-DK" dirty="0"/>
              <a:t> to: </a:t>
            </a:r>
            <a:r>
              <a:rPr lang="en-US" dirty="0" err="1">
                <a:hlinkClick r:id="rId2"/>
              </a:rPr>
              <a:t>Capcut</a:t>
            </a:r>
            <a:r>
              <a:rPr lang="en-US" dirty="0">
                <a:hlinkClick r:id="rId2"/>
              </a:rPr>
              <a:t> For Beginners 2023 | Everything You NEED to KNOW! (PC &amp; MAC) – YouTube</a:t>
            </a:r>
            <a:r>
              <a:rPr lang="en-US" dirty="0"/>
              <a:t> (ca. 25 min.)</a:t>
            </a:r>
          </a:p>
          <a:p>
            <a:pPr marL="457200" indent="-457200">
              <a:buAutoNum type="arabicPeriod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xmlns="" id="{55EC7DEC-D4D7-46E9-A4BC-79161FE98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270" y="3693459"/>
            <a:ext cx="1770529" cy="177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5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1902E42-6839-4DA7-8EE5-93530EF2C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Spørgsmål?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xmlns="" id="{B482128A-8872-48D0-BA82-45526915A5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02025" y="2376487"/>
            <a:ext cx="4762500" cy="2686050"/>
          </a:xfrm>
        </p:spPr>
      </p:pic>
    </p:spTree>
    <p:extLst>
      <p:ext uri="{BB962C8B-B14F-4D97-AF65-F5344CB8AC3E}">
        <p14:creationId xmlns:p14="http://schemas.microsoft.com/office/powerpoint/2010/main" val="732005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vedbegivenhed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CD4E2B02E56428275B1057DDA5135" ma:contentTypeVersion="17" ma:contentTypeDescription="Opret et nyt dokument." ma:contentTypeScope="" ma:versionID="e3360f4bb481fb721772387642942c12">
  <xsd:schema xmlns:xsd="http://www.w3.org/2001/XMLSchema" xmlns:xs="http://www.w3.org/2001/XMLSchema" xmlns:p="http://schemas.microsoft.com/office/2006/metadata/properties" xmlns:ns3="3aab589e-fc19-4b6d-807b-ff3866f966f8" xmlns:ns4="ef43ec31-02ab-44a9-9a00-d75e0f550aab" targetNamespace="http://schemas.microsoft.com/office/2006/metadata/properties" ma:root="true" ma:fieldsID="b283a82126b8377133919c3099b1a288" ns3:_="" ns4:_="">
    <xsd:import namespace="3aab589e-fc19-4b6d-807b-ff3866f966f8"/>
    <xsd:import namespace="ef43ec31-02ab-44a9-9a00-d75e0f550a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b589e-fc19-4b6d-807b-ff3866f966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3ec31-02ab-44a9-9a00-d75e0f550aa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95FBED-246B-4055-AA4C-FE2B1D1AB6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ab589e-fc19-4b6d-807b-ff3866f966f8"/>
    <ds:schemaRef ds:uri="ef43ec31-02ab-44a9-9a00-d75e0f550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88E59D-B797-42A6-BC54-FF7B8E6495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F2C646-6649-4FFB-AD16-4B6EEB909FB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f43ec31-02ab-44a9-9a00-d75e0f550aab"/>
    <ds:schemaRef ds:uri="http://schemas.microsoft.com/office/2006/documentManagement/types"/>
    <ds:schemaRef ds:uri="http://schemas.microsoft.com/office/2006/metadata/properties"/>
    <ds:schemaRef ds:uri="http://purl.org/dc/terms/"/>
    <ds:schemaRef ds:uri="3aab589e-fc19-4b6d-807b-ff3866f966f8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TM04033927[[fn=Hovedbegivenhed]]</Template>
  <TotalTime>1150</TotalTime>
  <Words>333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Bahnschrift Light</vt:lpstr>
      <vt:lpstr>Impact</vt:lpstr>
      <vt:lpstr>Hovedbegivenhed</vt:lpstr>
      <vt:lpstr>Velkommen til filmfestivalsdag  </vt:lpstr>
      <vt:lpstr>Dagens program </vt:lpstr>
      <vt:lpstr>Opgaven – del 1 – indhold og Struktur: </vt:lpstr>
      <vt:lpstr>Opgaven – del 2 – indhold </vt:lpstr>
      <vt:lpstr>Opgaven – del 3 – Kommunikation </vt:lpstr>
      <vt:lpstr>Vurderingskriterier:  </vt:lpstr>
      <vt:lpstr>Lommefilm – hvad og hvordan? </vt:lpstr>
      <vt:lpstr>Spørgsmål?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filmfestivalsdag</dc:title>
  <dc:creator>Malene Wenzel Martin Vaz</dc:creator>
  <cp:lastModifiedBy>lc</cp:lastModifiedBy>
  <cp:revision>26</cp:revision>
  <dcterms:created xsi:type="dcterms:W3CDTF">2023-11-12T14:58:48Z</dcterms:created>
  <dcterms:modified xsi:type="dcterms:W3CDTF">2024-12-10T10:24:36Z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0x01010058FCD4E2B02E56428275B1057DDA5135</vt:lpwstr>
  </property>
</Properties>
</file>