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7.jpg" ContentType="image/png"/>
  <Override PartName="/ppt/media/image18.jpg" ContentType="image/png"/>
  <Override PartName="/ppt/media/image19.jpg" ContentType="image/png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2" r:id="rId3"/>
    <p:sldId id="324" r:id="rId4"/>
    <p:sldId id="293" r:id="rId5"/>
    <p:sldId id="317" r:id="rId6"/>
    <p:sldId id="279" r:id="rId7"/>
    <p:sldId id="287" r:id="rId8"/>
    <p:sldId id="283" r:id="rId9"/>
    <p:sldId id="284" r:id="rId10"/>
    <p:sldId id="285" r:id="rId11"/>
    <p:sldId id="318" r:id="rId12"/>
    <p:sldId id="323" r:id="rId13"/>
    <p:sldId id="322" r:id="rId14"/>
    <p:sldId id="325" r:id="rId15"/>
    <p:sldId id="321" r:id="rId16"/>
    <p:sldId id="259" r:id="rId1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els Kjems Petersen" userId="d50d9817-7fa7-4ee2-9878-28660974c4b1" providerId="ADAL" clId="{4408F1AC-21E7-4940-AD42-EC92D73E0E9D}"/>
    <pc:docChg chg="custSel addSld modSld">
      <pc:chgData name="Troels Kjems Petersen" userId="d50d9817-7fa7-4ee2-9878-28660974c4b1" providerId="ADAL" clId="{4408F1AC-21E7-4940-AD42-EC92D73E0E9D}" dt="2022-09-30T07:15:31.018" v="1065" actId="14100"/>
      <pc:docMkLst>
        <pc:docMk/>
      </pc:docMkLst>
      <pc:sldChg chg="addSp delSp modSp add">
        <pc:chgData name="Troels Kjems Petersen" userId="d50d9817-7fa7-4ee2-9878-28660974c4b1" providerId="ADAL" clId="{4408F1AC-21E7-4940-AD42-EC92D73E0E9D}" dt="2022-09-30T05:48:30.018" v="1056" actId="20577"/>
        <pc:sldMkLst>
          <pc:docMk/>
          <pc:sldMk cId="1453676690" sldId="324"/>
        </pc:sldMkLst>
        <pc:spChg chg="del">
          <ac:chgData name="Troels Kjems Petersen" userId="d50d9817-7fa7-4ee2-9878-28660974c4b1" providerId="ADAL" clId="{4408F1AC-21E7-4940-AD42-EC92D73E0E9D}" dt="2022-09-28T11:37:53.284" v="2" actId="478"/>
          <ac:spMkLst>
            <pc:docMk/>
            <pc:sldMk cId="1453676690" sldId="324"/>
            <ac:spMk id="2" creationId="{E1828F08-D8B9-4B03-901C-B2BD2BE2B79A}"/>
          </ac:spMkLst>
        </pc:spChg>
        <pc:spChg chg="del">
          <ac:chgData name="Troels Kjems Petersen" userId="d50d9817-7fa7-4ee2-9878-28660974c4b1" providerId="ADAL" clId="{4408F1AC-21E7-4940-AD42-EC92D73E0E9D}" dt="2022-09-28T11:37:50.188" v="1" actId="478"/>
          <ac:spMkLst>
            <pc:docMk/>
            <pc:sldMk cId="1453676690" sldId="324"/>
            <ac:spMk id="3" creationId="{EF771BB0-9B37-4A7A-83F2-0C5593C30244}"/>
          </ac:spMkLst>
        </pc:spChg>
        <pc:spChg chg="add mod">
          <ac:chgData name="Troels Kjems Petersen" userId="d50d9817-7fa7-4ee2-9878-28660974c4b1" providerId="ADAL" clId="{4408F1AC-21E7-4940-AD42-EC92D73E0E9D}" dt="2022-09-28T11:38:35.729" v="18" actId="403"/>
          <ac:spMkLst>
            <pc:docMk/>
            <pc:sldMk cId="1453676690" sldId="324"/>
            <ac:spMk id="6" creationId="{177D67DC-340E-44AF-BAA0-24A50CFDE260}"/>
          </ac:spMkLst>
        </pc:spChg>
        <pc:spChg chg="add mod">
          <ac:chgData name="Troels Kjems Petersen" userId="d50d9817-7fa7-4ee2-9878-28660974c4b1" providerId="ADAL" clId="{4408F1AC-21E7-4940-AD42-EC92D73E0E9D}" dt="2022-09-28T11:39:05.957" v="37" actId="14100"/>
          <ac:spMkLst>
            <pc:docMk/>
            <pc:sldMk cId="1453676690" sldId="324"/>
            <ac:spMk id="7" creationId="{BB4A8D45-78CA-4B6E-83CD-D0C916BB3FD2}"/>
          </ac:spMkLst>
        </pc:spChg>
        <pc:spChg chg="add mod">
          <ac:chgData name="Troels Kjems Petersen" userId="d50d9817-7fa7-4ee2-9878-28660974c4b1" providerId="ADAL" clId="{4408F1AC-21E7-4940-AD42-EC92D73E0E9D}" dt="2022-09-28T11:40:50.799" v="55" actId="14100"/>
          <ac:spMkLst>
            <pc:docMk/>
            <pc:sldMk cId="1453676690" sldId="324"/>
            <ac:spMk id="8" creationId="{EC9A96B6-2D05-475F-9494-93C7FE60797C}"/>
          </ac:spMkLst>
        </pc:spChg>
        <pc:spChg chg="add mod">
          <ac:chgData name="Troels Kjems Petersen" userId="d50d9817-7fa7-4ee2-9878-28660974c4b1" providerId="ADAL" clId="{4408F1AC-21E7-4940-AD42-EC92D73E0E9D}" dt="2022-09-28T11:40:58.987" v="73" actId="14100"/>
          <ac:spMkLst>
            <pc:docMk/>
            <pc:sldMk cId="1453676690" sldId="324"/>
            <ac:spMk id="9" creationId="{06D30CD6-D4FB-4DE5-BE9F-3D85DEF58B4C}"/>
          </ac:spMkLst>
        </pc:spChg>
        <pc:spChg chg="add mod">
          <ac:chgData name="Troels Kjems Petersen" userId="d50d9817-7fa7-4ee2-9878-28660974c4b1" providerId="ADAL" clId="{4408F1AC-21E7-4940-AD42-EC92D73E0E9D}" dt="2022-09-30T05:48:12.699" v="1008" actId="20577"/>
          <ac:spMkLst>
            <pc:docMk/>
            <pc:sldMk cId="1453676690" sldId="324"/>
            <ac:spMk id="10" creationId="{8749E948-79A2-4097-8642-30CAA06E9BBB}"/>
          </ac:spMkLst>
        </pc:spChg>
        <pc:spChg chg="add mod">
          <ac:chgData name="Troels Kjems Petersen" userId="d50d9817-7fa7-4ee2-9878-28660974c4b1" providerId="ADAL" clId="{4408F1AC-21E7-4940-AD42-EC92D73E0E9D}" dt="2022-09-28T11:50:58.845" v="575" actId="1076"/>
          <ac:spMkLst>
            <pc:docMk/>
            <pc:sldMk cId="1453676690" sldId="324"/>
            <ac:spMk id="11" creationId="{D18E85FE-4A68-424D-8A32-1D05BA6167D0}"/>
          </ac:spMkLst>
        </pc:spChg>
        <pc:spChg chg="add mod">
          <ac:chgData name="Troels Kjems Petersen" userId="d50d9817-7fa7-4ee2-9878-28660974c4b1" providerId="ADAL" clId="{4408F1AC-21E7-4940-AD42-EC92D73E0E9D}" dt="2022-09-30T05:48:21.787" v="1024" actId="20577"/>
          <ac:spMkLst>
            <pc:docMk/>
            <pc:sldMk cId="1453676690" sldId="324"/>
            <ac:spMk id="12" creationId="{B32612AE-5A80-4959-9387-5F0039D312DF}"/>
          </ac:spMkLst>
        </pc:spChg>
        <pc:spChg chg="add mod">
          <ac:chgData name="Troels Kjems Petersen" userId="d50d9817-7fa7-4ee2-9878-28660974c4b1" providerId="ADAL" clId="{4408F1AC-21E7-4940-AD42-EC92D73E0E9D}" dt="2022-09-30T05:48:30.018" v="1056" actId="20577"/>
          <ac:spMkLst>
            <pc:docMk/>
            <pc:sldMk cId="1453676690" sldId="324"/>
            <ac:spMk id="13" creationId="{2CA20563-C663-4885-A822-2E2D91094DE8}"/>
          </ac:spMkLst>
        </pc:spChg>
        <pc:spChg chg="add mod">
          <ac:chgData name="Troels Kjems Petersen" userId="d50d9817-7fa7-4ee2-9878-28660974c4b1" providerId="ADAL" clId="{4408F1AC-21E7-4940-AD42-EC92D73E0E9D}" dt="2022-09-28T11:52:38.281" v="780" actId="20577"/>
          <ac:spMkLst>
            <pc:docMk/>
            <pc:sldMk cId="1453676690" sldId="324"/>
            <ac:spMk id="14" creationId="{DF3B29FA-6855-47B3-B252-69F5C8F409F7}"/>
          </ac:spMkLst>
        </pc:spChg>
        <pc:spChg chg="add mod">
          <ac:chgData name="Troels Kjems Petersen" userId="d50d9817-7fa7-4ee2-9878-28660974c4b1" providerId="ADAL" clId="{4408F1AC-21E7-4940-AD42-EC92D73E0E9D}" dt="2022-09-28T11:52:21.110" v="776" actId="1076"/>
          <ac:spMkLst>
            <pc:docMk/>
            <pc:sldMk cId="1453676690" sldId="324"/>
            <ac:spMk id="15" creationId="{9706D95E-FAC8-4F78-970B-873CCF5E2D97}"/>
          </ac:spMkLst>
        </pc:spChg>
        <pc:spChg chg="add mod">
          <ac:chgData name="Troels Kjems Petersen" userId="d50d9817-7fa7-4ee2-9878-28660974c4b1" providerId="ADAL" clId="{4408F1AC-21E7-4940-AD42-EC92D73E0E9D}" dt="2022-09-28T11:52:55.834" v="806" actId="1076"/>
          <ac:spMkLst>
            <pc:docMk/>
            <pc:sldMk cId="1453676690" sldId="324"/>
            <ac:spMk id="16" creationId="{29F5CD4B-6925-4A8E-B1BF-A3B7E82CF7A9}"/>
          </ac:spMkLst>
        </pc:spChg>
        <pc:spChg chg="add mod">
          <ac:chgData name="Troels Kjems Petersen" userId="d50d9817-7fa7-4ee2-9878-28660974c4b1" providerId="ADAL" clId="{4408F1AC-21E7-4940-AD42-EC92D73E0E9D}" dt="2022-09-28T11:53:00.477" v="808" actId="1076"/>
          <ac:spMkLst>
            <pc:docMk/>
            <pc:sldMk cId="1453676690" sldId="324"/>
            <ac:spMk id="17" creationId="{698650E6-DD58-4032-82BA-BD7F5CAB3BD3}"/>
          </ac:spMkLst>
        </pc:spChg>
        <pc:spChg chg="add mod">
          <ac:chgData name="Troels Kjems Petersen" userId="d50d9817-7fa7-4ee2-9878-28660974c4b1" providerId="ADAL" clId="{4408F1AC-21E7-4940-AD42-EC92D73E0E9D}" dt="2022-09-28T11:53:19.783" v="834" actId="14100"/>
          <ac:spMkLst>
            <pc:docMk/>
            <pc:sldMk cId="1453676690" sldId="324"/>
            <ac:spMk id="18" creationId="{E75F15B2-E4C5-4D86-B5B4-2F23A765384C}"/>
          </ac:spMkLst>
        </pc:spChg>
        <pc:spChg chg="add mod">
          <ac:chgData name="Troels Kjems Petersen" userId="d50d9817-7fa7-4ee2-9878-28660974c4b1" providerId="ADAL" clId="{4408F1AC-21E7-4940-AD42-EC92D73E0E9D}" dt="2022-09-28T11:53:45.992" v="898" actId="1076"/>
          <ac:spMkLst>
            <pc:docMk/>
            <pc:sldMk cId="1453676690" sldId="324"/>
            <ac:spMk id="19" creationId="{CCF8C5E5-D08C-442D-94AC-7EAF3BD23667}"/>
          </ac:spMkLst>
        </pc:spChg>
        <pc:spChg chg="add mod">
          <ac:chgData name="Troels Kjems Petersen" userId="d50d9817-7fa7-4ee2-9878-28660974c4b1" providerId="ADAL" clId="{4408F1AC-21E7-4940-AD42-EC92D73E0E9D}" dt="2022-09-28T11:53:51.134" v="900" actId="1076"/>
          <ac:spMkLst>
            <pc:docMk/>
            <pc:sldMk cId="1453676690" sldId="324"/>
            <ac:spMk id="20" creationId="{B9BF0996-EA27-4FB4-AB1B-96624A72A35C}"/>
          </ac:spMkLst>
        </pc:spChg>
        <pc:spChg chg="add mod">
          <ac:chgData name="Troels Kjems Petersen" userId="d50d9817-7fa7-4ee2-9878-28660974c4b1" providerId="ADAL" clId="{4408F1AC-21E7-4940-AD42-EC92D73E0E9D}" dt="2022-09-28T11:53:59.646" v="902" actId="1076"/>
          <ac:spMkLst>
            <pc:docMk/>
            <pc:sldMk cId="1453676690" sldId="324"/>
            <ac:spMk id="21" creationId="{3FB8BB74-54D7-4974-AF29-78781E5AEE2C}"/>
          </ac:spMkLst>
        </pc:spChg>
        <pc:spChg chg="add mod">
          <ac:chgData name="Troels Kjems Petersen" userId="d50d9817-7fa7-4ee2-9878-28660974c4b1" providerId="ADAL" clId="{4408F1AC-21E7-4940-AD42-EC92D73E0E9D}" dt="2022-09-28T11:54:09.776" v="917" actId="20577"/>
          <ac:spMkLst>
            <pc:docMk/>
            <pc:sldMk cId="1453676690" sldId="324"/>
            <ac:spMk id="22" creationId="{2EA305C6-B538-48A6-A813-BD0CE420D5C5}"/>
          </ac:spMkLst>
        </pc:spChg>
        <pc:spChg chg="add mod">
          <ac:chgData name="Troels Kjems Petersen" userId="d50d9817-7fa7-4ee2-9878-28660974c4b1" providerId="ADAL" clId="{4408F1AC-21E7-4940-AD42-EC92D73E0E9D}" dt="2022-09-30T05:46:46.903" v="961" actId="113"/>
          <ac:spMkLst>
            <pc:docMk/>
            <pc:sldMk cId="1453676690" sldId="324"/>
            <ac:spMk id="25" creationId="{68E99D95-6DEE-49C2-AA0B-4CF965734CBE}"/>
          </ac:spMkLst>
        </pc:spChg>
        <pc:cxnChg chg="add mod">
          <ac:chgData name="Troels Kjems Petersen" userId="d50d9817-7fa7-4ee2-9878-28660974c4b1" providerId="ADAL" clId="{4408F1AC-21E7-4940-AD42-EC92D73E0E9D}" dt="2022-09-30T05:42:11.756" v="925" actId="1076"/>
          <ac:cxnSpMkLst>
            <pc:docMk/>
            <pc:sldMk cId="1453676690" sldId="324"/>
            <ac:cxnSpMk id="3" creationId="{3CA72EDB-FD58-4779-B71B-776813D0EA8C}"/>
          </ac:cxnSpMkLst>
        </pc:cxnChg>
        <pc:cxnChg chg="add mod">
          <ac:chgData name="Troels Kjems Petersen" userId="d50d9817-7fa7-4ee2-9878-28660974c4b1" providerId="ADAL" clId="{4408F1AC-21E7-4940-AD42-EC92D73E0E9D}" dt="2022-09-28T11:38:20.914" v="5" actId="1582"/>
          <ac:cxnSpMkLst>
            <pc:docMk/>
            <pc:sldMk cId="1453676690" sldId="324"/>
            <ac:cxnSpMk id="5" creationId="{77B15828-2DFB-4D55-9A6F-459DD23A6EEC}"/>
          </ac:cxnSpMkLst>
        </pc:cxnChg>
        <pc:cxnChg chg="add mod">
          <ac:chgData name="Troels Kjems Petersen" userId="d50d9817-7fa7-4ee2-9878-28660974c4b1" providerId="ADAL" clId="{4408F1AC-21E7-4940-AD42-EC92D73E0E9D}" dt="2022-09-30T05:42:16.107" v="926" actId="14100"/>
          <ac:cxnSpMkLst>
            <pc:docMk/>
            <pc:sldMk cId="1453676690" sldId="324"/>
            <ac:cxnSpMk id="23" creationId="{EAF137DE-A167-4686-831E-C04CC26065FD}"/>
          </ac:cxnSpMkLst>
        </pc:cxnChg>
        <pc:cxnChg chg="add mod">
          <ac:chgData name="Troels Kjems Petersen" userId="d50d9817-7fa7-4ee2-9878-28660974c4b1" providerId="ADAL" clId="{4408F1AC-21E7-4940-AD42-EC92D73E0E9D}" dt="2022-09-30T05:42:02.718" v="924" actId="1076"/>
          <ac:cxnSpMkLst>
            <pc:docMk/>
            <pc:sldMk cId="1453676690" sldId="324"/>
            <ac:cxnSpMk id="24" creationId="{BF2B0B12-B387-4411-A896-6A34742CF5B3}"/>
          </ac:cxnSpMkLst>
        </pc:cxnChg>
      </pc:sldChg>
      <pc:sldChg chg="addSp delSp modSp add">
        <pc:chgData name="Troels Kjems Petersen" userId="d50d9817-7fa7-4ee2-9878-28660974c4b1" providerId="ADAL" clId="{4408F1AC-21E7-4940-AD42-EC92D73E0E9D}" dt="2022-09-30T07:15:31.018" v="1065" actId="14100"/>
        <pc:sldMkLst>
          <pc:docMk/>
          <pc:sldMk cId="1232860792" sldId="325"/>
        </pc:sldMkLst>
        <pc:spChg chg="del">
          <ac:chgData name="Troels Kjems Petersen" userId="d50d9817-7fa7-4ee2-9878-28660974c4b1" providerId="ADAL" clId="{4408F1AC-21E7-4940-AD42-EC92D73E0E9D}" dt="2022-09-30T07:15:22.746" v="1062" actId="931"/>
          <ac:spMkLst>
            <pc:docMk/>
            <pc:sldMk cId="1232860792" sldId="325"/>
            <ac:spMk id="3" creationId="{F7856BC6-4BCC-47C0-A37C-4652DF5B8C97}"/>
          </ac:spMkLst>
        </pc:spChg>
        <pc:spChg chg="add del">
          <ac:chgData name="Troels Kjems Petersen" userId="d50d9817-7fa7-4ee2-9878-28660974c4b1" providerId="ADAL" clId="{4408F1AC-21E7-4940-AD42-EC92D73E0E9D}" dt="2022-09-30T07:14:40.421" v="1059"/>
          <ac:spMkLst>
            <pc:docMk/>
            <pc:sldMk cId="1232860792" sldId="325"/>
            <ac:spMk id="4" creationId="{2C5954C1-3FA8-4871-B70D-D47596720C98}"/>
          </ac:spMkLst>
        </pc:spChg>
        <pc:spChg chg="add del">
          <ac:chgData name="Troels Kjems Petersen" userId="d50d9817-7fa7-4ee2-9878-28660974c4b1" providerId="ADAL" clId="{4408F1AC-21E7-4940-AD42-EC92D73E0E9D}" dt="2022-09-30T07:14:46.479" v="1061"/>
          <ac:spMkLst>
            <pc:docMk/>
            <pc:sldMk cId="1232860792" sldId="325"/>
            <ac:spMk id="5" creationId="{43767006-03F6-4B25-AFD9-2AA965DE40B9}"/>
          </ac:spMkLst>
        </pc:spChg>
        <pc:picChg chg="add mod">
          <ac:chgData name="Troels Kjems Petersen" userId="d50d9817-7fa7-4ee2-9878-28660974c4b1" providerId="ADAL" clId="{4408F1AC-21E7-4940-AD42-EC92D73E0E9D}" dt="2022-09-30T07:15:31.018" v="1065" actId="14100"/>
          <ac:picMkLst>
            <pc:docMk/>
            <pc:sldMk cId="1232860792" sldId="325"/>
            <ac:picMk id="7" creationId="{32BB0CC0-0DC6-44F1-9CEC-7099DDF68A91}"/>
          </ac:picMkLst>
        </pc:picChg>
      </pc:sldChg>
    </pc:docChg>
  </pc:docChgLst>
  <pc:docChgLst>
    <pc:chgData name="Troels Kjems Petersen" userId="d50d9817-7fa7-4ee2-9878-28660974c4b1" providerId="ADAL" clId="{4358FB15-A5ED-4441-A837-B9A647791E2D}"/>
    <pc:docChg chg="modSld">
      <pc:chgData name="Troels Kjems Petersen" userId="d50d9817-7fa7-4ee2-9878-28660974c4b1" providerId="ADAL" clId="{4358FB15-A5ED-4441-A837-B9A647791E2D}" dt="2023-11-26T19:57:07.028" v="1" actId="1076"/>
      <pc:docMkLst>
        <pc:docMk/>
      </pc:docMkLst>
      <pc:sldChg chg="modSp mod">
        <pc:chgData name="Troels Kjems Petersen" userId="d50d9817-7fa7-4ee2-9878-28660974c4b1" providerId="ADAL" clId="{4358FB15-A5ED-4441-A837-B9A647791E2D}" dt="2023-11-26T19:57:07.028" v="1" actId="1076"/>
        <pc:sldMkLst>
          <pc:docMk/>
          <pc:sldMk cId="1453676690" sldId="324"/>
        </pc:sldMkLst>
        <pc:spChg chg="mod">
          <ac:chgData name="Troels Kjems Petersen" userId="d50d9817-7fa7-4ee2-9878-28660974c4b1" providerId="ADAL" clId="{4358FB15-A5ED-4441-A837-B9A647791E2D}" dt="2023-11-26T19:57:07.028" v="1" actId="1076"/>
          <ac:spMkLst>
            <pc:docMk/>
            <pc:sldMk cId="1453676690" sldId="324"/>
            <ac:spMk id="22" creationId="{2EA305C6-B538-48A6-A813-BD0CE420D5C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26-11-2023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2531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26-11-2023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7635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26-11-2023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3435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26-11-2023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5648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26-11-2023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5581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26-11-2023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7451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26-11-2023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8221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26-11-2023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8777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26-11-2023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862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26-11-2023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3428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26-11-2023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88827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8851" y="830263"/>
            <a:ext cx="8544983" cy="869950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half" idx="1"/>
          </p:nvPr>
        </p:nvSpPr>
        <p:spPr>
          <a:xfrm>
            <a:off x="958852" y="2097089"/>
            <a:ext cx="4169833" cy="3311525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5331884" y="2097089"/>
            <a:ext cx="4171949" cy="3311525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33571-8B9F-4CED-9E42-D64D9A6CA9DD}" type="slidenum">
              <a:rPr lang="en-GB" altLang="da-DK"/>
              <a:pPr>
                <a:defRPr/>
              </a:pPr>
              <a:t>‹#›</a:t>
            </a:fld>
            <a:endParaRPr lang="en-GB" altLang="da-DK"/>
          </a:p>
        </p:txBody>
      </p:sp>
    </p:spTree>
    <p:extLst>
      <p:ext uri="{BB962C8B-B14F-4D97-AF65-F5344CB8AC3E}">
        <p14:creationId xmlns:p14="http://schemas.microsoft.com/office/powerpoint/2010/main" val="428455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2CB2B-67E3-48CD-96E6-27567031D0E9}" type="datetimeFigureOut">
              <a:rPr lang="da-DK" smtClean="0"/>
              <a:t>26-11-2023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23451-80BE-4875-B1E6-ECD272E85F2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18091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jpeg"/><Relationship Id="rId4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614" y="-42140"/>
            <a:ext cx="12307613" cy="7338384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0" y="2060026"/>
            <a:ext cx="12978668" cy="2396359"/>
          </a:xfrm>
          <a:prstGeom prst="rect">
            <a:avLst/>
          </a:prstGeom>
          <a:solidFill>
            <a:schemeClr val="bg1">
              <a:lumMod val="7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39614" y="1637233"/>
            <a:ext cx="9144000" cy="2387600"/>
          </a:xfrm>
        </p:spPr>
        <p:txBody>
          <a:bodyPr/>
          <a:lstStyle/>
          <a:p>
            <a:r>
              <a:rPr lang="da-DK" b="1" dirty="0"/>
              <a:t>Imperialisme</a:t>
            </a:r>
            <a:br>
              <a:rPr lang="da-DK" b="1" dirty="0"/>
            </a:br>
            <a:endParaRPr lang="da-DK" b="1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639614" y="3789000"/>
            <a:ext cx="9144000" cy="1655762"/>
          </a:xfrm>
        </p:spPr>
        <p:txBody>
          <a:bodyPr/>
          <a:lstStyle/>
          <a:p>
            <a:r>
              <a:rPr lang="da-DK" b="1" dirty="0">
                <a:solidFill>
                  <a:srgbClr val="FF0000"/>
                </a:solidFill>
              </a:rPr>
              <a:t>Årsager og motiverne bag</a:t>
            </a:r>
          </a:p>
        </p:txBody>
      </p:sp>
    </p:spTree>
    <p:extLst>
      <p:ext uri="{BB962C8B-B14F-4D97-AF65-F5344CB8AC3E}">
        <p14:creationId xmlns:p14="http://schemas.microsoft.com/office/powerpoint/2010/main" val="3519029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80977" y="178421"/>
            <a:ext cx="11470399" cy="6524625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da-DK" sz="5500" b="1" dirty="0">
                <a:solidFill>
                  <a:srgbClr val="0070C0"/>
                </a:solidFill>
              </a:rPr>
              <a:t>Dagens plan:</a:t>
            </a:r>
          </a:p>
          <a:p>
            <a:pPr algn="l"/>
            <a:endParaRPr lang="da-DK" sz="2800" dirty="0"/>
          </a:p>
          <a:p>
            <a:pPr marL="514350" lvl="0" indent="-514350" algn="l">
              <a:buAutoNum type="arabicPeriod"/>
            </a:pPr>
            <a:r>
              <a:rPr lang="da-DK" sz="3300" b="1" dirty="0"/>
              <a:t>Hvad lærte vi sidste gang – Oplysningstid, liberalisme, Industrialisering</a:t>
            </a:r>
          </a:p>
          <a:p>
            <a:pPr marL="514350" lvl="0" indent="-514350" algn="l">
              <a:buAutoNum type="arabicPeriod"/>
            </a:pPr>
            <a:endParaRPr lang="da-DK" sz="3300" b="1" dirty="0"/>
          </a:p>
          <a:p>
            <a:pPr marL="514350" lvl="0" indent="-514350" algn="l">
              <a:buAutoNum type="arabicPeriod"/>
            </a:pPr>
            <a:r>
              <a:rPr lang="da-DK" sz="3300" b="1" dirty="0"/>
              <a:t>Hvad sker der med europæernes kolonier i 1800-tallet?</a:t>
            </a:r>
          </a:p>
          <a:p>
            <a:pPr marL="514350" lvl="0" indent="-514350" algn="l">
              <a:buAutoNum type="arabicPeriod"/>
            </a:pPr>
            <a:endParaRPr lang="da-DK" sz="3300" b="1" dirty="0"/>
          </a:p>
          <a:p>
            <a:pPr marL="514350" lvl="0" indent="-514350" algn="l">
              <a:buAutoNum type="arabicPeriod"/>
            </a:pPr>
            <a:r>
              <a:rPr lang="da-DK" sz="3300" b="1" dirty="0"/>
              <a:t>Imperialismens motiver</a:t>
            </a:r>
          </a:p>
          <a:p>
            <a:pPr lvl="0" algn="l"/>
            <a:endParaRPr lang="da-DK" sz="3300" b="1" dirty="0"/>
          </a:p>
          <a:p>
            <a:pPr algn="l"/>
            <a:endParaRPr lang="da-DK" sz="3300" b="1" dirty="0"/>
          </a:p>
          <a:p>
            <a:pPr lvl="0" algn="l"/>
            <a:r>
              <a:rPr lang="da-DK" sz="3300" b="1" dirty="0"/>
              <a:t>PAUSE</a:t>
            </a:r>
          </a:p>
          <a:p>
            <a:pPr lvl="0" algn="l"/>
            <a:endParaRPr lang="da-DK" sz="3300" b="1" dirty="0"/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4. Kapløbet om Afrika</a:t>
            </a:r>
          </a:p>
          <a:p>
            <a:pPr lvl="0" algn="l"/>
            <a:endParaRPr lang="da-DK" sz="3300" b="1" dirty="0"/>
          </a:p>
        </p:txBody>
      </p:sp>
    </p:spTree>
    <p:extLst>
      <p:ext uri="{BB962C8B-B14F-4D97-AF65-F5344CB8AC3E}">
        <p14:creationId xmlns:p14="http://schemas.microsoft.com/office/powerpoint/2010/main" val="3238769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Lige pilforbindelse 4">
            <a:extLst>
              <a:ext uri="{FF2B5EF4-FFF2-40B4-BE49-F238E27FC236}">
                <a16:creationId xmlns:a16="http://schemas.microsoft.com/office/drawing/2014/main" id="{77B15828-2DFB-4D55-9A6F-459DD23A6EEC}"/>
              </a:ext>
            </a:extLst>
          </p:cNvPr>
          <p:cNvCxnSpPr/>
          <p:nvPr/>
        </p:nvCxnSpPr>
        <p:spPr>
          <a:xfrm flipV="1">
            <a:off x="209550" y="1733550"/>
            <a:ext cx="11839575" cy="857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kstfelt 5">
            <a:extLst>
              <a:ext uri="{FF2B5EF4-FFF2-40B4-BE49-F238E27FC236}">
                <a16:creationId xmlns:a16="http://schemas.microsoft.com/office/drawing/2014/main" id="{177D67DC-340E-44AF-BAA0-24A50CFDE260}"/>
              </a:ext>
            </a:extLst>
          </p:cNvPr>
          <p:cNvSpPr txBox="1"/>
          <p:nvPr/>
        </p:nvSpPr>
        <p:spPr>
          <a:xfrm>
            <a:off x="142875" y="11811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/>
              <a:t>Før 1500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BB4A8D45-78CA-4B6E-83CD-D0C916BB3FD2}"/>
              </a:ext>
            </a:extLst>
          </p:cNvPr>
          <p:cNvSpPr txBox="1"/>
          <p:nvPr/>
        </p:nvSpPr>
        <p:spPr>
          <a:xfrm>
            <a:off x="3257550" y="1181100"/>
            <a:ext cx="1409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/>
              <a:t>1500-1700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EC9A96B6-2D05-475F-9494-93C7FE60797C}"/>
              </a:ext>
            </a:extLst>
          </p:cNvPr>
          <p:cNvSpPr txBox="1"/>
          <p:nvPr/>
        </p:nvSpPr>
        <p:spPr>
          <a:xfrm>
            <a:off x="6553199" y="1181100"/>
            <a:ext cx="1409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/>
              <a:t>1700-1800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06D30CD6-D4FB-4DE5-BE9F-3D85DEF58B4C}"/>
              </a:ext>
            </a:extLst>
          </p:cNvPr>
          <p:cNvSpPr txBox="1"/>
          <p:nvPr/>
        </p:nvSpPr>
        <p:spPr>
          <a:xfrm>
            <a:off x="10372725" y="1181100"/>
            <a:ext cx="1323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/>
              <a:t>1800-1900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8749E948-79A2-4097-8642-30CAA06E9BBB}"/>
              </a:ext>
            </a:extLst>
          </p:cNvPr>
          <p:cNvSpPr txBox="1"/>
          <p:nvPr/>
        </p:nvSpPr>
        <p:spPr>
          <a:xfrm>
            <a:off x="142875" y="1971615"/>
            <a:ext cx="21240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 err="1"/>
              <a:t>Agraøkonomi</a:t>
            </a:r>
            <a:endParaRPr lang="da-DK" sz="2000" b="1" dirty="0"/>
          </a:p>
          <a:p>
            <a:r>
              <a:rPr lang="da-DK" sz="2000" dirty="0"/>
              <a:t>(</a:t>
            </a:r>
            <a:r>
              <a:rPr lang="da-DK" sz="2000" dirty="0" err="1"/>
              <a:t>Landbrugsøko</a:t>
            </a:r>
            <a:r>
              <a:rPr lang="da-DK" sz="2000" dirty="0"/>
              <a:t>.)</a:t>
            </a:r>
          </a:p>
          <a:p>
            <a:r>
              <a:rPr lang="da-DK" sz="2000" b="1" dirty="0"/>
              <a:t>Økonomisk magt: Jordejere</a:t>
            </a:r>
          </a:p>
          <a:p>
            <a:r>
              <a:rPr lang="da-DK" sz="2000" dirty="0"/>
              <a:t>Ejendomsret: Konge, adel, (kirke)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D18E85FE-4A68-424D-8A32-1D05BA6167D0}"/>
              </a:ext>
            </a:extLst>
          </p:cNvPr>
          <p:cNvSpPr txBox="1"/>
          <p:nvPr/>
        </p:nvSpPr>
        <p:spPr>
          <a:xfrm>
            <a:off x="2569368" y="1971615"/>
            <a:ext cx="341947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 err="1"/>
              <a:t>Agraøkonomi</a:t>
            </a:r>
            <a:r>
              <a:rPr lang="da-DK" sz="2000" b="1" dirty="0"/>
              <a:t>/merkantilisme</a:t>
            </a:r>
          </a:p>
          <a:p>
            <a:endParaRPr lang="da-DK" sz="2000" dirty="0"/>
          </a:p>
          <a:p>
            <a:r>
              <a:rPr lang="da-DK" sz="2000" b="1" dirty="0"/>
              <a:t>Økonomisk magt: Jordejere/handelsfolk</a:t>
            </a:r>
          </a:p>
          <a:p>
            <a:r>
              <a:rPr lang="da-DK" sz="2000" dirty="0"/>
              <a:t>Ejendomsret: Konge, adel, (kirke)</a:t>
            </a:r>
          </a:p>
          <a:p>
            <a:endParaRPr lang="da-DK" sz="2000" b="1" dirty="0"/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B32612AE-5A80-4959-9387-5F0039D312DF}"/>
              </a:ext>
            </a:extLst>
          </p:cNvPr>
          <p:cNvSpPr txBox="1"/>
          <p:nvPr/>
        </p:nvSpPr>
        <p:spPr>
          <a:xfrm>
            <a:off x="5905499" y="1981080"/>
            <a:ext cx="34194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/>
              <a:t>Merkantilisme</a:t>
            </a:r>
          </a:p>
          <a:p>
            <a:r>
              <a:rPr lang="da-DK" sz="2000" dirty="0"/>
              <a:t>(Handelsøkonomi)</a:t>
            </a:r>
          </a:p>
          <a:p>
            <a:r>
              <a:rPr lang="da-DK" sz="2000" b="1" dirty="0"/>
              <a:t>Økonomisk magt: Handelsfolk</a:t>
            </a:r>
          </a:p>
          <a:p>
            <a:r>
              <a:rPr lang="da-DK" sz="2000" dirty="0"/>
              <a:t>Ejendomsret: Konge, adel, (kirke)</a:t>
            </a:r>
          </a:p>
          <a:p>
            <a:endParaRPr lang="da-DK" sz="2000" b="1" dirty="0"/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2CA20563-C663-4885-A822-2E2D91094DE8}"/>
              </a:ext>
            </a:extLst>
          </p:cNvPr>
          <p:cNvSpPr txBox="1"/>
          <p:nvPr/>
        </p:nvSpPr>
        <p:spPr>
          <a:xfrm>
            <a:off x="9324974" y="1971615"/>
            <a:ext cx="34194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/>
              <a:t>Kapitalisme</a:t>
            </a:r>
          </a:p>
          <a:p>
            <a:r>
              <a:rPr lang="da-DK" sz="2000" dirty="0"/>
              <a:t>(Marked/industri)</a:t>
            </a:r>
          </a:p>
          <a:p>
            <a:r>
              <a:rPr lang="da-DK" sz="2000" b="1" dirty="0"/>
              <a:t>Økonomisk magt: Virksomheder</a:t>
            </a:r>
          </a:p>
          <a:p>
            <a:r>
              <a:rPr lang="da-DK" sz="2000" dirty="0"/>
              <a:t>Ejendomsret: ALLE</a:t>
            </a:r>
          </a:p>
          <a:p>
            <a:endParaRPr lang="da-DK" sz="2000" b="1" dirty="0"/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DF3B29FA-6855-47B3-B252-69F5C8F409F7}"/>
              </a:ext>
            </a:extLst>
          </p:cNvPr>
          <p:cNvSpPr txBox="1"/>
          <p:nvPr/>
        </p:nvSpPr>
        <p:spPr>
          <a:xfrm>
            <a:off x="76200" y="4369533"/>
            <a:ext cx="2124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/>
              <a:t>Politisk magt:</a:t>
            </a:r>
          </a:p>
          <a:p>
            <a:r>
              <a:rPr lang="da-DK" sz="2000" b="1" dirty="0"/>
              <a:t>Valgkongedømme</a:t>
            </a: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9706D95E-FAC8-4F78-970B-873CCF5E2D97}"/>
              </a:ext>
            </a:extLst>
          </p:cNvPr>
          <p:cNvSpPr txBox="1"/>
          <p:nvPr/>
        </p:nvSpPr>
        <p:spPr>
          <a:xfrm>
            <a:off x="3733800" y="38369"/>
            <a:ext cx="6048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rgbClr val="FF0000"/>
                </a:solidFill>
              </a:rPr>
              <a:t>POLITISK, ØKONOMISK OG SOCIAL UDVIKLING I EUROPA (DANMARK) I GROVE TRÆK 1500-1900</a:t>
            </a:r>
          </a:p>
        </p:txBody>
      </p:sp>
      <p:sp>
        <p:nvSpPr>
          <p:cNvPr id="16" name="Tekstfelt 15">
            <a:extLst>
              <a:ext uri="{FF2B5EF4-FFF2-40B4-BE49-F238E27FC236}">
                <a16:creationId xmlns:a16="http://schemas.microsoft.com/office/drawing/2014/main" id="{29F5CD4B-6925-4A8E-B1BF-A3B7E82CF7A9}"/>
              </a:ext>
            </a:extLst>
          </p:cNvPr>
          <p:cNvSpPr txBox="1"/>
          <p:nvPr/>
        </p:nvSpPr>
        <p:spPr>
          <a:xfrm>
            <a:off x="2826543" y="4367091"/>
            <a:ext cx="2124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/>
              <a:t>Politisk magt:</a:t>
            </a:r>
          </a:p>
          <a:p>
            <a:r>
              <a:rPr lang="da-DK" sz="2000" b="1" dirty="0"/>
              <a:t>Enevælde</a:t>
            </a:r>
          </a:p>
        </p:txBody>
      </p:sp>
      <p:sp>
        <p:nvSpPr>
          <p:cNvPr id="17" name="Tekstfelt 16">
            <a:extLst>
              <a:ext uri="{FF2B5EF4-FFF2-40B4-BE49-F238E27FC236}">
                <a16:creationId xmlns:a16="http://schemas.microsoft.com/office/drawing/2014/main" id="{698650E6-DD58-4032-82BA-BD7F5CAB3BD3}"/>
              </a:ext>
            </a:extLst>
          </p:cNvPr>
          <p:cNvSpPr txBox="1"/>
          <p:nvPr/>
        </p:nvSpPr>
        <p:spPr>
          <a:xfrm>
            <a:off x="6096000" y="4367091"/>
            <a:ext cx="2124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/>
              <a:t>Politisk magt:</a:t>
            </a:r>
          </a:p>
          <a:p>
            <a:r>
              <a:rPr lang="da-DK" sz="2000" b="1" dirty="0"/>
              <a:t>Enevælde</a:t>
            </a:r>
          </a:p>
        </p:txBody>
      </p:sp>
      <p:sp>
        <p:nvSpPr>
          <p:cNvPr id="18" name="Tekstfelt 17">
            <a:extLst>
              <a:ext uri="{FF2B5EF4-FFF2-40B4-BE49-F238E27FC236}">
                <a16:creationId xmlns:a16="http://schemas.microsoft.com/office/drawing/2014/main" id="{E75F15B2-E4C5-4D86-B5B4-2F23A765384C}"/>
              </a:ext>
            </a:extLst>
          </p:cNvPr>
          <p:cNvSpPr txBox="1"/>
          <p:nvPr/>
        </p:nvSpPr>
        <p:spPr>
          <a:xfrm>
            <a:off x="9141618" y="4367091"/>
            <a:ext cx="3050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/>
              <a:t>Politisk magt:</a:t>
            </a:r>
          </a:p>
          <a:p>
            <a:r>
              <a:rPr lang="da-DK" sz="2000" b="1" dirty="0"/>
              <a:t>Demokrati/</a:t>
            </a:r>
            <a:r>
              <a:rPr lang="da-DK" sz="2000" b="1" dirty="0" err="1"/>
              <a:t>konst.monarki</a:t>
            </a:r>
            <a:endParaRPr lang="da-DK" sz="2000" b="1" dirty="0"/>
          </a:p>
        </p:txBody>
      </p:sp>
      <p:sp>
        <p:nvSpPr>
          <p:cNvPr id="19" name="Tekstfelt 18">
            <a:extLst>
              <a:ext uri="{FF2B5EF4-FFF2-40B4-BE49-F238E27FC236}">
                <a16:creationId xmlns:a16="http://schemas.microsoft.com/office/drawing/2014/main" id="{CCF8C5E5-D08C-442D-94AC-7EAF3BD23667}"/>
              </a:ext>
            </a:extLst>
          </p:cNvPr>
          <p:cNvSpPr txBox="1"/>
          <p:nvPr/>
        </p:nvSpPr>
        <p:spPr>
          <a:xfrm>
            <a:off x="142875" y="5605341"/>
            <a:ext cx="2124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/>
              <a:t>Social struktur:</a:t>
            </a:r>
          </a:p>
          <a:p>
            <a:r>
              <a:rPr lang="da-DK" sz="2000" b="1" dirty="0"/>
              <a:t>Stændersamfund</a:t>
            </a:r>
          </a:p>
        </p:txBody>
      </p:sp>
      <p:sp>
        <p:nvSpPr>
          <p:cNvPr id="20" name="Tekstfelt 19">
            <a:extLst>
              <a:ext uri="{FF2B5EF4-FFF2-40B4-BE49-F238E27FC236}">
                <a16:creationId xmlns:a16="http://schemas.microsoft.com/office/drawing/2014/main" id="{B9BF0996-EA27-4FB4-AB1B-96624A72A35C}"/>
              </a:ext>
            </a:extLst>
          </p:cNvPr>
          <p:cNvSpPr txBox="1"/>
          <p:nvPr/>
        </p:nvSpPr>
        <p:spPr>
          <a:xfrm>
            <a:off x="2826543" y="5605341"/>
            <a:ext cx="2124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/>
              <a:t>Social struktur:</a:t>
            </a:r>
          </a:p>
          <a:p>
            <a:r>
              <a:rPr lang="da-DK" sz="2000" b="1" dirty="0"/>
              <a:t>Stændersamfund</a:t>
            </a:r>
          </a:p>
        </p:txBody>
      </p:sp>
      <p:sp>
        <p:nvSpPr>
          <p:cNvPr id="21" name="Tekstfelt 20">
            <a:extLst>
              <a:ext uri="{FF2B5EF4-FFF2-40B4-BE49-F238E27FC236}">
                <a16:creationId xmlns:a16="http://schemas.microsoft.com/office/drawing/2014/main" id="{3FB8BB74-54D7-4974-AF29-78781E5AEE2C}"/>
              </a:ext>
            </a:extLst>
          </p:cNvPr>
          <p:cNvSpPr txBox="1"/>
          <p:nvPr/>
        </p:nvSpPr>
        <p:spPr>
          <a:xfrm>
            <a:off x="5988843" y="5676900"/>
            <a:ext cx="2124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/>
              <a:t>Social struktur:</a:t>
            </a:r>
          </a:p>
          <a:p>
            <a:r>
              <a:rPr lang="da-DK" sz="2000" b="1" dirty="0"/>
              <a:t>Stændersamfund</a:t>
            </a:r>
          </a:p>
        </p:txBody>
      </p:sp>
      <p:sp>
        <p:nvSpPr>
          <p:cNvPr id="22" name="Tekstfelt 21">
            <a:extLst>
              <a:ext uri="{FF2B5EF4-FFF2-40B4-BE49-F238E27FC236}">
                <a16:creationId xmlns:a16="http://schemas.microsoft.com/office/drawing/2014/main" id="{2EA305C6-B538-48A6-A813-BD0CE420D5C5}"/>
              </a:ext>
            </a:extLst>
          </p:cNvPr>
          <p:cNvSpPr txBox="1"/>
          <p:nvPr/>
        </p:nvSpPr>
        <p:spPr>
          <a:xfrm>
            <a:off x="9265444" y="5676900"/>
            <a:ext cx="2124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/>
              <a:t>Social struktur:</a:t>
            </a:r>
          </a:p>
          <a:p>
            <a:r>
              <a:rPr lang="da-DK" sz="2000" b="1" dirty="0"/>
              <a:t>Klassesamfund</a:t>
            </a:r>
          </a:p>
        </p:txBody>
      </p:sp>
      <p:cxnSp>
        <p:nvCxnSpPr>
          <p:cNvPr id="3" name="Lige forbindelse 2">
            <a:extLst>
              <a:ext uri="{FF2B5EF4-FFF2-40B4-BE49-F238E27FC236}">
                <a16:creationId xmlns:a16="http://schemas.microsoft.com/office/drawing/2014/main" id="{3CA72EDB-FD58-4779-B71B-776813D0EA8C}"/>
              </a:ext>
            </a:extLst>
          </p:cNvPr>
          <p:cNvCxnSpPr/>
          <p:nvPr/>
        </p:nvCxnSpPr>
        <p:spPr>
          <a:xfrm>
            <a:off x="2362200" y="295275"/>
            <a:ext cx="0" cy="65627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Lige forbindelse 22">
            <a:extLst>
              <a:ext uri="{FF2B5EF4-FFF2-40B4-BE49-F238E27FC236}">
                <a16:creationId xmlns:a16="http://schemas.microsoft.com/office/drawing/2014/main" id="{EAF137DE-A167-4686-831E-C04CC26065FD}"/>
              </a:ext>
            </a:extLst>
          </p:cNvPr>
          <p:cNvCxnSpPr>
            <a:cxnSpLocks/>
          </p:cNvCxnSpPr>
          <p:nvPr/>
        </p:nvCxnSpPr>
        <p:spPr>
          <a:xfrm flipH="1">
            <a:off x="5886449" y="746255"/>
            <a:ext cx="19050" cy="61784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Lige forbindelse 23">
            <a:extLst>
              <a:ext uri="{FF2B5EF4-FFF2-40B4-BE49-F238E27FC236}">
                <a16:creationId xmlns:a16="http://schemas.microsoft.com/office/drawing/2014/main" id="{BF2B0B12-B387-4411-A896-6A34742CF5B3}"/>
              </a:ext>
            </a:extLst>
          </p:cNvPr>
          <p:cNvCxnSpPr/>
          <p:nvPr/>
        </p:nvCxnSpPr>
        <p:spPr>
          <a:xfrm>
            <a:off x="9220200" y="295275"/>
            <a:ext cx="0" cy="65627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felt 24">
            <a:extLst>
              <a:ext uri="{FF2B5EF4-FFF2-40B4-BE49-F238E27FC236}">
                <a16:creationId xmlns:a16="http://schemas.microsoft.com/office/drawing/2014/main" id="{68E99D95-6DEE-49C2-AA0B-4CF965734CBE}"/>
              </a:ext>
            </a:extLst>
          </p:cNvPr>
          <p:cNvSpPr txBox="1"/>
          <p:nvPr/>
        </p:nvSpPr>
        <p:spPr>
          <a:xfrm>
            <a:off x="9563100" y="295275"/>
            <a:ext cx="1631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Ny ideologi:</a:t>
            </a:r>
          </a:p>
          <a:p>
            <a:r>
              <a:rPr lang="da-DK" b="1" dirty="0"/>
              <a:t>LIBERALISME</a:t>
            </a:r>
          </a:p>
        </p:txBody>
      </p:sp>
    </p:spTree>
    <p:extLst>
      <p:ext uri="{BB962C8B-B14F-4D97-AF65-F5344CB8AC3E}">
        <p14:creationId xmlns:p14="http://schemas.microsoft.com/office/powerpoint/2010/main" val="1453676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F9A546-3CD8-4038-AFC5-CD56C1CAA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 descr="Et billede, der indeholder kort&#10;&#10;Automatisk genereret beskrivelse">
            <a:extLst>
              <a:ext uri="{FF2B5EF4-FFF2-40B4-BE49-F238E27FC236}">
                <a16:creationId xmlns:a16="http://schemas.microsoft.com/office/drawing/2014/main" id="{DDD9DF43-9344-4CCC-AB44-ED21221FD1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86" y="834501"/>
            <a:ext cx="12195326" cy="5342463"/>
          </a:xfrm>
        </p:spPr>
      </p:pic>
    </p:spTree>
    <p:extLst>
      <p:ext uri="{BB962C8B-B14F-4D97-AF65-F5344CB8AC3E}">
        <p14:creationId xmlns:p14="http://schemas.microsoft.com/office/powerpoint/2010/main" val="845104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-36888"/>
            <a:ext cx="6858000" cy="6862231"/>
          </a:xfrm>
        </p:spPr>
      </p:pic>
    </p:spTree>
    <p:extLst>
      <p:ext uri="{BB962C8B-B14F-4D97-AF65-F5344CB8AC3E}">
        <p14:creationId xmlns:p14="http://schemas.microsoft.com/office/powerpoint/2010/main" val="2128006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extLst>
              <a:ext uri="{FF2B5EF4-FFF2-40B4-BE49-F238E27FC236}">
                <a16:creationId xmlns:a16="http://schemas.microsoft.com/office/drawing/2014/main" id="{9C9485F1-C1B6-4C4A-8A95-59B49CBA2D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406" y="-92674"/>
            <a:ext cx="5820866" cy="7238018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A162542D-8B0F-4229-9880-51AD5FEFC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315"/>
            <a:ext cx="6443406" cy="687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368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9849"/>
            <a:ext cx="12192000" cy="6833037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78FD5274-20CB-405D-B363-DDF8CF863FDE}"/>
              </a:ext>
            </a:extLst>
          </p:cNvPr>
          <p:cNvSpPr/>
          <p:nvPr/>
        </p:nvSpPr>
        <p:spPr>
          <a:xfrm>
            <a:off x="0" y="1754871"/>
            <a:ext cx="12978668" cy="3865563"/>
          </a:xfrm>
          <a:prstGeom prst="rect">
            <a:avLst/>
          </a:prstGeom>
          <a:solidFill>
            <a:schemeClr val="bg1">
              <a:lumMod val="7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6604" y="2122733"/>
            <a:ext cx="10838793" cy="2945634"/>
          </a:xfrm>
        </p:spPr>
        <p:txBody>
          <a:bodyPr>
            <a:noAutofit/>
          </a:bodyPr>
          <a:lstStyle/>
          <a:p>
            <a:pPr>
              <a:buClr>
                <a:srgbClr val="FF0000"/>
              </a:buClr>
            </a:pPr>
            <a:br>
              <a:rPr lang="da-DK" sz="4800" b="1" dirty="0">
                <a:solidFill>
                  <a:srgbClr val="FF0000"/>
                </a:solidFill>
                <a:latin typeface="+mn-lt"/>
              </a:rPr>
            </a:br>
            <a:r>
              <a:rPr lang="da-DK" sz="4800" b="1" dirty="0">
                <a:solidFill>
                  <a:srgbClr val="FF0000"/>
                </a:solidFill>
                <a:latin typeface="+mn-lt"/>
              </a:rPr>
              <a:t>Hvilke tre typer motiver lå der bag den europæiske imperialisme? </a:t>
            </a:r>
            <a:endParaRPr lang="da-DK" sz="36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510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862" y="18136"/>
            <a:ext cx="5883753" cy="6839864"/>
          </a:xfrm>
        </p:spPr>
      </p:pic>
    </p:spTree>
    <p:extLst>
      <p:ext uri="{BB962C8B-B14F-4D97-AF65-F5344CB8AC3E}">
        <p14:creationId xmlns:p14="http://schemas.microsoft.com/office/powerpoint/2010/main" val="2437933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0"/>
            <a:ext cx="10552386" cy="6837947"/>
          </a:xfrm>
        </p:spPr>
      </p:pic>
    </p:spTree>
    <p:extLst>
      <p:ext uri="{BB962C8B-B14F-4D97-AF65-F5344CB8AC3E}">
        <p14:creationId xmlns:p14="http://schemas.microsoft.com/office/powerpoint/2010/main" val="3442558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0"/>
            <a:ext cx="10552386" cy="6837947"/>
          </a:xfr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68" y="1"/>
            <a:ext cx="107552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511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E912141C-DD4E-4D8E-84BD-05EB6A7880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1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80EA7CE-8E74-47AC-A9AB-DA69B0DAF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Kapløbet om Afrika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283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E912141C-DD4E-4D8E-84BD-05EB6A7880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1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80EA7CE-8E74-47AC-A9AB-DA69B0DAF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Kapløbet om Afrika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8FD5274-20CB-405D-B363-DDF8CF863FDE}"/>
              </a:ext>
            </a:extLst>
          </p:cNvPr>
          <p:cNvSpPr/>
          <p:nvPr/>
        </p:nvSpPr>
        <p:spPr>
          <a:xfrm>
            <a:off x="0" y="812762"/>
            <a:ext cx="12978668" cy="4581274"/>
          </a:xfrm>
          <a:prstGeom prst="rect">
            <a:avLst/>
          </a:prstGeom>
          <a:solidFill>
            <a:schemeClr val="bg1">
              <a:lumMod val="7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5" name="Tekstfelt 4"/>
          <p:cNvSpPr txBox="1"/>
          <p:nvPr/>
        </p:nvSpPr>
        <p:spPr>
          <a:xfrm>
            <a:off x="2133600" y="1043709"/>
            <a:ext cx="626225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>
                <a:solidFill>
                  <a:srgbClr val="FF0000"/>
                </a:solidFill>
              </a:rPr>
              <a:t>- Hvorfor opstod der er et ”kapløb” mellem mange europæiske lande om at få flest kolonier i Afrika i slutningen af 1800-tallet?</a:t>
            </a:r>
            <a:endParaRPr lang="da-DK" sz="2400" dirty="0">
              <a:solidFill>
                <a:srgbClr val="FF0000"/>
              </a:solidFill>
            </a:endParaRPr>
          </a:p>
          <a:p>
            <a:r>
              <a:rPr lang="da-DK" sz="2400" b="1" dirty="0">
                <a:solidFill>
                  <a:srgbClr val="FF0000"/>
                </a:solidFill>
              </a:rPr>
              <a:t> </a:t>
            </a:r>
            <a:endParaRPr lang="da-DK" sz="2400" dirty="0">
              <a:solidFill>
                <a:srgbClr val="FF0000"/>
              </a:solidFill>
            </a:endParaRPr>
          </a:p>
          <a:p>
            <a:r>
              <a:rPr lang="da-DK" sz="2400" b="1" dirty="0">
                <a:solidFill>
                  <a:srgbClr val="FF0000"/>
                </a:solidFill>
              </a:rPr>
              <a:t>- Hvad var årsagerne til Berlinkonferencen i 1884-85? Hvad var konsekvenser af den? </a:t>
            </a:r>
            <a:endParaRPr lang="da-DK" sz="2400" dirty="0">
              <a:solidFill>
                <a:srgbClr val="FF0000"/>
              </a:solidFill>
            </a:endParaRPr>
          </a:p>
          <a:p>
            <a:r>
              <a:rPr lang="da-DK" sz="2400" b="1" dirty="0">
                <a:solidFill>
                  <a:srgbClr val="FF0000"/>
                </a:solidFill>
              </a:rPr>
              <a:t> </a:t>
            </a:r>
            <a:endParaRPr lang="da-DK" sz="2400" dirty="0">
              <a:solidFill>
                <a:srgbClr val="FF0000"/>
              </a:solidFill>
            </a:endParaRPr>
          </a:p>
          <a:p>
            <a:r>
              <a:rPr lang="da-DK" sz="2400" b="1" dirty="0">
                <a:solidFill>
                  <a:srgbClr val="FF0000"/>
                </a:solidFill>
              </a:rPr>
              <a:t>- Hvordan opfattede de europæiske magter det afrikanske kontinent og de afrikanske samfunds status? </a:t>
            </a:r>
            <a:endParaRPr lang="da-DK" sz="2400" dirty="0">
              <a:solidFill>
                <a:srgbClr val="FF0000"/>
              </a:solidFill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56120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E10A4DB-9CC7-4B99-AA66-F8335D0CB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Afrika i slutningen af 1890’erne</a:t>
            </a: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FC595980-AF46-4927-B05B-61106CE8650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6" r="34"/>
          <a:stretch/>
        </p:blipFill>
        <p:spPr bwMode="auto">
          <a:xfrm>
            <a:off x="5186080" y="11576"/>
            <a:ext cx="6457280" cy="687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6682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9CCFE3-2120-4DC2-9220-DF61B352A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32BB0CC0-0DC6-44F1-9CEC-7099DDF68A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625" y="-231"/>
            <a:ext cx="3838575" cy="6862191"/>
          </a:xfrm>
        </p:spPr>
      </p:pic>
    </p:spTree>
    <p:extLst>
      <p:ext uri="{BB962C8B-B14F-4D97-AF65-F5344CB8AC3E}">
        <p14:creationId xmlns:p14="http://schemas.microsoft.com/office/powerpoint/2010/main" val="12328607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C35A348-C5D6-4112-9FDD-93A493B01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1FB05D12-515F-4943-8454-26D2A64479D3}"/>
              </a:ext>
            </a:extLst>
          </p:cNvPr>
          <p:cNvSpPr txBox="1"/>
          <p:nvPr/>
        </p:nvSpPr>
        <p:spPr>
          <a:xfrm>
            <a:off x="4343399" y="4671840"/>
            <a:ext cx="6143626" cy="1400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Congo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og</a:t>
            </a:r>
            <a:r>
              <a:rPr lang="en-US" sz="4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gummiterroren</a:t>
            </a:r>
            <a:endParaRPr lang="en-US" sz="4800" b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3" r="15919" b="-1"/>
          <a:stretch/>
        </p:blipFill>
        <p:spPr>
          <a:xfrm>
            <a:off x="20" y="10"/>
            <a:ext cx="4000480" cy="4005933"/>
          </a:xfrm>
          <a:custGeom>
            <a:avLst/>
            <a:gdLst/>
            <a:ahLst/>
            <a:cxnLst/>
            <a:rect l="l" t="t" r="r" b="b"/>
            <a:pathLst>
              <a:path w="4000500" h="4005943">
                <a:moveTo>
                  <a:pt x="0" y="0"/>
                </a:moveTo>
                <a:lnTo>
                  <a:pt x="4000500" y="0"/>
                </a:lnTo>
                <a:lnTo>
                  <a:pt x="4000500" y="3936797"/>
                </a:lnTo>
                <a:lnTo>
                  <a:pt x="3316514" y="4005943"/>
                </a:lnTo>
                <a:lnTo>
                  <a:pt x="0" y="3964175"/>
                </a:lnTo>
                <a:close/>
              </a:path>
            </a:pathLst>
          </a:custGeom>
        </p:spPr>
      </p:pic>
      <p:pic>
        <p:nvPicPr>
          <p:cNvPr id="9" name="Billed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71"/>
          <a:stretch/>
        </p:blipFill>
        <p:spPr>
          <a:xfrm>
            <a:off x="4191002" y="10"/>
            <a:ext cx="3809998" cy="3917529"/>
          </a:xfrm>
          <a:custGeom>
            <a:avLst/>
            <a:gdLst/>
            <a:ahLst/>
            <a:cxnLst/>
            <a:rect l="l" t="t" r="r" b="b"/>
            <a:pathLst>
              <a:path w="3809998" h="3917539">
                <a:moveTo>
                  <a:pt x="0" y="0"/>
                </a:moveTo>
                <a:lnTo>
                  <a:pt x="3809998" y="0"/>
                </a:lnTo>
                <a:lnTo>
                  <a:pt x="3809998" y="3909212"/>
                </a:lnTo>
                <a:lnTo>
                  <a:pt x="1781628" y="3737429"/>
                </a:lnTo>
                <a:lnTo>
                  <a:pt x="0" y="3917539"/>
                </a:lnTo>
                <a:close/>
              </a:path>
            </a:pathLst>
          </a:custGeom>
        </p:spPr>
      </p:pic>
      <p:pic>
        <p:nvPicPr>
          <p:cNvPr id="8" name="Billed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3" b="31563"/>
          <a:stretch/>
        </p:blipFill>
        <p:spPr>
          <a:xfrm>
            <a:off x="8191500" y="10"/>
            <a:ext cx="4000500" cy="3959022"/>
          </a:xfrm>
          <a:custGeom>
            <a:avLst/>
            <a:gdLst/>
            <a:ahLst/>
            <a:cxnLst/>
            <a:rect l="l" t="t" r="r" b="b"/>
            <a:pathLst>
              <a:path w="4000500" h="3959032">
                <a:moveTo>
                  <a:pt x="0" y="0"/>
                </a:moveTo>
                <a:lnTo>
                  <a:pt x="4000500" y="0"/>
                </a:lnTo>
                <a:lnTo>
                  <a:pt x="4000500" y="3959032"/>
                </a:lnTo>
                <a:lnTo>
                  <a:pt x="9072" y="3926114"/>
                </a:lnTo>
                <a:lnTo>
                  <a:pt x="0" y="3925346"/>
                </a:lnTo>
                <a:close/>
              </a:path>
            </a:pathLst>
          </a:cu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5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46445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86" y="2701636"/>
            <a:ext cx="3721677" cy="3721677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808" y="3071912"/>
            <a:ext cx="3351401" cy="3351401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73" y="2781298"/>
            <a:ext cx="3767038" cy="3767038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337" y="65065"/>
            <a:ext cx="4232564" cy="282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723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245</Words>
  <Application>Microsoft Office PowerPoint</Application>
  <PresentationFormat>Widescreen</PresentationFormat>
  <Paragraphs>65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Office-tema</vt:lpstr>
      <vt:lpstr>Imperialisme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Hvilke tre typer motiver lå der bag den europæiske imperialisme? </vt:lpstr>
      <vt:lpstr>PowerPoint Presentation</vt:lpstr>
      <vt:lpstr>PowerPoint Presentation</vt:lpstr>
      <vt:lpstr>PowerPoint Presentation</vt:lpstr>
      <vt:lpstr>Kapløbet om Afrika</vt:lpstr>
      <vt:lpstr>Kapløbet om Afrika</vt:lpstr>
      <vt:lpstr>Afrika i slutningen af 1890’erne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EUROPÆISK IMPERIALISME 1700-1914</dc:title>
  <dc:creator>Troels Kjems Petersen</dc:creator>
  <cp:lastModifiedBy>Troels Kjems Petersen</cp:lastModifiedBy>
  <cp:revision>6</cp:revision>
  <dcterms:created xsi:type="dcterms:W3CDTF">2020-09-04T10:36:44Z</dcterms:created>
  <dcterms:modified xsi:type="dcterms:W3CDTF">2023-11-26T19:57:33Z</dcterms:modified>
</cp:coreProperties>
</file>