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3" r:id="rId3"/>
    <p:sldId id="296" r:id="rId4"/>
    <p:sldId id="295" r:id="rId5"/>
    <p:sldId id="288" r:id="rId6"/>
    <p:sldId id="273" r:id="rId7"/>
    <p:sldId id="271" r:id="rId8"/>
    <p:sldId id="289" r:id="rId9"/>
    <p:sldId id="272" r:id="rId10"/>
    <p:sldId id="290" r:id="rId11"/>
    <p:sldId id="268" r:id="rId12"/>
    <p:sldId id="282" r:id="rId13"/>
    <p:sldId id="292" r:id="rId14"/>
    <p:sldId id="286" r:id="rId1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54934E-F84A-4F0F-83A9-52D1C89A8794}" v="1" dt="2023-11-24T07:08:11.4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A154934E-F84A-4F0F-83A9-52D1C89A8794}"/>
    <pc:docChg chg="modSld">
      <pc:chgData name="Troels Kjems Petersen" userId="d50d9817-7fa7-4ee2-9878-28660974c4b1" providerId="ADAL" clId="{A154934E-F84A-4F0F-83A9-52D1C89A8794}" dt="2023-11-24T07:08:39.473" v="30" actId="1036"/>
      <pc:docMkLst>
        <pc:docMk/>
      </pc:docMkLst>
      <pc:sldChg chg="modSp mod">
        <pc:chgData name="Troels Kjems Petersen" userId="d50d9817-7fa7-4ee2-9878-28660974c4b1" providerId="ADAL" clId="{A154934E-F84A-4F0F-83A9-52D1C89A8794}" dt="2023-11-24T07:08:39.473" v="30" actId="1036"/>
        <pc:sldMkLst>
          <pc:docMk/>
          <pc:sldMk cId="3049037751" sldId="282"/>
        </pc:sldMkLst>
        <pc:spChg chg="mod">
          <ac:chgData name="Troels Kjems Petersen" userId="d50d9817-7fa7-4ee2-9878-28660974c4b1" providerId="ADAL" clId="{A154934E-F84A-4F0F-83A9-52D1C89A8794}" dt="2023-11-24T07:08:39.473" v="30" actId="1036"/>
          <ac:spMkLst>
            <pc:docMk/>
            <pc:sldMk cId="3049037751" sldId="282"/>
            <ac:spMk id="4" creationId="{00000000-0000-0000-0000-000000000000}"/>
          </ac:spMkLst>
        </pc:spChg>
        <pc:spChg chg="mod">
          <ac:chgData name="Troels Kjems Petersen" userId="d50d9817-7fa7-4ee2-9878-28660974c4b1" providerId="ADAL" clId="{A154934E-F84A-4F0F-83A9-52D1C89A8794}" dt="2023-11-24T07:08:37.183" v="29" actId="20577"/>
          <ac:spMkLst>
            <pc:docMk/>
            <pc:sldMk cId="3049037751" sldId="282"/>
            <ac:spMk id="6" creationId="{00000000-0000-0000-0000-000000000000}"/>
          </ac:spMkLst>
        </pc:spChg>
      </pc:sldChg>
      <pc:sldChg chg="modAnim">
        <pc:chgData name="Troels Kjems Petersen" userId="d50d9817-7fa7-4ee2-9878-28660974c4b1" providerId="ADAL" clId="{A154934E-F84A-4F0F-83A9-52D1C89A8794}" dt="2023-11-24T07:08:11.404" v="19"/>
        <pc:sldMkLst>
          <pc:docMk/>
          <pc:sldMk cId="3159493628" sldId="288"/>
        </pc:sldMkLst>
      </pc:sldChg>
      <pc:sldChg chg="modSp mod">
        <pc:chgData name="Troels Kjems Petersen" userId="d50d9817-7fa7-4ee2-9878-28660974c4b1" providerId="ADAL" clId="{A154934E-F84A-4F0F-83A9-52D1C89A8794}" dt="2023-11-24T07:06:53.240" v="18" actId="20577"/>
        <pc:sldMkLst>
          <pc:docMk/>
          <pc:sldMk cId="3711539054" sldId="293"/>
        </pc:sldMkLst>
        <pc:spChg chg="mod">
          <ac:chgData name="Troels Kjems Petersen" userId="d50d9817-7fa7-4ee2-9878-28660974c4b1" providerId="ADAL" clId="{A154934E-F84A-4F0F-83A9-52D1C89A8794}" dt="2023-11-24T07:06:53.240" v="18" actId="20577"/>
          <ac:spMkLst>
            <pc:docMk/>
            <pc:sldMk cId="3711539054" sldId="293"/>
            <ac:spMk id="3" creationId="{00000000-0000-0000-0000-000000000000}"/>
          </ac:spMkLst>
        </pc:spChg>
      </pc:sldChg>
    </pc:docChg>
  </pc:docChgLst>
  <pc:docChgLst>
    <pc:chgData name="Troels Kjems Petersen" userId="d50d9817-7fa7-4ee2-9878-28660974c4b1" providerId="ADAL" clId="{C1EDD192-1DE1-442E-8064-46B1C7036BBE}"/>
    <pc:docChg chg="custSel addSld delSld modSld sldOrd">
      <pc:chgData name="Troels Kjems Petersen" userId="d50d9817-7fa7-4ee2-9878-28660974c4b1" providerId="ADAL" clId="{C1EDD192-1DE1-442E-8064-46B1C7036BBE}" dt="2022-09-28T11:32:24.621" v="676"/>
      <pc:docMkLst>
        <pc:docMk/>
      </pc:docMkLst>
      <pc:sldChg chg="addSp modSp">
        <pc:chgData name="Troels Kjems Petersen" userId="d50d9817-7fa7-4ee2-9878-28660974c4b1" providerId="ADAL" clId="{C1EDD192-1DE1-442E-8064-46B1C7036BBE}" dt="2022-09-28T11:31:28.757" v="644" actId="20577"/>
        <pc:sldMkLst>
          <pc:docMk/>
          <pc:sldMk cId="3159493628" sldId="288"/>
        </pc:sldMkLst>
        <pc:spChg chg="add mod">
          <ac:chgData name="Troels Kjems Petersen" userId="d50d9817-7fa7-4ee2-9878-28660974c4b1" providerId="ADAL" clId="{C1EDD192-1DE1-442E-8064-46B1C7036BBE}" dt="2022-09-28T11:31:28.757" v="644" actId="20577"/>
          <ac:spMkLst>
            <pc:docMk/>
            <pc:sldMk cId="3159493628" sldId="288"/>
            <ac:spMk id="3" creationId="{F4C5C3EF-449B-4390-A9FE-84601F658E45}"/>
          </ac:spMkLst>
        </pc:spChg>
      </pc:sldChg>
      <pc:sldChg chg="modSp">
        <pc:chgData name="Troels Kjems Petersen" userId="d50d9817-7fa7-4ee2-9878-28660974c4b1" providerId="ADAL" clId="{C1EDD192-1DE1-442E-8064-46B1C7036BBE}" dt="2022-09-21T09:03:27.818" v="53" actId="5793"/>
        <pc:sldMkLst>
          <pc:docMk/>
          <pc:sldMk cId="3711539054" sldId="293"/>
        </pc:sldMkLst>
        <pc:spChg chg="mod">
          <ac:chgData name="Troels Kjems Petersen" userId="d50d9817-7fa7-4ee2-9878-28660974c4b1" providerId="ADAL" clId="{C1EDD192-1DE1-442E-8064-46B1C7036BBE}" dt="2022-09-21T09:03:27.818" v="53" actId="5793"/>
          <ac:spMkLst>
            <pc:docMk/>
            <pc:sldMk cId="3711539054" sldId="293"/>
            <ac:spMk id="3" creationId="{00000000-0000-0000-0000-000000000000}"/>
          </ac:spMkLst>
        </pc:spChg>
      </pc:sldChg>
      <pc:sldChg chg="addSp delSp modSp add ord">
        <pc:chgData name="Troels Kjems Petersen" userId="d50d9817-7fa7-4ee2-9878-28660974c4b1" providerId="ADAL" clId="{C1EDD192-1DE1-442E-8064-46B1C7036BBE}" dt="2022-09-28T11:32:24.621" v="676"/>
        <pc:sldMkLst>
          <pc:docMk/>
          <pc:sldMk cId="1642803405" sldId="295"/>
        </pc:sldMkLst>
        <pc:spChg chg="mod">
          <ac:chgData name="Troels Kjems Petersen" userId="d50d9817-7fa7-4ee2-9878-28660974c4b1" providerId="ADAL" clId="{C1EDD192-1DE1-442E-8064-46B1C7036BBE}" dt="2022-09-21T09:23:38.744" v="271" actId="1076"/>
          <ac:spMkLst>
            <pc:docMk/>
            <pc:sldMk cId="1642803405" sldId="295"/>
            <ac:spMk id="2" creationId="{10C3029B-FB90-4FD9-9F65-A9533A689F14}"/>
          </ac:spMkLst>
        </pc:spChg>
        <pc:spChg chg="del">
          <ac:chgData name="Troels Kjems Petersen" userId="d50d9817-7fa7-4ee2-9878-28660974c4b1" providerId="ADAL" clId="{C1EDD192-1DE1-442E-8064-46B1C7036BBE}" dt="2022-09-21T09:19:02.376" v="206" actId="931"/>
          <ac:spMkLst>
            <pc:docMk/>
            <pc:sldMk cId="1642803405" sldId="295"/>
            <ac:spMk id="3" creationId="{3F2EC9DF-B51F-4D24-9D05-CF9CC2B59BAA}"/>
          </ac:spMkLst>
        </pc:spChg>
        <pc:picChg chg="add mod">
          <ac:chgData name="Troels Kjems Petersen" userId="d50d9817-7fa7-4ee2-9878-28660974c4b1" providerId="ADAL" clId="{C1EDD192-1DE1-442E-8064-46B1C7036BBE}" dt="2022-09-21T09:23:35.617" v="270" actId="14100"/>
          <ac:picMkLst>
            <pc:docMk/>
            <pc:sldMk cId="1642803405" sldId="295"/>
            <ac:picMk id="5" creationId="{C622E980-8C2F-422B-A7CC-59F2F3D039CA}"/>
          </ac:picMkLst>
        </pc:picChg>
      </pc:sldChg>
      <pc:sldChg chg="addSp delSp modSp add">
        <pc:chgData name="Troels Kjems Petersen" userId="d50d9817-7fa7-4ee2-9878-28660974c4b1" providerId="ADAL" clId="{C1EDD192-1DE1-442E-8064-46B1C7036BBE}" dt="2022-09-28T11:32:16.749" v="675" actId="115"/>
        <pc:sldMkLst>
          <pc:docMk/>
          <pc:sldMk cId="1713594439" sldId="296"/>
        </pc:sldMkLst>
        <pc:spChg chg="mod">
          <ac:chgData name="Troels Kjems Petersen" userId="d50d9817-7fa7-4ee2-9878-28660974c4b1" providerId="ADAL" clId="{C1EDD192-1DE1-442E-8064-46B1C7036BBE}" dt="2022-09-28T11:32:16.749" v="675" actId="115"/>
          <ac:spMkLst>
            <pc:docMk/>
            <pc:sldMk cId="1713594439" sldId="296"/>
            <ac:spMk id="2" creationId="{C4E8C2AB-E252-4132-BE3B-DF9F26AAEAA9}"/>
          </ac:spMkLst>
        </pc:spChg>
        <pc:spChg chg="del">
          <ac:chgData name="Troels Kjems Petersen" userId="d50d9817-7fa7-4ee2-9878-28660974c4b1" providerId="ADAL" clId="{C1EDD192-1DE1-442E-8064-46B1C7036BBE}" dt="2022-09-28T11:31:54.363" v="646" actId="931"/>
          <ac:spMkLst>
            <pc:docMk/>
            <pc:sldMk cId="1713594439" sldId="296"/>
            <ac:spMk id="3" creationId="{30674636-AC71-443F-9C4F-EFD1A140EE4B}"/>
          </ac:spMkLst>
        </pc:spChg>
        <pc:picChg chg="add mod">
          <ac:chgData name="Troels Kjems Petersen" userId="d50d9817-7fa7-4ee2-9878-28660974c4b1" providerId="ADAL" clId="{C1EDD192-1DE1-442E-8064-46B1C7036BBE}" dt="2022-09-28T11:32:06.234" v="649" actId="14100"/>
          <ac:picMkLst>
            <pc:docMk/>
            <pc:sldMk cId="1713594439" sldId="296"/>
            <ac:picMk id="5" creationId="{0C183744-AA41-4CAC-8AEB-465329BA360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24-11-2023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2531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24-11-2023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7635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24-11-2023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3435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24-11-2023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5648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24-11-2023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5581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24-11-2023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7451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24-11-2023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8221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24-11-2023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8777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24-11-2023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862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24-11-2023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3428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24-11-2023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88827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2CB2B-67E3-48CD-96E6-27567031D0E9}" type="datetimeFigureOut">
              <a:rPr lang="da-DK" smtClean="0"/>
              <a:t>24-11-2023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23451-80BE-4875-B1E6-ECD272E85F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8091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-188943" y="0"/>
            <a:ext cx="12978668" cy="2601119"/>
          </a:xfrm>
          <a:prstGeom prst="rect">
            <a:avLst/>
          </a:prstGeom>
          <a:solidFill>
            <a:schemeClr val="bg1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39614" y="-724227"/>
            <a:ext cx="9144000" cy="2387600"/>
          </a:xfrm>
        </p:spPr>
        <p:txBody>
          <a:bodyPr/>
          <a:lstStyle/>
          <a:p>
            <a:r>
              <a:rPr lang="da-DK" b="1" dirty="0"/>
              <a:t>Revolution og industri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728391" y="1773238"/>
            <a:ext cx="9144000" cy="1655762"/>
          </a:xfrm>
        </p:spPr>
        <p:txBody>
          <a:bodyPr>
            <a:normAutofit/>
          </a:bodyPr>
          <a:lstStyle/>
          <a:p>
            <a:r>
              <a:rPr lang="da-DK" sz="3200" b="1" dirty="0">
                <a:solidFill>
                  <a:srgbClr val="FF0000"/>
                </a:solidFill>
              </a:rPr>
              <a:t>1700-1914</a:t>
            </a:r>
          </a:p>
        </p:txBody>
      </p:sp>
      <p:pic>
        <p:nvPicPr>
          <p:cNvPr id="7" name="Billede 6" descr="Et billede, der indeholder tekst, adskillige&#10;&#10;Automatisk genereret beskrivelse">
            <a:extLst>
              <a:ext uri="{FF2B5EF4-FFF2-40B4-BE49-F238E27FC236}">
                <a16:creationId xmlns:a16="http://schemas.microsoft.com/office/drawing/2014/main" id="{4F6BCB2C-822F-4F0E-AC25-262557E087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4354" y="2601119"/>
            <a:ext cx="13023806" cy="425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029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0977" y="178421"/>
            <a:ext cx="11470399" cy="6524625"/>
          </a:xfrm>
        </p:spPr>
        <p:txBody>
          <a:bodyPr>
            <a:normAutofit lnSpcReduction="10000"/>
          </a:bodyPr>
          <a:lstStyle/>
          <a:p>
            <a:pPr algn="l"/>
            <a:r>
              <a:rPr lang="da-DK" sz="5500" b="1" dirty="0">
                <a:solidFill>
                  <a:srgbClr val="0070C0"/>
                </a:solidFill>
              </a:rPr>
              <a:t>Dagens plan:</a:t>
            </a:r>
          </a:p>
          <a:p>
            <a:pPr algn="l"/>
            <a:endParaRPr lang="da-DK" sz="2800" dirty="0"/>
          </a:p>
          <a:p>
            <a:pPr marL="514350" lvl="0" indent="-514350" algn="l">
              <a:buAutoNum type="arabicPeriod"/>
            </a:pPr>
            <a:r>
              <a:rPr lang="da-DK" sz="3300" b="1" dirty="0"/>
              <a:t>Økonomisk og politisk magt og sociale forhold fra 1500-1800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2. Oplysningstidens nye syn på samfundet (lektie)</a:t>
            </a:r>
          </a:p>
          <a:p>
            <a:pPr lvl="0" algn="l"/>
            <a:endParaRPr lang="da-DK" sz="3300" b="1" dirty="0"/>
          </a:p>
          <a:p>
            <a:pPr algn="l"/>
            <a:endParaRPr lang="da-DK" sz="3300" b="1" dirty="0"/>
          </a:p>
          <a:p>
            <a:pPr lvl="0" algn="l"/>
            <a:r>
              <a:rPr lang="da-DK" sz="3300" b="1" dirty="0"/>
              <a:t>PAUSE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3. Revolutionernes tidsalder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4. Den industrielle revolution - kausalanalyse</a:t>
            </a:r>
          </a:p>
          <a:p>
            <a:pPr lvl="0" algn="l"/>
            <a:endParaRPr lang="da-DK" sz="3300" b="1" dirty="0"/>
          </a:p>
        </p:txBody>
      </p:sp>
    </p:spTree>
    <p:extLst>
      <p:ext uri="{BB962C8B-B14F-4D97-AF65-F5344CB8AC3E}">
        <p14:creationId xmlns:p14="http://schemas.microsoft.com/office/powerpoint/2010/main" val="3711539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E8C2AB-E252-4132-BE3B-DF9F26AAE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u="sng" dirty="0"/>
              <a:t>STÆNDERSAMFUNDET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0C183744-AA41-4CAC-8AEB-465329BA36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451" y="1961355"/>
            <a:ext cx="8271410" cy="4603743"/>
          </a:xfrm>
        </p:spPr>
      </p:pic>
    </p:spTree>
    <p:extLst>
      <p:ext uri="{BB962C8B-B14F-4D97-AF65-F5344CB8AC3E}">
        <p14:creationId xmlns:p14="http://schemas.microsoft.com/office/powerpoint/2010/main" val="1713594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C3029B-FB90-4FD9-9F65-A9533A689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3525" y="179387"/>
            <a:ext cx="10515600" cy="1325563"/>
          </a:xfrm>
        </p:spPr>
        <p:txBody>
          <a:bodyPr/>
          <a:lstStyle/>
          <a:p>
            <a:r>
              <a:rPr lang="da-DK" b="1" u="sng" dirty="0"/>
              <a:t>Politisk magt i Europa før Enevælden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C622E980-8C2F-422B-A7CC-59F2F3D039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175" y="1504950"/>
            <a:ext cx="6639591" cy="5372100"/>
          </a:xfrm>
        </p:spPr>
      </p:pic>
    </p:spTree>
    <p:extLst>
      <p:ext uri="{BB962C8B-B14F-4D97-AF65-F5344CB8AC3E}">
        <p14:creationId xmlns:p14="http://schemas.microsoft.com/office/powerpoint/2010/main" val="1642803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ladsholder til indhold 7" descr="Et billede, der indeholder gruppe, personer, person, sport&#10;&#10;Automatisk genereret beskrivelse">
            <a:extLst>
              <a:ext uri="{FF2B5EF4-FFF2-40B4-BE49-F238E27FC236}">
                <a16:creationId xmlns:a16="http://schemas.microsoft.com/office/drawing/2014/main" id="{84878DFA-E41C-4BA0-B34B-17B5D1743D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79" r="9089" b="-2"/>
          <a:stretch/>
        </p:blipFill>
        <p:spPr>
          <a:xfrm>
            <a:off x="3511134" y="10"/>
            <a:ext cx="8668512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4EE45A0-A4C6-4256-BB03-FB259BC4F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22363"/>
            <a:ext cx="540512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u="sng" dirty="0"/>
              <a:t>OPLYSNINGSTIDEN</a:t>
            </a:r>
            <a:r>
              <a:rPr lang="en-US" sz="4100" b="1" dirty="0"/>
              <a:t> </a:t>
            </a:r>
            <a:endParaRPr lang="en-US" sz="4100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1C660ECB-2B8A-49E7-BEF6-23AF4CBE6EB9}"/>
              </a:ext>
            </a:extLst>
          </p:cNvPr>
          <p:cNvSpPr/>
          <p:nvPr/>
        </p:nvSpPr>
        <p:spPr>
          <a:xfrm>
            <a:off x="0" y="3379162"/>
            <a:ext cx="5405120" cy="947335"/>
          </a:xfrm>
          <a:prstGeom prst="rect">
            <a:avLst/>
          </a:prstGeom>
          <a:solidFill>
            <a:schemeClr val="tx1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F4C5C3EF-449B-4390-A9FE-84601F658E45}"/>
              </a:ext>
            </a:extLst>
          </p:cNvPr>
          <p:cNvSpPr txBox="1"/>
          <p:nvPr/>
        </p:nvSpPr>
        <p:spPr>
          <a:xfrm>
            <a:off x="87089" y="901940"/>
            <a:ext cx="5056412" cy="230832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da-DK" b="1" dirty="0">
                <a:solidFill>
                  <a:srgbClr val="FF0000"/>
                </a:solidFill>
              </a:rPr>
              <a:t>Oplysningstiden var et opgør med enevælde og stændersamfundet </a:t>
            </a:r>
            <a:r>
              <a:rPr lang="da-DK" b="1" dirty="0">
                <a:solidFill>
                  <a:srgbClr val="FF0000"/>
                </a:solidFill>
                <a:sym typeface="Wingdings" panose="05000000000000000000" pitchFamily="2" charset="2"/>
              </a:rPr>
              <a:t> alle skal lighed og frihed (især ejendomsret for alle)</a:t>
            </a:r>
          </a:p>
          <a:p>
            <a:endParaRPr lang="da-DK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a-DK" b="1" dirty="0">
                <a:solidFill>
                  <a:srgbClr val="FF0000"/>
                </a:solidFill>
                <a:sym typeface="Wingdings" panose="05000000000000000000" pitchFamily="2" charset="2"/>
              </a:rPr>
              <a:t>LIBERALISMEN voksede ud af Oplysningstiden</a:t>
            </a:r>
          </a:p>
          <a:p>
            <a:endParaRPr lang="da-DK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a-DK" b="1" dirty="0">
                <a:solidFill>
                  <a:srgbClr val="FF0000"/>
                </a:solidFill>
                <a:sym typeface="Wingdings" panose="05000000000000000000" pitchFamily="2" charset="2"/>
              </a:rPr>
              <a:t>Liberalismen tiltalte BORGERNE, der ønskede en revolution i samfundet. </a:t>
            </a:r>
            <a:endParaRPr lang="da-DK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4936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dsholder til indhold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1737" y="0"/>
            <a:ext cx="12433737" cy="6873006"/>
          </a:xfr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2945" y="379525"/>
            <a:ext cx="10515600" cy="1325563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5" name="Rektangel 4"/>
          <p:cNvSpPr/>
          <p:nvPr/>
        </p:nvSpPr>
        <p:spPr>
          <a:xfrm>
            <a:off x="-126123" y="2004939"/>
            <a:ext cx="12978668" cy="2028496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1935727" y="171190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b="1" dirty="0"/>
              <a:t>Revolutionernes tidsalder</a:t>
            </a:r>
          </a:p>
        </p:txBody>
      </p:sp>
      <p:sp>
        <p:nvSpPr>
          <p:cNvPr id="7" name="Undertitel 2"/>
          <p:cNvSpPr txBox="1">
            <a:spLocks/>
          </p:cNvSpPr>
          <p:nvPr/>
        </p:nvSpPr>
        <p:spPr>
          <a:xfrm>
            <a:off x="2753710" y="3205554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b="1" dirty="0">
                <a:solidFill>
                  <a:srgbClr val="FF0000"/>
                </a:solidFill>
              </a:rPr>
              <a:t>                               1770-1848</a:t>
            </a:r>
          </a:p>
        </p:txBody>
      </p:sp>
    </p:spTree>
    <p:extLst>
      <p:ext uri="{BB962C8B-B14F-4D97-AF65-F5344CB8AC3E}">
        <p14:creationId xmlns:p14="http://schemas.microsoft.com/office/powerpoint/2010/main" val="3589232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2" r="-1" b="20164"/>
          <a:stretch/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1094" y="1234441"/>
            <a:ext cx="3394710" cy="4253992"/>
          </a:xfrm>
        </p:spPr>
        <p:txBody>
          <a:bodyPr anchor="b">
            <a:normAutofit fontScale="90000"/>
          </a:bodyPr>
          <a:lstStyle/>
          <a:p>
            <a:r>
              <a:rPr lang="da-DK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 amerikanske revolution 1776-1783</a:t>
            </a:r>
            <a:br>
              <a:rPr lang="da-DK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a-DK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a-DK" sz="3600" b="1" dirty="0"/>
              <a:t>- De britiske kolonier i Nordamerika løsriver sig fra Storbritannien og skaber USA</a:t>
            </a:r>
            <a:endParaRPr lang="da-DK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Tekstfelt 5"/>
          <p:cNvSpPr txBox="1"/>
          <p:nvPr/>
        </p:nvSpPr>
        <p:spPr>
          <a:xfrm>
            <a:off x="662152" y="2680138"/>
            <a:ext cx="437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18776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ladsholder til indhold 7" descr="Et billede, der indeholder tekst, person, personer, mængde&#10;&#10;Automatisk genereret beskrivelse">
            <a:extLst>
              <a:ext uri="{FF2B5EF4-FFF2-40B4-BE49-F238E27FC236}">
                <a16:creationId xmlns:a16="http://schemas.microsoft.com/office/drawing/2014/main" id="{1F668535-0601-4355-82D8-5E351B1F4F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30" r="9089" b="1833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 fransk revolution 1789</a:t>
            </a:r>
            <a:br>
              <a:rPr lang="en-US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000" b="1"/>
              <a:t>- Det franske enevældige kongedømme bliver afskaffet (midlertidigt) i en blodig revolution</a:t>
            </a:r>
            <a:endParaRPr lang="en-US" sz="3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felt 5"/>
          <p:cNvSpPr txBox="1"/>
          <p:nvPr/>
        </p:nvSpPr>
        <p:spPr>
          <a:xfrm>
            <a:off x="662152" y="2680138"/>
            <a:ext cx="437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04445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57" b="9092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8169" y="1342786"/>
            <a:ext cx="4023360" cy="320413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Revolutionerne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Sydamerika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1800-1830</a:t>
            </a:r>
            <a:br>
              <a:rPr lang="en-US" sz="2300" b="1" dirty="0"/>
            </a:br>
            <a:br>
              <a:rPr lang="en-US" sz="2300" b="1" dirty="0"/>
            </a:br>
            <a:r>
              <a:rPr lang="en-US" sz="2300" b="1" dirty="0"/>
              <a:t>- De </a:t>
            </a:r>
            <a:r>
              <a:rPr lang="en-US" sz="2300" b="1" dirty="0" err="1"/>
              <a:t>spanske</a:t>
            </a:r>
            <a:r>
              <a:rPr lang="en-US" sz="2300" b="1" dirty="0"/>
              <a:t> </a:t>
            </a:r>
            <a:r>
              <a:rPr lang="en-US" sz="2300" b="1" dirty="0" err="1"/>
              <a:t>og</a:t>
            </a:r>
            <a:r>
              <a:rPr lang="en-US" sz="2300" b="1" dirty="0"/>
              <a:t> </a:t>
            </a:r>
            <a:r>
              <a:rPr lang="en-US" sz="2300" b="1" dirty="0" err="1"/>
              <a:t>portugiske</a:t>
            </a:r>
            <a:r>
              <a:rPr lang="en-US" sz="2300" b="1" dirty="0"/>
              <a:t> </a:t>
            </a:r>
            <a:r>
              <a:rPr lang="en-US" sz="2300" b="1" dirty="0" err="1"/>
              <a:t>kolonier</a:t>
            </a:r>
            <a:r>
              <a:rPr lang="en-US" sz="2300" b="1" dirty="0"/>
              <a:t> </a:t>
            </a:r>
            <a:r>
              <a:rPr lang="en-US" sz="2300" b="1" dirty="0" err="1"/>
              <a:t>i</a:t>
            </a:r>
            <a:r>
              <a:rPr lang="en-US" sz="2300" b="1" dirty="0"/>
              <a:t> </a:t>
            </a:r>
            <a:r>
              <a:rPr lang="en-US" sz="2300" b="1" dirty="0" err="1"/>
              <a:t>Sydamerika</a:t>
            </a:r>
            <a:r>
              <a:rPr lang="en-US" sz="2300" b="1" dirty="0"/>
              <a:t> </a:t>
            </a:r>
            <a:r>
              <a:rPr lang="en-US" sz="2300" b="1" dirty="0" err="1"/>
              <a:t>løsriver</a:t>
            </a:r>
            <a:r>
              <a:rPr lang="en-US" sz="2300" b="1" dirty="0"/>
              <a:t> sig </a:t>
            </a:r>
            <a:r>
              <a:rPr lang="en-US" sz="2300" b="1" dirty="0" err="1"/>
              <a:t>fra</a:t>
            </a:r>
            <a:r>
              <a:rPr lang="en-US" sz="2300" b="1" dirty="0"/>
              <a:t> </a:t>
            </a:r>
            <a:r>
              <a:rPr lang="en-US" sz="2300" b="1" dirty="0" err="1"/>
              <a:t>Spanien</a:t>
            </a:r>
            <a:r>
              <a:rPr lang="en-US" sz="2300" b="1" dirty="0"/>
              <a:t> </a:t>
            </a:r>
            <a:r>
              <a:rPr lang="en-US" sz="2300" b="1" dirty="0" err="1"/>
              <a:t>og</a:t>
            </a:r>
            <a:r>
              <a:rPr lang="en-US" sz="2300" b="1" dirty="0"/>
              <a:t> Portugal </a:t>
            </a:r>
            <a:r>
              <a:rPr lang="en-US" sz="2300" b="1" dirty="0" err="1"/>
              <a:t>og</a:t>
            </a:r>
            <a:r>
              <a:rPr lang="en-US" sz="2300" b="1" dirty="0"/>
              <a:t> </a:t>
            </a:r>
            <a:r>
              <a:rPr lang="en-US" sz="2300" b="1" dirty="0" err="1"/>
              <a:t>danner</a:t>
            </a:r>
            <a:r>
              <a:rPr lang="en-US" sz="2300" b="1" dirty="0"/>
              <a:t> </a:t>
            </a:r>
            <a:r>
              <a:rPr lang="en-US" sz="2300" b="1" dirty="0" err="1"/>
              <a:t>selvstændige</a:t>
            </a:r>
            <a:r>
              <a:rPr lang="en-US" sz="2300" b="1" dirty="0"/>
              <a:t> stater, </a:t>
            </a:r>
            <a:r>
              <a:rPr lang="en-US" sz="2300" b="1" dirty="0" err="1"/>
              <a:t>såsom</a:t>
            </a:r>
            <a:r>
              <a:rPr lang="en-US" sz="2300" b="1" dirty="0"/>
              <a:t> </a:t>
            </a:r>
            <a:r>
              <a:rPr lang="en-US" sz="2300" b="1" dirty="0" err="1"/>
              <a:t>Brasilien</a:t>
            </a:r>
            <a:r>
              <a:rPr lang="en-US" sz="2300" b="1" dirty="0"/>
              <a:t>, Mexico </a:t>
            </a:r>
            <a:r>
              <a:rPr lang="en-US" sz="2300" b="1" dirty="0" err="1"/>
              <a:t>og</a:t>
            </a:r>
            <a:r>
              <a:rPr lang="en-US" sz="2300" b="1" dirty="0"/>
              <a:t> Argentina.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64288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ladsholder til indhold 7" descr="Et billede, der indeholder tekst, person, personer, gruppe&#10;&#10;Automatisk genereret beskrivelse">
            <a:extLst>
              <a:ext uri="{FF2B5EF4-FFF2-40B4-BE49-F238E27FC236}">
                <a16:creationId xmlns:a16="http://schemas.microsoft.com/office/drawing/2014/main" id="{97F759AC-E14F-413B-9835-15C8762E6C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20426"/>
          <a:stretch/>
        </p:blipFill>
        <p:spPr>
          <a:xfrm>
            <a:off x="3523486" y="10"/>
            <a:ext cx="8668512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0454" y="1557528"/>
            <a:ext cx="4658106" cy="2750312"/>
          </a:xfrm>
        </p:spPr>
        <p:txBody>
          <a:bodyPr anchor="b">
            <a:normAutofit fontScale="90000"/>
          </a:bodyPr>
          <a:lstStyle/>
          <a:p>
            <a:r>
              <a:rPr lang="da-DK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 danske grundlov 1848</a:t>
            </a:r>
            <a:br>
              <a:rPr lang="da-DK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a-DK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a-DK" sz="3200" b="1" dirty="0"/>
              <a:t>- Det danske enevælde afskaffes ved en ublodig ”revolution”. Danmark får en demokratisk grundlov</a:t>
            </a:r>
            <a:endParaRPr lang="da-D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338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9"/>
            <a:ext cx="12192000" cy="685388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Rektangel 3"/>
          <p:cNvSpPr/>
          <p:nvPr/>
        </p:nvSpPr>
        <p:spPr>
          <a:xfrm>
            <a:off x="0" y="2049792"/>
            <a:ext cx="12978668" cy="2028496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2209800" y="1690688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b="1" dirty="0"/>
              <a:t>Europa og USA’s industrielle revolution</a:t>
            </a:r>
          </a:p>
          <a:p>
            <a:r>
              <a:rPr lang="da-DK" b="1" dirty="0"/>
              <a:t>                       </a:t>
            </a:r>
            <a:r>
              <a:rPr lang="da-DK" b="1" dirty="0">
                <a:solidFill>
                  <a:srgbClr val="FF0000"/>
                </a:solidFill>
              </a:rPr>
              <a:t>- Kausal analyse</a:t>
            </a:r>
          </a:p>
        </p:txBody>
      </p:sp>
    </p:spTree>
    <p:extLst>
      <p:ext uri="{BB962C8B-B14F-4D97-AF65-F5344CB8AC3E}">
        <p14:creationId xmlns:p14="http://schemas.microsoft.com/office/powerpoint/2010/main" val="1603361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9"/>
            <a:ext cx="12192000" cy="685388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Rektangel 3"/>
          <p:cNvSpPr/>
          <p:nvPr/>
        </p:nvSpPr>
        <p:spPr>
          <a:xfrm>
            <a:off x="-105103" y="14278"/>
            <a:ext cx="12978668" cy="6853882"/>
          </a:xfrm>
          <a:prstGeom prst="rect">
            <a:avLst/>
          </a:prstGeom>
          <a:solidFill>
            <a:schemeClr val="bg1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566245" y="1939590"/>
            <a:ext cx="11059510" cy="3226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a-DK" sz="3600" b="1" dirty="0">
                <a:latin typeface="+mn-lt"/>
                <a:cs typeface="Times New Roman" panose="02020603050405020304" pitchFamily="18" charset="0"/>
              </a:rPr>
              <a:t>Hvad var årsagerne til den industrielle revolution i Europa og USA?</a:t>
            </a:r>
          </a:p>
          <a:p>
            <a:pPr marL="571500" indent="-5715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da-DK" sz="3600" b="1" dirty="0">
              <a:latin typeface="+mn-lt"/>
              <a:cs typeface="Times New Roman" panose="02020603050405020304" pitchFamily="18" charset="0"/>
            </a:endParaRPr>
          </a:p>
          <a:p>
            <a:pPr marL="571500" indent="-5715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da-DK" sz="3600" b="1" dirty="0">
              <a:latin typeface="+mn-lt"/>
              <a:cs typeface="Times New Roman" panose="02020603050405020304" pitchFamily="18" charset="0"/>
            </a:endParaRPr>
          </a:p>
          <a:p>
            <a:pPr marL="571500" indent="-5715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a-DK" sz="3600" b="1" dirty="0">
                <a:latin typeface="+mn-lt"/>
                <a:cs typeface="Times New Roman" panose="02020603050405020304" pitchFamily="18" charset="0"/>
              </a:rPr>
              <a:t>Hvilken konsekvenser fik industrialiseringen for den europæisk-amerikanske civilisation?</a:t>
            </a:r>
          </a:p>
        </p:txBody>
      </p:sp>
    </p:spTree>
    <p:extLst>
      <p:ext uri="{BB962C8B-B14F-4D97-AF65-F5344CB8AC3E}">
        <p14:creationId xmlns:p14="http://schemas.microsoft.com/office/powerpoint/2010/main" val="3049037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26" name="Picture 2" descr="https://civilisationernesverdenshistorie.systime.dk/fileadmin/_processed_/a/b/csm_047_STC-2959482_14Mb_red_8eecabde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328" y="-9964"/>
            <a:ext cx="8737600" cy="684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568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96" y="809296"/>
            <a:ext cx="11319408" cy="5577148"/>
          </a:xfrm>
        </p:spPr>
      </p:pic>
    </p:spTree>
    <p:extLst>
      <p:ext uri="{BB962C8B-B14F-4D97-AF65-F5344CB8AC3E}">
        <p14:creationId xmlns:p14="http://schemas.microsoft.com/office/powerpoint/2010/main" val="2512601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209</Words>
  <Application>Microsoft Office PowerPoint</Application>
  <PresentationFormat>Widescreen</PresentationFormat>
  <Paragraphs>34</Paragraphs>
  <Slides>14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Office-tema</vt:lpstr>
      <vt:lpstr>Revolution og industri</vt:lpstr>
      <vt:lpstr>PowerPoint-præsentation</vt:lpstr>
      <vt:lpstr>STÆNDERSAMFUNDET</vt:lpstr>
      <vt:lpstr>Politisk magt i Europa før Enevælden</vt:lpstr>
      <vt:lpstr>OPLYSNINGSTIDEN </vt:lpstr>
      <vt:lpstr>PowerPoint-præsentation</vt:lpstr>
      <vt:lpstr>Den amerikanske revolution 1776-1783  - De britiske kolonier i Nordamerika løsriver sig fra Storbritannien og skaber USA</vt:lpstr>
      <vt:lpstr>Den fransk revolution 1789 - Det franske enevældige kongedømme bliver afskaffet (midlertidigt) i en blodig revolution</vt:lpstr>
      <vt:lpstr>Revolutionerne i Sydamerika  1800-1830  - De spanske og portugiske kolonier i Sydamerika løsriver sig fra Spanien og Portugal og danner selvstændige stater, såsom Brasilien, Mexico og Argentina.</vt:lpstr>
      <vt:lpstr>Den danske grundlov 1848  - Det danske enevælde afskaffes ved en ublodig ”revolution”. Danmark får en demokratisk grundlov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EUROPÆISK IMPERIALISME 1700-1914</dc:title>
  <dc:creator>Troels Kjems Petersen</dc:creator>
  <cp:lastModifiedBy>Troels Kjems Petersen</cp:lastModifiedBy>
  <cp:revision>6</cp:revision>
  <dcterms:created xsi:type="dcterms:W3CDTF">2020-09-04T10:36:44Z</dcterms:created>
  <dcterms:modified xsi:type="dcterms:W3CDTF">2023-11-24T07:08:43Z</dcterms:modified>
</cp:coreProperties>
</file>