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5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E1A739-39D5-4F4A-9A08-C27DAE403AAE}" v="24" dt="2023-11-28T08:59:38.6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97E1A739-39D5-4F4A-9A08-C27DAE403AAE}"/>
    <pc:docChg chg="custSel addSld modSld sldOrd">
      <pc:chgData name="Troels Kjems Petersen" userId="d50d9817-7fa7-4ee2-9878-28660974c4b1" providerId="ADAL" clId="{97E1A739-39D5-4F4A-9A08-C27DAE403AAE}" dt="2023-11-28T08:59:38.671" v="572"/>
      <pc:docMkLst>
        <pc:docMk/>
      </pc:docMkLst>
      <pc:sldChg chg="modSp mod modAnim">
        <pc:chgData name="Troels Kjems Petersen" userId="d50d9817-7fa7-4ee2-9878-28660974c4b1" providerId="ADAL" clId="{97E1A739-39D5-4F4A-9A08-C27DAE403AAE}" dt="2023-11-28T08:59:38.671" v="572"/>
        <pc:sldMkLst>
          <pc:docMk/>
          <pc:sldMk cId="3170224690" sldId="257"/>
        </pc:sldMkLst>
        <pc:spChg chg="mod">
          <ac:chgData name="Troels Kjems Petersen" userId="d50d9817-7fa7-4ee2-9878-28660974c4b1" providerId="ADAL" clId="{97E1A739-39D5-4F4A-9A08-C27DAE403AAE}" dt="2023-11-28T08:59:24.802" v="571" actId="20577"/>
          <ac:spMkLst>
            <pc:docMk/>
            <pc:sldMk cId="3170224690" sldId="257"/>
            <ac:spMk id="3" creationId="{45D95F92-63FE-483E-963F-60A40A30EF6E}"/>
          </ac:spMkLst>
        </pc:spChg>
      </pc:sldChg>
      <pc:sldChg chg="modSp">
        <pc:chgData name="Troels Kjems Petersen" userId="d50d9817-7fa7-4ee2-9878-28660974c4b1" providerId="ADAL" clId="{97E1A739-39D5-4F4A-9A08-C27DAE403AAE}" dt="2023-11-28T08:47:43.146" v="200" actId="20577"/>
        <pc:sldMkLst>
          <pc:docMk/>
          <pc:sldMk cId="2068628581" sldId="259"/>
        </pc:sldMkLst>
        <pc:spChg chg="mod">
          <ac:chgData name="Troels Kjems Petersen" userId="d50d9817-7fa7-4ee2-9878-28660974c4b1" providerId="ADAL" clId="{97E1A739-39D5-4F4A-9A08-C27DAE403AAE}" dt="2023-11-28T08:47:43.146" v="200" actId="20577"/>
          <ac:spMkLst>
            <pc:docMk/>
            <pc:sldMk cId="2068628581" sldId="259"/>
            <ac:spMk id="3" creationId="{3E0ECB41-FE30-48B0-B345-E4AC8EC443CF}"/>
          </ac:spMkLst>
        </pc:spChg>
      </pc:sldChg>
      <pc:sldChg chg="modSp">
        <pc:chgData name="Troels Kjems Petersen" userId="d50d9817-7fa7-4ee2-9878-28660974c4b1" providerId="ADAL" clId="{97E1A739-39D5-4F4A-9A08-C27DAE403AAE}" dt="2023-11-28T08:47:49.444" v="202" actId="20577"/>
        <pc:sldMkLst>
          <pc:docMk/>
          <pc:sldMk cId="3177192226" sldId="260"/>
        </pc:sldMkLst>
        <pc:spChg chg="mod">
          <ac:chgData name="Troels Kjems Petersen" userId="d50d9817-7fa7-4ee2-9878-28660974c4b1" providerId="ADAL" clId="{97E1A739-39D5-4F4A-9A08-C27DAE403AAE}" dt="2023-11-28T08:47:49.444" v="202" actId="20577"/>
          <ac:spMkLst>
            <pc:docMk/>
            <pc:sldMk cId="3177192226" sldId="260"/>
            <ac:spMk id="3" creationId="{A59022BB-2540-4BBC-9DD3-720204B58271}"/>
          </ac:spMkLst>
        </pc:spChg>
      </pc:sldChg>
      <pc:sldChg chg="modSp mod">
        <pc:chgData name="Troels Kjems Petersen" userId="d50d9817-7fa7-4ee2-9878-28660974c4b1" providerId="ADAL" clId="{97E1A739-39D5-4F4A-9A08-C27DAE403AAE}" dt="2023-11-28T08:48:01.475" v="204" actId="27636"/>
        <pc:sldMkLst>
          <pc:docMk/>
          <pc:sldMk cId="3051580968" sldId="261"/>
        </pc:sldMkLst>
        <pc:spChg chg="mod">
          <ac:chgData name="Troels Kjems Petersen" userId="d50d9817-7fa7-4ee2-9878-28660974c4b1" providerId="ADAL" clId="{97E1A739-39D5-4F4A-9A08-C27DAE403AAE}" dt="2023-11-28T08:48:01.475" v="204" actId="27636"/>
          <ac:spMkLst>
            <pc:docMk/>
            <pc:sldMk cId="3051580968" sldId="261"/>
            <ac:spMk id="3" creationId="{78939BA8-B857-4E7F-A51D-49181FF85EB0}"/>
          </ac:spMkLst>
        </pc:spChg>
      </pc:sldChg>
      <pc:sldChg chg="modSp">
        <pc:chgData name="Troels Kjems Petersen" userId="d50d9817-7fa7-4ee2-9878-28660974c4b1" providerId="ADAL" clId="{97E1A739-39D5-4F4A-9A08-C27DAE403AAE}" dt="2023-11-28T08:48:13.775" v="212" actId="20577"/>
        <pc:sldMkLst>
          <pc:docMk/>
          <pc:sldMk cId="279112575" sldId="262"/>
        </pc:sldMkLst>
        <pc:spChg chg="mod">
          <ac:chgData name="Troels Kjems Petersen" userId="d50d9817-7fa7-4ee2-9878-28660974c4b1" providerId="ADAL" clId="{97E1A739-39D5-4F4A-9A08-C27DAE403AAE}" dt="2023-11-28T08:48:13.775" v="212" actId="20577"/>
          <ac:spMkLst>
            <pc:docMk/>
            <pc:sldMk cId="279112575" sldId="262"/>
            <ac:spMk id="3" creationId="{8C9855B3-F05A-4391-9437-576FE450A265}"/>
          </ac:spMkLst>
        </pc:spChg>
      </pc:sldChg>
      <pc:sldChg chg="modSp new mod ord">
        <pc:chgData name="Troels Kjems Petersen" userId="d50d9817-7fa7-4ee2-9878-28660974c4b1" providerId="ADAL" clId="{97E1A739-39D5-4F4A-9A08-C27DAE403AAE}" dt="2023-11-28T08:49:29.477" v="381" actId="14100"/>
        <pc:sldMkLst>
          <pc:docMk/>
          <pc:sldMk cId="2684375186" sldId="265"/>
        </pc:sldMkLst>
        <pc:spChg chg="mod">
          <ac:chgData name="Troels Kjems Petersen" userId="d50d9817-7fa7-4ee2-9878-28660974c4b1" providerId="ADAL" clId="{97E1A739-39D5-4F4A-9A08-C27DAE403AAE}" dt="2023-11-28T08:48:36.776" v="241" actId="20577"/>
          <ac:spMkLst>
            <pc:docMk/>
            <pc:sldMk cId="2684375186" sldId="265"/>
            <ac:spMk id="2" creationId="{0E25EF75-A79E-DC50-BF23-FE2CEB0ACA58}"/>
          </ac:spMkLst>
        </pc:spChg>
        <pc:spChg chg="mod">
          <ac:chgData name="Troels Kjems Petersen" userId="d50d9817-7fa7-4ee2-9878-28660974c4b1" providerId="ADAL" clId="{97E1A739-39D5-4F4A-9A08-C27DAE403AAE}" dt="2023-11-28T08:49:29.477" v="381" actId="14100"/>
          <ac:spMkLst>
            <pc:docMk/>
            <pc:sldMk cId="2684375186" sldId="265"/>
            <ac:spMk id="3" creationId="{F8D6C5B5-58FA-4915-7A62-6BA5C7B8939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B78A697-9D75-4DE8-8C28-1296A6CF43C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D967-1B7E-40AA-AAF7-BA98E0E039F7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490F-3E6A-4544-9694-22B6007FE3C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6FC6-E80E-40CB-B83C-A6FFE3EF0BA6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863F-52DC-41B2-9D00-5A4E5632AC32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5614-3909-43DC-A067-7F9842F8B81D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9323-6A73-409C-86A6-9EAF0F85112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0176-F1D3-49EC-82F4-0915A3AC4184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75A-B3CA-4308-8288-4AA3FDE33D80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4B8D-FEEF-4ACC-AE11-BD533592BCDC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26006-7E0B-4944-9FC8-8FFECA54B11C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3413-B80B-4905-8668-7292F4C8B0D5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9662-C6A4-45F9-A235-129F0C1DEF43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B764-976A-4040-BDCA-252C91CEE939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FC935-CE77-4008-BAD9-6108F00BE393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562D5-4244-4B26-B385-E71032EABECD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0172865-FBF0-458A-BAFF-4F75173770F5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youtube.com/watch?v=Em7CdtclrB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F33A82-246E-4EB6-B64F-F221258F2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884325" y="576908"/>
            <a:ext cx="9755187" cy="2675597"/>
          </a:xfrm>
        </p:spPr>
        <p:txBody>
          <a:bodyPr/>
          <a:lstStyle/>
          <a:p>
            <a:pPr algn="ctr"/>
            <a:r>
              <a:rPr lang="da-DK" dirty="0"/>
              <a:t>Velkommen til filmfestivalsdag 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870D060-670B-4027-BB23-516A14F687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28. November 2023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B82337E6-7897-4BC1-8897-A031A1ADA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2687">
            <a:off x="5019675" y="3496731"/>
            <a:ext cx="2343150" cy="195262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5B15CFBF-2C32-4DBE-B980-73E2D759A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94570">
            <a:off x="9403015" y="304417"/>
            <a:ext cx="1299827" cy="129982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3C53A37-5F60-4DA2-A421-F1C19634F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9553">
            <a:off x="365179" y="3303950"/>
            <a:ext cx="3081487" cy="164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8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69AC48-4AEC-433B-B1D9-852B2F43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D95F92-63FE-483E-963F-60A40A30EF6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kl. 10.05 – 10.20: Præsentation af opgaveoplæg </a:t>
            </a:r>
          </a:p>
          <a:p>
            <a:r>
              <a:rPr lang="da-DK" dirty="0"/>
              <a:t>kl. 10.20 – 12.15: Brainstorming + Storyboard</a:t>
            </a:r>
          </a:p>
          <a:p>
            <a:r>
              <a:rPr lang="da-DK" dirty="0"/>
              <a:t>kl. 12.15 – 14.00: Film / optagelser i </a:t>
            </a:r>
            <a:r>
              <a:rPr lang="da-DK" dirty="0" err="1"/>
              <a:t>køge</a:t>
            </a:r>
            <a:r>
              <a:rPr lang="da-DK" dirty="0"/>
              <a:t> og på campus</a:t>
            </a:r>
          </a:p>
          <a:p>
            <a:r>
              <a:rPr lang="da-DK" dirty="0"/>
              <a:t>kl. 14.00 – 15.30: Redigering </a:t>
            </a:r>
          </a:p>
          <a:p>
            <a:r>
              <a:rPr lang="da-DK" dirty="0"/>
              <a:t>Kl.22.30: Deadline for at sende sin film til TKP via Teams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HVAD SKER DER HVIS MAN IKKE AFLEVERE en film? Så får hele gruppen fravær for hele dagen </a:t>
            </a:r>
            <a:r>
              <a:rPr lang="da-DK" dirty="0" err="1"/>
              <a:t>idag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68C12C9-1DAE-4075-AF18-E8CAFDC72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287" y="485775"/>
            <a:ext cx="25241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2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434E7-F69D-4EA4-AD3B-7B8ECFBE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 – del 1 – Struktur: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0ECB41-FE30-48B0-B345-E4AC8EC443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1975" y="1609726"/>
            <a:ext cx="10394707" cy="4057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Promovering af </a:t>
            </a:r>
            <a:r>
              <a:rPr lang="da-DK" dirty="0" err="1"/>
              <a:t>køge</a:t>
            </a:r>
            <a:r>
              <a:rPr lang="da-DK" dirty="0"/>
              <a:t> og campus for unge fra </a:t>
            </a:r>
            <a:r>
              <a:rPr lang="da-DK" dirty="0" err="1"/>
              <a:t>kina</a:t>
            </a:r>
            <a:r>
              <a:rPr lang="da-DK" dirty="0"/>
              <a:t> – hvad går det ud på?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Jeres arbejde i dag skal handle om at promovere Køge (evt. også Campus) for unge mennesker på jeres egen alder på kinesisk.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I skal derfor i grupper á 3-4 personer udarbejde en lille film á 3 min. varighed (lommefilmsformat – herom senere), hvor i viser og fortæller, hvad man kan lave som ung i </a:t>
            </a:r>
            <a:r>
              <a:rPr lang="da-DK" sz="1800" dirty="0" err="1">
                <a:latin typeface="Bahnschrift Light" panose="020B0502040204020203" pitchFamily="34" charset="0"/>
              </a:rPr>
              <a:t>køge</a:t>
            </a:r>
            <a:r>
              <a:rPr lang="da-DK" sz="1800" dirty="0">
                <a:latin typeface="Bahnschrift Light" panose="020B0502040204020203" pitchFamily="34" charset="0"/>
              </a:rPr>
              <a:t>. 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I skal tale Kinesisk og filmene skal </a:t>
            </a:r>
            <a:r>
              <a:rPr lang="da-DK" sz="1800" dirty="0" err="1">
                <a:latin typeface="Bahnschrift Light" panose="020B0502040204020203" pitchFamily="34" charset="0"/>
              </a:rPr>
              <a:t>undertekstes</a:t>
            </a:r>
            <a:r>
              <a:rPr lang="da-DK" sz="1800" dirty="0">
                <a:latin typeface="Bahnschrift Light" panose="020B0502040204020203" pitchFamily="34" charset="0"/>
              </a:rPr>
              <a:t> efterfølgende til dansk. </a:t>
            </a:r>
            <a:endParaRPr lang="da-DK" sz="1800" dirty="0"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4" name="Pladsholder til indhold 4">
            <a:extLst>
              <a:ext uri="{FF2B5EF4-FFF2-40B4-BE49-F238E27FC236}">
                <a16:creationId xmlns:a16="http://schemas.microsoft.com/office/drawing/2014/main" id="{111590C6-38AD-48FD-8CAB-4DF0F56ECA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1149" b="10599"/>
          <a:stretch/>
        </p:blipFill>
        <p:spPr>
          <a:xfrm>
            <a:off x="9079234" y="453278"/>
            <a:ext cx="1445890" cy="122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2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1D613-5887-40F0-A612-3A39D747C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 – del 2 – indhold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9022BB-2540-4BBC-9DD3-720204B582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447924"/>
            <a:ext cx="10394707" cy="3629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Promovering af </a:t>
            </a:r>
            <a:r>
              <a:rPr lang="da-DK" dirty="0" err="1"/>
              <a:t>køge</a:t>
            </a:r>
            <a:r>
              <a:rPr lang="da-DK" dirty="0"/>
              <a:t> og campus for unge fra </a:t>
            </a:r>
            <a:r>
              <a:rPr lang="da-DK" dirty="0" err="1"/>
              <a:t>kina</a:t>
            </a:r>
            <a:r>
              <a:rPr lang="da-DK" dirty="0"/>
              <a:t>– hvad skal vi have med?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I kan fx komme ind på gode cafésteder, </a:t>
            </a:r>
            <a:r>
              <a:rPr lang="da-DK" sz="1800" dirty="0" err="1">
                <a:latin typeface="Bahnschrift Light" panose="020B0502040204020203" pitchFamily="34" charset="0"/>
              </a:rPr>
              <a:t>shoppingmuligheder</a:t>
            </a:r>
            <a:r>
              <a:rPr lang="da-DK" sz="1800" dirty="0">
                <a:latin typeface="Bahnschrift Light" panose="020B0502040204020203" pitchFamily="34" charset="0"/>
              </a:rPr>
              <a:t>, biograf- og spillesteder, eller muligheder for sportsudøvelse.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I kan også komme ind på transportfaciliteter. Hvad koster det at køre med tog/bus? Er der mulighed for at komme til </a:t>
            </a:r>
            <a:r>
              <a:rPr lang="da-DK" sz="1800" dirty="0" err="1">
                <a:latin typeface="Bahnschrift Light" panose="020B0502040204020203" pitchFamily="34" charset="0"/>
              </a:rPr>
              <a:t>københavn</a:t>
            </a:r>
            <a:r>
              <a:rPr lang="da-DK" sz="1800" dirty="0">
                <a:latin typeface="Bahnschrift Light" panose="020B0502040204020203" pitchFamily="34" charset="0"/>
              </a:rPr>
              <a:t> fra </a:t>
            </a:r>
            <a:r>
              <a:rPr lang="da-DK" sz="1800" dirty="0" err="1">
                <a:latin typeface="Bahnschrift Light" panose="020B0502040204020203" pitchFamily="34" charset="0"/>
              </a:rPr>
              <a:t>køge</a:t>
            </a:r>
            <a:r>
              <a:rPr lang="da-DK" sz="1800" dirty="0">
                <a:latin typeface="Bahnschrift Light" panose="020B0502040204020203" pitchFamily="34" charset="0"/>
              </a:rPr>
              <a:t>? Hvor lang tid tager det? Hvor ligger campus? Og hvad er det?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Og / eller i kan komme ind på hvad tingene koster (fx biografbilletter), hvad for noget mad man kan få på restauranter/caféer, hvor ligger stederne henne..?</a:t>
            </a:r>
          </a:p>
          <a:p>
            <a:endParaRPr lang="da-DK" sz="1800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BF9C062-E8B3-4772-B693-A732BBE1B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9225" y="175932"/>
            <a:ext cx="1547812" cy="156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9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41EFFB-C1DC-4A3B-A0E6-475DD7FB2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Opgaven – del 3 – Kommunikation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939BA8-B857-4E7F-A51D-49181FF85E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734675" cy="3311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Promovering af </a:t>
            </a:r>
            <a:r>
              <a:rPr lang="da-DK" dirty="0" err="1"/>
              <a:t>køge</a:t>
            </a:r>
            <a:r>
              <a:rPr lang="da-DK" dirty="0"/>
              <a:t> og campus for unge fra </a:t>
            </a:r>
            <a:r>
              <a:rPr lang="da-DK" dirty="0" err="1"/>
              <a:t>kina</a:t>
            </a:r>
            <a:r>
              <a:rPr lang="da-DK" dirty="0"/>
              <a:t>– er der noget, vi har glemt?</a:t>
            </a:r>
          </a:p>
          <a:p>
            <a:pPr marL="0" indent="0">
              <a:buNone/>
            </a:pPr>
            <a:r>
              <a:rPr lang="da-DK" sz="1800" b="1" dirty="0">
                <a:latin typeface="Bahnschrift Light" panose="020B0502040204020203" pitchFamily="34" charset="0"/>
              </a:rPr>
              <a:t>Kommunikationen er vigtig, så tænk over: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Hvad og hvor meget i vil have med – hvad er budskabet? 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At udtrykke jer klart og tydeligt – øv jer på det, i vil sige.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‘Modtageren’ er andre unge – tænk derfor afsender/modtager forhold (kommunikationssituationen)</a:t>
            </a:r>
          </a:p>
          <a:p>
            <a:r>
              <a:rPr lang="da-DK" sz="1800" dirty="0">
                <a:latin typeface="Bahnschrift Light" panose="020B0502040204020203" pitchFamily="34" charset="0"/>
              </a:rPr>
              <a:t>Hvordan man kan bruge billeder og filmmediet til at udtrykke stemning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D5C8EB3-F5E5-450A-AE99-8C6B43094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0014">
            <a:off x="9010651" y="2581276"/>
            <a:ext cx="2524125" cy="140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8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7B7BAD-B76D-49B3-B0A8-9EEB11F5A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Vurderingskriterier: 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9855B3-F05A-4391-9437-576FE450A2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899254"/>
          </a:xfrm>
        </p:spPr>
        <p:txBody>
          <a:bodyPr/>
          <a:lstStyle/>
          <a:p>
            <a:r>
              <a:rPr lang="da-DK" dirty="0"/>
              <a:t>Promoverer filmen </a:t>
            </a:r>
            <a:r>
              <a:rPr lang="da-DK" dirty="0" err="1"/>
              <a:t>køge</a:t>
            </a:r>
            <a:r>
              <a:rPr lang="da-DK" dirty="0"/>
              <a:t> (og campus) for unge fra KINA, så de ved, hvad man kan lave (skole/Fritid)?</a:t>
            </a:r>
          </a:p>
          <a:p>
            <a:r>
              <a:rPr lang="da-DK" dirty="0"/>
              <a:t>I hvor høj grad opfylder filmen opgavens dele (struktur / Indhold / kommunikation)?</a:t>
            </a:r>
          </a:p>
          <a:p>
            <a:r>
              <a:rPr lang="da-DK" dirty="0"/>
              <a:t>Kreative løsninger som fremmer budskabet</a:t>
            </a:r>
          </a:p>
          <a:p>
            <a:r>
              <a:rPr lang="da-DK" dirty="0"/>
              <a:t>Brug af jeres fremmedsprog (udtale / intonation / ‘</a:t>
            </a:r>
            <a:r>
              <a:rPr lang="da-DK" dirty="0" err="1"/>
              <a:t>fluency</a:t>
            </a:r>
            <a:r>
              <a:rPr lang="da-DK" dirty="0"/>
              <a:t>’) – gør i jer umage?</a:t>
            </a:r>
          </a:p>
          <a:p>
            <a:r>
              <a:rPr lang="da-DK" dirty="0"/>
              <a:t>Vil jeres film kunne imponere </a:t>
            </a:r>
            <a:r>
              <a:rPr lang="da-DK" dirty="0" err="1"/>
              <a:t>køge</a:t>
            </a:r>
            <a:r>
              <a:rPr lang="da-DK" dirty="0"/>
              <a:t> kommune / visit </a:t>
            </a:r>
            <a:r>
              <a:rPr lang="da-DK" dirty="0" err="1"/>
              <a:t>køge</a:t>
            </a:r>
            <a:r>
              <a:rPr lang="da-DK" dirty="0"/>
              <a:t>?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75CF7779-2416-487B-9F65-6784E6C4B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563" y="173527"/>
            <a:ext cx="1785938" cy="177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DAF8CC-8F71-40C7-8518-DDAB037ED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Lommefilm – hvad og hvordan?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3D2850-D814-4128-BEE2-EE26D7D3B2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658471"/>
            <a:ext cx="10394707" cy="4228981"/>
          </a:xfrm>
        </p:spPr>
        <p:txBody>
          <a:bodyPr>
            <a:normAutofit fontScale="55000" lnSpcReduction="20000"/>
          </a:bodyPr>
          <a:lstStyle/>
          <a:p>
            <a:pPr marL="457200" indent="-457200">
              <a:buAutoNum type="arabicPeriod"/>
            </a:pPr>
            <a:r>
              <a:rPr lang="da-DK" dirty="0"/>
              <a:t>Produkt:</a:t>
            </a:r>
            <a:br>
              <a:rPr lang="da-DK" dirty="0"/>
            </a:br>
            <a:r>
              <a:rPr lang="da-DK" dirty="0"/>
              <a:t>- lommefilmsoptagelser, </a:t>
            </a:r>
            <a:r>
              <a:rPr lang="da-DK" dirty="0" err="1"/>
              <a:t>dvs</a:t>
            </a:r>
            <a:r>
              <a:rPr lang="da-DK" dirty="0"/>
              <a:t> videooptagelse </a:t>
            </a:r>
            <a:r>
              <a:rPr lang="da-DK" dirty="0" err="1"/>
              <a:t>v.hj.a</a:t>
            </a:r>
            <a:r>
              <a:rPr lang="da-DK" dirty="0"/>
              <a:t>. mobilen</a:t>
            </a:r>
            <a:br>
              <a:rPr lang="da-DK" dirty="0"/>
            </a:br>
            <a:r>
              <a:rPr lang="da-DK" dirty="0"/>
              <a:t>- slutproduktet skal have en filmlængde på 3 min.</a:t>
            </a:r>
            <a:br>
              <a:rPr lang="da-DK" dirty="0"/>
            </a:br>
            <a:r>
              <a:rPr lang="da-DK" dirty="0"/>
              <a:t>- filmen skal være </a:t>
            </a:r>
            <a:r>
              <a:rPr lang="da-DK" dirty="0" err="1"/>
              <a:t>undertekstet</a:t>
            </a:r>
            <a:r>
              <a:rPr lang="da-DK" dirty="0"/>
              <a:t> (til dansk)</a:t>
            </a:r>
            <a:br>
              <a:rPr lang="da-DK" dirty="0"/>
            </a:br>
            <a:r>
              <a:rPr lang="da-DK" dirty="0"/>
              <a:t>- indtaling skal være på jeres pågældende fremmedsprog (tysk/fransk/spansk/kinesisk)</a:t>
            </a:r>
          </a:p>
          <a:p>
            <a:pPr marL="457200" indent="-457200">
              <a:buAutoNum type="arabicPeriod"/>
            </a:pPr>
            <a:r>
              <a:rPr lang="da-DK" dirty="0" err="1"/>
              <a:t>Pre</a:t>
            </a:r>
            <a:r>
              <a:rPr lang="da-DK" dirty="0"/>
              <a:t>-Produktion</a:t>
            </a:r>
            <a:br>
              <a:rPr lang="da-DK" dirty="0"/>
            </a:br>
            <a:r>
              <a:rPr lang="da-DK" dirty="0"/>
              <a:t>- Idéfase / udvælgelse (fokus, form, benspænd, virkemidler, start-midt-slut, …)</a:t>
            </a:r>
            <a:br>
              <a:rPr lang="da-DK" dirty="0"/>
            </a:br>
            <a:r>
              <a:rPr lang="da-DK" dirty="0"/>
              <a:t>- Manuskript?</a:t>
            </a:r>
            <a:br>
              <a:rPr lang="da-DK" dirty="0"/>
            </a:br>
            <a:r>
              <a:rPr lang="da-DK" dirty="0"/>
              <a:t>- Storyboard?</a:t>
            </a:r>
            <a:br>
              <a:rPr lang="da-DK" dirty="0"/>
            </a:br>
            <a:r>
              <a:rPr lang="da-DK" dirty="0"/>
              <a:t>- Location?</a:t>
            </a:r>
          </a:p>
          <a:p>
            <a:pPr marL="457200" indent="-457200">
              <a:buAutoNum type="arabicPeriod"/>
            </a:pPr>
            <a:r>
              <a:rPr lang="da-DK" dirty="0"/>
              <a:t>Produktion:</a:t>
            </a:r>
            <a:br>
              <a:rPr lang="da-DK" dirty="0"/>
            </a:br>
            <a:r>
              <a:rPr lang="da-DK" dirty="0"/>
              <a:t>- optagelser</a:t>
            </a:r>
            <a:br>
              <a:rPr lang="da-DK" dirty="0"/>
            </a:br>
            <a:r>
              <a:rPr lang="da-DK" dirty="0"/>
              <a:t>- lokaliteter</a:t>
            </a:r>
            <a:br>
              <a:rPr lang="da-DK" dirty="0"/>
            </a:br>
            <a:r>
              <a:rPr lang="da-DK" dirty="0"/>
              <a:t>- rekvisitter</a:t>
            </a:r>
            <a:br>
              <a:rPr lang="da-DK" dirty="0"/>
            </a:br>
            <a:r>
              <a:rPr lang="da-DK" dirty="0"/>
              <a:t>- storyboard eller </a:t>
            </a:r>
            <a:r>
              <a:rPr lang="da-DK" dirty="0" err="1"/>
              <a:t>happe</a:t>
            </a:r>
            <a:r>
              <a:rPr lang="da-DK" dirty="0"/>
              <a:t>-go-</a:t>
            </a:r>
            <a:r>
              <a:rPr lang="da-DK" dirty="0" err="1"/>
              <a:t>lucky</a:t>
            </a:r>
            <a:r>
              <a:rPr lang="da-DK" dirty="0"/>
              <a:t>? </a:t>
            </a:r>
          </a:p>
          <a:p>
            <a:pPr marL="457200" indent="-457200">
              <a:buAutoNum type="arabicPeriod"/>
            </a:pPr>
            <a:r>
              <a:rPr lang="da-DK" dirty="0"/>
              <a:t>Post-produktion:</a:t>
            </a:r>
            <a:br>
              <a:rPr lang="da-DK" dirty="0"/>
            </a:br>
            <a:r>
              <a:rPr lang="da-DK" dirty="0"/>
              <a:t>- klipning og redigering (forslag til </a:t>
            </a:r>
            <a:r>
              <a:rPr lang="da-DK" dirty="0" err="1"/>
              <a:t>red.program</a:t>
            </a:r>
            <a:r>
              <a:rPr lang="da-DK" dirty="0"/>
              <a:t>: </a:t>
            </a:r>
            <a:r>
              <a:rPr lang="da-DK" dirty="0" err="1"/>
              <a:t>capcut</a:t>
            </a:r>
            <a:r>
              <a:rPr lang="da-DK" dirty="0"/>
              <a:t> – se nedenfor)</a:t>
            </a:r>
            <a:br>
              <a:rPr lang="da-DK" dirty="0"/>
            </a:br>
            <a:r>
              <a:rPr lang="da-DK" dirty="0"/>
              <a:t>- musik og lydeffekter</a:t>
            </a:r>
            <a:br>
              <a:rPr lang="da-DK" dirty="0"/>
            </a:br>
            <a:r>
              <a:rPr lang="da-DK" dirty="0"/>
              <a:t>- upload til teams/</a:t>
            </a:r>
            <a:r>
              <a:rPr lang="da-DK" dirty="0" err="1"/>
              <a:t>lectio</a:t>
            </a:r>
            <a:r>
              <a:rPr lang="da-DK" dirty="0"/>
              <a:t> (tjek med din lærer)</a:t>
            </a:r>
          </a:p>
          <a:p>
            <a:pPr marL="457200" indent="-457200">
              <a:buAutoNum type="arabicPeriod"/>
            </a:pPr>
            <a:r>
              <a:rPr lang="da-DK" dirty="0"/>
              <a:t>Inspiration – </a:t>
            </a:r>
            <a:r>
              <a:rPr lang="da-DK" dirty="0" err="1"/>
              <a:t>how</a:t>
            </a:r>
            <a:r>
              <a:rPr lang="da-DK" dirty="0"/>
              <a:t> to: </a:t>
            </a:r>
            <a:r>
              <a:rPr lang="en-US" dirty="0" err="1">
                <a:hlinkClick r:id="rId2"/>
              </a:rPr>
              <a:t>Capcut</a:t>
            </a:r>
            <a:r>
              <a:rPr lang="en-US" dirty="0">
                <a:hlinkClick r:id="rId2"/>
              </a:rPr>
              <a:t> For Beginners 2023 | Everything You NEED to KNOW! (PC &amp; MAC) – YouTube</a:t>
            </a:r>
            <a:r>
              <a:rPr lang="en-US" dirty="0"/>
              <a:t> (ca. 25 min.)</a:t>
            </a:r>
          </a:p>
          <a:p>
            <a:pPr marL="457200" indent="-457200">
              <a:buAutoNum type="arabicPeriod"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5EC7DEC-D4D7-46E9-A4BC-79161FE98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2270" y="3693459"/>
            <a:ext cx="1770529" cy="177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5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25EF75-A79E-DC50-BF23-FE2CEB0AC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Hvad kan vi bruge til hjælp i UDARBEJDELSEN AF Kinesisk LOMMEFILM?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D6C5B5-58FA-4915-7A62-6BA5C7B893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957560" cy="3311189"/>
          </a:xfrm>
        </p:spPr>
        <p:txBody>
          <a:bodyPr/>
          <a:lstStyle/>
          <a:p>
            <a:r>
              <a:rPr lang="da-DK" dirty="0"/>
              <a:t>Kapitel 12 i ”</a:t>
            </a:r>
            <a:r>
              <a:rPr lang="da-DK" altLang="ja-JP" dirty="0"/>
              <a:t> </a:t>
            </a:r>
            <a:r>
              <a:rPr lang="da-DK" altLang="ja-JP" dirty="0" err="1"/>
              <a:t>Nǐ</a:t>
            </a:r>
            <a:r>
              <a:rPr lang="da-DK" altLang="ja-JP" dirty="0"/>
              <a:t> </a:t>
            </a:r>
            <a:r>
              <a:rPr lang="da-DK" altLang="ja-JP" dirty="0" err="1"/>
              <a:t>Hǎo</a:t>
            </a:r>
            <a:r>
              <a:rPr lang="da-DK" altLang="ja-JP" dirty="0"/>
              <a:t> </a:t>
            </a:r>
            <a:r>
              <a:rPr lang="da-DK" altLang="ja-JP" dirty="0" err="1"/>
              <a:t>Zhōngguó</a:t>
            </a:r>
            <a:r>
              <a:rPr lang="da-DK" altLang="ja-JP" dirty="0"/>
              <a:t> Modul 2” ” – Hvordan man taler om steder</a:t>
            </a:r>
          </a:p>
          <a:p>
            <a:r>
              <a:rPr lang="da-DK" altLang="ja-JP" dirty="0"/>
              <a:t>Kapitel 1 i ”</a:t>
            </a:r>
            <a:r>
              <a:rPr lang="da-DK" altLang="ja-JP" dirty="0" err="1"/>
              <a:t>Nǐ</a:t>
            </a:r>
            <a:r>
              <a:rPr lang="da-DK" altLang="ja-JP" dirty="0"/>
              <a:t> </a:t>
            </a:r>
            <a:r>
              <a:rPr lang="da-DK" altLang="ja-JP" dirty="0" err="1"/>
              <a:t>Hǎo</a:t>
            </a:r>
            <a:r>
              <a:rPr lang="da-DK" altLang="ja-JP" dirty="0"/>
              <a:t> </a:t>
            </a:r>
            <a:r>
              <a:rPr lang="da-DK" altLang="ja-JP" dirty="0" err="1"/>
              <a:t>Zhōngguó</a:t>
            </a:r>
            <a:r>
              <a:rPr lang="da-DK" altLang="ja-JP" dirty="0"/>
              <a:t> Modul 3” – Hvordan man taler at købe ting og priser</a:t>
            </a:r>
          </a:p>
          <a:p>
            <a:r>
              <a:rPr lang="da-DK" altLang="ja-JP" dirty="0"/>
              <a:t>Kapitel 2 i ”</a:t>
            </a:r>
            <a:r>
              <a:rPr lang="da-DK" altLang="ja-JP" dirty="0" err="1"/>
              <a:t>Nǐ</a:t>
            </a:r>
            <a:r>
              <a:rPr lang="da-DK" altLang="ja-JP" dirty="0"/>
              <a:t> </a:t>
            </a:r>
            <a:r>
              <a:rPr lang="da-DK" altLang="ja-JP" dirty="0" err="1"/>
              <a:t>Hǎo</a:t>
            </a:r>
            <a:r>
              <a:rPr lang="da-DK" altLang="ja-JP" dirty="0"/>
              <a:t> </a:t>
            </a:r>
            <a:r>
              <a:rPr lang="da-DK" altLang="ja-JP" dirty="0" err="1"/>
              <a:t>Zhōngguó</a:t>
            </a:r>
            <a:r>
              <a:rPr lang="da-DK" altLang="ja-JP" dirty="0"/>
              <a:t> Modul 3” – Hvordan man taler om at spise mad/restaurantbesøg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84375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02E42-6839-4DA7-8EE5-93530EF2C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Spørgsmål?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482128A-8872-48D0-BA82-45526915A5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02025" y="2376487"/>
            <a:ext cx="4762500" cy="2686050"/>
          </a:xfrm>
        </p:spPr>
      </p:pic>
    </p:spTree>
    <p:extLst>
      <p:ext uri="{BB962C8B-B14F-4D97-AF65-F5344CB8AC3E}">
        <p14:creationId xmlns:p14="http://schemas.microsoft.com/office/powerpoint/2010/main" val="7320055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vedbegivenhed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FCD4E2B02E56428275B1057DDA5135" ma:contentTypeVersion="17" ma:contentTypeDescription="Opret et nyt dokument." ma:contentTypeScope="" ma:versionID="e3360f4bb481fb721772387642942c12">
  <xsd:schema xmlns:xsd="http://www.w3.org/2001/XMLSchema" xmlns:xs="http://www.w3.org/2001/XMLSchema" xmlns:p="http://schemas.microsoft.com/office/2006/metadata/properties" xmlns:ns3="3aab589e-fc19-4b6d-807b-ff3866f966f8" xmlns:ns4="ef43ec31-02ab-44a9-9a00-d75e0f550aab" targetNamespace="http://schemas.microsoft.com/office/2006/metadata/properties" ma:root="true" ma:fieldsID="b283a82126b8377133919c3099b1a288" ns3:_="" ns4:_="">
    <xsd:import namespace="3aab589e-fc19-4b6d-807b-ff3866f966f8"/>
    <xsd:import namespace="ef43ec31-02ab-44a9-9a00-d75e0f550aa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b589e-fc19-4b6d-807b-ff3866f966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3ec31-02ab-44a9-9a00-d75e0f550aa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695FBED-246B-4055-AA4C-FE2B1D1AB6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ab589e-fc19-4b6d-807b-ff3866f966f8"/>
    <ds:schemaRef ds:uri="ef43ec31-02ab-44a9-9a00-d75e0f550a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88E59D-B797-42A6-BC54-FF7B8E6495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F2C646-6649-4FFB-AD16-4B6EEB909FBB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ef43ec31-02ab-44a9-9a00-d75e0f550aab"/>
    <ds:schemaRef ds:uri="http://schemas.microsoft.com/office/2006/metadata/properties"/>
    <ds:schemaRef ds:uri="http://purl.org/dc/terms/"/>
    <ds:schemaRef ds:uri="http://www.w3.org/XML/1998/namespace"/>
    <ds:schemaRef ds:uri="http://schemas.openxmlformats.org/package/2006/metadata/core-properties"/>
    <ds:schemaRef ds:uri="3aab589e-fc19-4b6d-807b-ff3866f966f8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TM04033927[[fn=Hovedbegivenhed]]</Template>
  <TotalTime>1105</TotalTime>
  <Words>705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Bahnschrift Light</vt:lpstr>
      <vt:lpstr>Impact</vt:lpstr>
      <vt:lpstr>Hovedbegivenhed</vt:lpstr>
      <vt:lpstr>Velkommen til filmfestivalsdag  </vt:lpstr>
      <vt:lpstr>Dagens program </vt:lpstr>
      <vt:lpstr>Opgaven – del 1 – Struktur: </vt:lpstr>
      <vt:lpstr>Opgaven – del 2 – indhold </vt:lpstr>
      <vt:lpstr>Opgaven – del 3 – Kommunikation </vt:lpstr>
      <vt:lpstr>Vurderingskriterier:  </vt:lpstr>
      <vt:lpstr>Lommefilm – hvad og hvordan? </vt:lpstr>
      <vt:lpstr>Hvad kan vi bruge til hjælp i UDARBEJDELSEN AF Kinesisk LOMMEFILM?</vt:lpstr>
      <vt:lpstr>Spørgsmål?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filmfestivalsdag</dc:title>
  <dc:creator>Malene Wenzel Martin Vaz</dc:creator>
  <cp:lastModifiedBy>Troels Kjems Petersen</cp:lastModifiedBy>
  <cp:revision>18</cp:revision>
  <dcterms:created xsi:type="dcterms:W3CDTF">2023-11-12T14:58:48Z</dcterms:created>
  <dcterms:modified xsi:type="dcterms:W3CDTF">2023-11-28T08:59:40Z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0x01010058FCD4E2B02E56428275B1057DDA5135</vt:lpwstr>
  </property>
</Properties>
</file>