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73" r:id="rId7"/>
    <p:sldId id="277" r:id="rId8"/>
    <p:sldId id="278" r:id="rId9"/>
    <p:sldId id="274" r:id="rId10"/>
    <p:sldId id="275" r:id="rId11"/>
    <p:sldId id="279" r:id="rId12"/>
    <p:sldId id="281" r:id="rId13"/>
    <p:sldId id="282" r:id="rId14"/>
    <p:sldId id="280" r:id="rId15"/>
    <p:sldId id="259" r:id="rId16"/>
    <p:sldId id="276" r:id="rId17"/>
    <p:sldId id="284" r:id="rId18"/>
    <p:sldId id="283" r:id="rId19"/>
    <p:sldId id="286" r:id="rId20"/>
    <p:sldId id="287" r:id="rId2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632A05-CB04-4CE8-BB14-5F77E5AA8077}" v="12" dt="2024-10-25T06:02:45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43632A05-CB04-4CE8-BB14-5F77E5AA8077}"/>
    <pc:docChg chg="custSel addSld delSld modSld">
      <pc:chgData name="Troels Kjems Petersen" userId="d50d9817-7fa7-4ee2-9878-28660974c4b1" providerId="ADAL" clId="{43632A05-CB04-4CE8-BB14-5F77E5AA8077}" dt="2024-10-25T06:02:45.715" v="287" actId="20577"/>
      <pc:docMkLst>
        <pc:docMk/>
      </pc:docMkLst>
      <pc:sldChg chg="modSp mod">
        <pc:chgData name="Troels Kjems Petersen" userId="d50d9817-7fa7-4ee2-9878-28660974c4b1" providerId="ADAL" clId="{43632A05-CB04-4CE8-BB14-5F77E5AA8077}" dt="2024-10-25T05:58:00.538" v="217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43632A05-CB04-4CE8-BB14-5F77E5AA8077}" dt="2024-10-25T05:58:00.538" v="217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modSp mod">
        <pc:chgData name="Troels Kjems Petersen" userId="d50d9817-7fa7-4ee2-9878-28660974c4b1" providerId="ADAL" clId="{43632A05-CB04-4CE8-BB14-5F77E5AA8077}" dt="2024-10-22T07:09:57.300" v="131" actId="20577"/>
        <pc:sldMkLst>
          <pc:docMk/>
          <pc:sldMk cId="2807982321" sldId="273"/>
        </pc:sldMkLst>
        <pc:spChg chg="mod">
          <ac:chgData name="Troels Kjems Petersen" userId="d50d9817-7fa7-4ee2-9878-28660974c4b1" providerId="ADAL" clId="{43632A05-CB04-4CE8-BB14-5F77E5AA8077}" dt="2024-10-22T07:09:57.300" v="131" actId="20577"/>
          <ac:spMkLst>
            <pc:docMk/>
            <pc:sldMk cId="2807982321" sldId="273"/>
            <ac:spMk id="3" creationId="{9F36505A-A0DB-4C13-B22D-796D149DCC78}"/>
          </ac:spMkLst>
        </pc:spChg>
      </pc:sldChg>
      <pc:sldChg chg="del">
        <pc:chgData name="Troels Kjems Petersen" userId="d50d9817-7fa7-4ee2-9878-28660974c4b1" providerId="ADAL" clId="{43632A05-CB04-4CE8-BB14-5F77E5AA8077}" dt="2024-10-25T06:00:56.766" v="218" actId="47"/>
        <pc:sldMkLst>
          <pc:docMk/>
          <pc:sldMk cId="1432512260" sldId="285"/>
        </pc:sldMkLst>
      </pc:sldChg>
      <pc:sldChg chg="modSp mod">
        <pc:chgData name="Troels Kjems Petersen" userId="d50d9817-7fa7-4ee2-9878-28660974c4b1" providerId="ADAL" clId="{43632A05-CB04-4CE8-BB14-5F77E5AA8077}" dt="2024-10-21T10:28:19.730" v="1" actId="368"/>
        <pc:sldMkLst>
          <pc:docMk/>
          <pc:sldMk cId="3842067072" sldId="286"/>
        </pc:sldMkLst>
        <pc:spChg chg="mod">
          <ac:chgData name="Troels Kjems Petersen" userId="d50d9817-7fa7-4ee2-9878-28660974c4b1" providerId="ADAL" clId="{43632A05-CB04-4CE8-BB14-5F77E5AA8077}" dt="2024-10-21T10:28:19.730" v="1" actId="368"/>
          <ac:spMkLst>
            <pc:docMk/>
            <pc:sldMk cId="3842067072" sldId="286"/>
            <ac:spMk id="2" creationId="{5E8657E3-4E69-4C30-92BF-6390171F831C}"/>
          </ac:spMkLst>
        </pc:spChg>
      </pc:sldChg>
      <pc:sldChg chg="addSp delSp modSp new mod setBg addAnim">
        <pc:chgData name="Troels Kjems Petersen" userId="d50d9817-7fa7-4ee2-9878-28660974c4b1" providerId="ADAL" clId="{43632A05-CB04-4CE8-BB14-5F77E5AA8077}" dt="2024-10-25T06:02:45.715" v="287" actId="20577"/>
        <pc:sldMkLst>
          <pc:docMk/>
          <pc:sldMk cId="1126873358" sldId="287"/>
        </pc:sldMkLst>
        <pc:spChg chg="mod ord">
          <ac:chgData name="Troels Kjems Petersen" userId="d50d9817-7fa7-4ee2-9878-28660974c4b1" providerId="ADAL" clId="{43632A05-CB04-4CE8-BB14-5F77E5AA8077}" dt="2024-10-25T06:02:45.715" v="287" actId="20577"/>
          <ac:spMkLst>
            <pc:docMk/>
            <pc:sldMk cId="1126873358" sldId="287"/>
            <ac:spMk id="2" creationId="{CBCA387E-842C-C439-25C5-7FEC7C211E6E}"/>
          </ac:spMkLst>
        </pc:spChg>
        <pc:spChg chg="del">
          <ac:chgData name="Troels Kjems Petersen" userId="d50d9817-7fa7-4ee2-9878-28660974c4b1" providerId="ADAL" clId="{43632A05-CB04-4CE8-BB14-5F77E5AA8077}" dt="2024-10-25T06:01:18.988" v="220" actId="478"/>
          <ac:spMkLst>
            <pc:docMk/>
            <pc:sldMk cId="1126873358" sldId="287"/>
            <ac:spMk id="3" creationId="{854F3CEF-89C7-5F09-FAF0-CE712BC97D68}"/>
          </ac:spMkLst>
        </pc:spChg>
        <pc:spChg chg="add">
          <ac:chgData name="Troels Kjems Petersen" userId="d50d9817-7fa7-4ee2-9878-28660974c4b1" providerId="ADAL" clId="{43632A05-CB04-4CE8-BB14-5F77E5AA8077}" dt="2024-10-25T06:02:00.040" v="276" actId="26606"/>
          <ac:spMkLst>
            <pc:docMk/>
            <pc:sldMk cId="1126873358" sldId="287"/>
            <ac:spMk id="1033" creationId="{3A930249-8242-4E2B-AF17-C01826488321}"/>
          </ac:spMkLst>
        </pc:spChg>
        <pc:spChg chg="add">
          <ac:chgData name="Troels Kjems Petersen" userId="d50d9817-7fa7-4ee2-9878-28660974c4b1" providerId="ADAL" clId="{43632A05-CB04-4CE8-BB14-5F77E5AA8077}" dt="2024-10-25T06:02:00.040" v="276" actId="26606"/>
          <ac:spMkLst>
            <pc:docMk/>
            <pc:sldMk cId="1126873358" sldId="287"/>
            <ac:spMk id="1035" creationId="{A5BDD999-C5E1-4B3E-A710-768673819165}"/>
          </ac:spMkLst>
        </pc:spChg>
        <pc:picChg chg="add mod ord">
          <ac:chgData name="Troels Kjems Petersen" userId="d50d9817-7fa7-4ee2-9878-28660974c4b1" providerId="ADAL" clId="{43632A05-CB04-4CE8-BB14-5F77E5AA8077}" dt="2024-10-25T06:02:14.286" v="280" actId="1076"/>
          <ac:picMkLst>
            <pc:docMk/>
            <pc:sldMk cId="1126873358" sldId="287"/>
            <ac:picMk id="1026" creationId="{B541CB7D-D2A6-55B6-A564-B128BCB0F2A2}"/>
          </ac:picMkLst>
        </pc:picChg>
        <pc:picChg chg="add mod">
          <ac:chgData name="Troels Kjems Petersen" userId="d50d9817-7fa7-4ee2-9878-28660974c4b1" providerId="ADAL" clId="{43632A05-CB04-4CE8-BB14-5F77E5AA8077}" dt="2024-10-25T06:02:00.040" v="276" actId="26606"/>
          <ac:picMkLst>
            <pc:docMk/>
            <pc:sldMk cId="1126873358" sldId="287"/>
            <ac:picMk id="1028" creationId="{3FC18E64-D38A-0D3A-CA21-9C45C024FE28}"/>
          </ac:picMkLst>
        </pc:picChg>
      </pc:sldChg>
    </pc:docChg>
  </pc:docChgLst>
  <pc:docChgLst>
    <pc:chgData name="Troels Kjems Petersen" userId="d50d9817-7fa7-4ee2-9878-28660974c4b1" providerId="ADAL" clId="{C6C000AB-B331-4A12-B1FF-6DB66ED73955}"/>
    <pc:docChg chg="undo custSel addSld modSld">
      <pc:chgData name="Troels Kjems Petersen" userId="d50d9817-7fa7-4ee2-9878-28660974c4b1" providerId="ADAL" clId="{C6C000AB-B331-4A12-B1FF-6DB66ED73955}" dt="2024-10-13T08:04:05.076" v="115" actId="115"/>
      <pc:docMkLst>
        <pc:docMk/>
      </pc:docMkLst>
      <pc:sldChg chg="modSp mod">
        <pc:chgData name="Troels Kjems Petersen" userId="d50d9817-7fa7-4ee2-9878-28660974c4b1" providerId="ADAL" clId="{C6C000AB-B331-4A12-B1FF-6DB66ED73955}" dt="2024-10-13T07:59:59.725" v="0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C6C000AB-B331-4A12-B1FF-6DB66ED73955}" dt="2024-10-13T07:59:59.725" v="0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addSp delSp modSp new mod">
        <pc:chgData name="Troels Kjems Petersen" userId="d50d9817-7fa7-4ee2-9878-28660974c4b1" providerId="ADAL" clId="{C6C000AB-B331-4A12-B1FF-6DB66ED73955}" dt="2024-10-13T08:04:05.076" v="115" actId="115"/>
        <pc:sldMkLst>
          <pc:docMk/>
          <pc:sldMk cId="3842067072" sldId="286"/>
        </pc:sldMkLst>
        <pc:spChg chg="mod">
          <ac:chgData name="Troels Kjems Petersen" userId="d50d9817-7fa7-4ee2-9878-28660974c4b1" providerId="ADAL" clId="{C6C000AB-B331-4A12-B1FF-6DB66ED73955}" dt="2024-10-13T08:04:05.076" v="115" actId="115"/>
          <ac:spMkLst>
            <pc:docMk/>
            <pc:sldMk cId="3842067072" sldId="286"/>
            <ac:spMk id="2" creationId="{5E8657E3-4E69-4C30-92BF-6390171F831C}"/>
          </ac:spMkLst>
        </pc:spChg>
        <pc:spChg chg="del">
          <ac:chgData name="Troels Kjems Petersen" userId="d50d9817-7fa7-4ee2-9878-28660974c4b1" providerId="ADAL" clId="{C6C000AB-B331-4A12-B1FF-6DB66ED73955}" dt="2024-10-13T08:03:04.670" v="2"/>
          <ac:spMkLst>
            <pc:docMk/>
            <pc:sldMk cId="3842067072" sldId="286"/>
            <ac:spMk id="3" creationId="{3D1C5DFF-7B34-4520-B05E-7027B98A12BF}"/>
          </ac:spMkLst>
        </pc:spChg>
        <pc:picChg chg="add mod">
          <ac:chgData name="Troels Kjems Petersen" userId="d50d9817-7fa7-4ee2-9878-28660974c4b1" providerId="ADAL" clId="{C6C000AB-B331-4A12-B1FF-6DB66ED73955}" dt="2024-10-13T08:03:09.276" v="4" actId="1076"/>
          <ac:picMkLst>
            <pc:docMk/>
            <pc:sldMk cId="3842067072" sldId="286"/>
            <ac:picMk id="1026" creationId="{3055BF3F-7E57-44CC-9E83-753AAA55E9F1}"/>
          </ac:picMkLst>
        </pc:picChg>
      </pc:sldChg>
    </pc:docChg>
  </pc:docChgLst>
  <pc:docChgLst>
    <pc:chgData name="Troels Kjems Petersen" userId="d50d9817-7fa7-4ee2-9878-28660974c4b1" providerId="ADAL" clId="{F8C68EF2-27F8-4C86-B79B-2C7EE5341B6B}"/>
    <pc:docChg chg="custSel addSld modSld">
      <pc:chgData name="Troels Kjems Petersen" userId="d50d9817-7fa7-4ee2-9878-28660974c4b1" providerId="ADAL" clId="{F8C68EF2-27F8-4C86-B79B-2C7EE5341B6B}" dt="2023-11-06T09:24:04.800" v="90" actId="27636"/>
      <pc:docMkLst>
        <pc:docMk/>
      </pc:docMkLst>
      <pc:sldChg chg="modSp mod">
        <pc:chgData name="Troels Kjems Petersen" userId="d50d9817-7fa7-4ee2-9878-28660974c4b1" providerId="ADAL" clId="{F8C68EF2-27F8-4C86-B79B-2C7EE5341B6B}" dt="2023-11-06T09:23:28.461" v="49" actId="27636"/>
        <pc:sldMkLst>
          <pc:docMk/>
          <pc:sldMk cId="644862358" sldId="272"/>
        </pc:sldMkLst>
        <pc:spChg chg="mod">
          <ac:chgData name="Troels Kjems Petersen" userId="d50d9817-7fa7-4ee2-9878-28660974c4b1" providerId="ADAL" clId="{F8C68EF2-27F8-4C86-B79B-2C7EE5341B6B}" dt="2023-11-06T09:23:28.461" v="49" actId="27636"/>
          <ac:spMkLst>
            <pc:docMk/>
            <pc:sldMk cId="644862358" sldId="272"/>
            <ac:spMk id="3" creationId="{00000000-0000-0000-0000-000000000000}"/>
          </ac:spMkLst>
        </pc:spChg>
      </pc:sldChg>
      <pc:sldChg chg="addSp delSp modSp new mod">
        <pc:chgData name="Troels Kjems Petersen" userId="d50d9817-7fa7-4ee2-9878-28660974c4b1" providerId="ADAL" clId="{F8C68EF2-27F8-4C86-B79B-2C7EE5341B6B}" dt="2023-11-06T09:24:04.800" v="90" actId="27636"/>
        <pc:sldMkLst>
          <pc:docMk/>
          <pc:sldMk cId="1432512260" sldId="285"/>
        </pc:sldMkLst>
        <pc:spChg chg="mod">
          <ac:chgData name="Troels Kjems Petersen" userId="d50d9817-7fa7-4ee2-9878-28660974c4b1" providerId="ADAL" clId="{F8C68EF2-27F8-4C86-B79B-2C7EE5341B6B}" dt="2023-11-06T09:24:04.800" v="90" actId="27636"/>
          <ac:spMkLst>
            <pc:docMk/>
            <pc:sldMk cId="1432512260" sldId="285"/>
            <ac:spMk id="2" creationId="{913EA95F-8A20-4534-AEBD-8FE9B1948557}"/>
          </ac:spMkLst>
        </pc:spChg>
        <pc:spChg chg="del">
          <ac:chgData name="Troels Kjems Petersen" userId="d50d9817-7fa7-4ee2-9878-28660974c4b1" providerId="ADAL" clId="{F8C68EF2-27F8-4C86-B79B-2C7EE5341B6B}" dt="2023-11-06T09:23:44.475" v="80" actId="478"/>
          <ac:spMkLst>
            <pc:docMk/>
            <pc:sldMk cId="1432512260" sldId="285"/>
            <ac:spMk id="3" creationId="{1931AF34-A297-4021-8D13-0D55C98D8AA4}"/>
          </ac:spMkLst>
        </pc:spChg>
        <pc:spChg chg="add mod ord">
          <ac:chgData name="Troels Kjems Petersen" userId="d50d9817-7fa7-4ee2-9878-28660974c4b1" providerId="ADAL" clId="{F8C68EF2-27F8-4C86-B79B-2C7EE5341B6B}" dt="2023-11-06T09:23:56.541" v="84" actId="167"/>
          <ac:spMkLst>
            <pc:docMk/>
            <pc:sldMk cId="1432512260" sldId="285"/>
            <ac:spMk id="4" creationId="{64BFE0D4-757B-4513-99C4-422DA1DF8D94}"/>
          </ac:spMkLst>
        </pc:spChg>
      </pc:sldChg>
    </pc:docChg>
  </pc:docChgLst>
  <pc:docChgLst>
    <pc:chgData name="Troels Kjems Petersen" userId="d50d9817-7fa7-4ee2-9878-28660974c4b1" providerId="ADAL" clId="{F0420231-6F45-42EA-9FCC-FFAC9816C39B}"/>
    <pc:docChg chg="undo custSel addSld modSld">
      <pc:chgData name="Troels Kjems Petersen" userId="d50d9817-7fa7-4ee2-9878-28660974c4b1" providerId="ADAL" clId="{F0420231-6F45-42EA-9FCC-FFAC9816C39B}" dt="2022-10-27T11:10:01.420" v="240"/>
      <pc:docMkLst>
        <pc:docMk/>
      </pc:docMkLst>
      <pc:sldChg chg="modSp">
        <pc:chgData name="Troels Kjems Petersen" userId="d50d9817-7fa7-4ee2-9878-28660974c4b1" providerId="ADAL" clId="{F0420231-6F45-42EA-9FCC-FFAC9816C39B}" dt="2022-10-27T10:59:27.343" v="117" actId="20577"/>
        <pc:sldMkLst>
          <pc:docMk/>
          <pc:sldMk cId="2487712721" sldId="256"/>
        </pc:sldMkLst>
        <pc:spChg chg="mod">
          <ac:chgData name="Troels Kjems Petersen" userId="d50d9817-7fa7-4ee2-9878-28660974c4b1" providerId="ADAL" clId="{F0420231-6F45-42EA-9FCC-FFAC9816C39B}" dt="2022-10-27T10:59:27.343" v="117" actId="20577"/>
          <ac:spMkLst>
            <pc:docMk/>
            <pc:sldMk cId="2487712721" sldId="256"/>
            <ac:spMk id="6" creationId="{00000000-0000-0000-0000-000000000000}"/>
          </ac:spMkLst>
        </pc:spChg>
      </pc:sldChg>
      <pc:sldChg chg="modSp">
        <pc:chgData name="Troels Kjems Petersen" userId="d50d9817-7fa7-4ee2-9878-28660974c4b1" providerId="ADAL" clId="{F0420231-6F45-42EA-9FCC-FFAC9816C39B}" dt="2022-10-27T11:00:08.319" v="137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F0420231-6F45-42EA-9FCC-FFAC9816C39B}" dt="2022-10-27T11:00:08.319" v="137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addSp delSp modSp">
        <pc:chgData name="Troels Kjems Petersen" userId="d50d9817-7fa7-4ee2-9878-28660974c4b1" providerId="ADAL" clId="{F0420231-6F45-42EA-9FCC-FFAC9816C39B}" dt="2022-10-27T11:04:50.941" v="227" actId="14100"/>
        <pc:sldMkLst>
          <pc:docMk/>
          <pc:sldMk cId="2369145401" sldId="276"/>
        </pc:sldMkLst>
        <pc:spChg chg="mod ord">
          <ac:chgData name="Troels Kjems Petersen" userId="d50d9817-7fa7-4ee2-9878-28660974c4b1" providerId="ADAL" clId="{F0420231-6F45-42EA-9FCC-FFAC9816C39B}" dt="2022-10-27T11:04:47.869" v="226" actId="14100"/>
          <ac:spMkLst>
            <pc:docMk/>
            <pc:sldMk cId="2369145401" sldId="276"/>
            <ac:spMk id="2" creationId="{6327BBF0-250F-4A53-AE95-5F3361C08D20}"/>
          </ac:spMkLst>
        </pc:spChg>
        <pc:spChg chg="add del mod">
          <ac:chgData name="Troels Kjems Petersen" userId="d50d9817-7fa7-4ee2-9878-28660974c4b1" providerId="ADAL" clId="{F0420231-6F45-42EA-9FCC-FFAC9816C39B}" dt="2022-10-27T11:00:23.321" v="172" actId="478"/>
          <ac:spMkLst>
            <pc:docMk/>
            <pc:sldMk cId="2369145401" sldId="276"/>
            <ac:spMk id="3" creationId="{FD1681CC-8EC2-417C-AE17-13AE77BE2E00}"/>
          </ac:spMkLst>
        </pc:spChg>
        <pc:spChg chg="add del mod">
          <ac:chgData name="Troels Kjems Petersen" userId="d50d9817-7fa7-4ee2-9878-28660974c4b1" providerId="ADAL" clId="{F0420231-6F45-42EA-9FCC-FFAC9816C39B}" dt="2022-10-27T10:59:41.232" v="121" actId="478"/>
          <ac:spMkLst>
            <pc:docMk/>
            <pc:sldMk cId="2369145401" sldId="276"/>
            <ac:spMk id="6" creationId="{B2A90EEA-A440-4D98-A6E3-4E1EF814FEEB}"/>
          </ac:spMkLst>
        </pc:spChg>
        <pc:spChg chg="add del">
          <ac:chgData name="Troels Kjems Petersen" userId="d50d9817-7fa7-4ee2-9878-28660974c4b1" providerId="ADAL" clId="{F0420231-6F45-42EA-9FCC-FFAC9816C39B}" dt="2022-10-27T10:59:40.905" v="120"/>
          <ac:spMkLst>
            <pc:docMk/>
            <pc:sldMk cId="2369145401" sldId="276"/>
            <ac:spMk id="7" creationId="{AFE23230-A07F-41E4-BC19-F05F8FB604EB}"/>
          </ac:spMkLst>
        </pc:spChg>
        <pc:spChg chg="add del mod">
          <ac:chgData name="Troels Kjems Petersen" userId="d50d9817-7fa7-4ee2-9878-28660974c4b1" providerId="ADAL" clId="{F0420231-6F45-42EA-9FCC-FFAC9816C39B}" dt="2022-10-27T11:01:35.409" v="183" actId="478"/>
          <ac:spMkLst>
            <pc:docMk/>
            <pc:sldMk cId="2369145401" sldId="276"/>
            <ac:spMk id="9" creationId="{A2922B29-F921-41BF-A037-88957EC7A590}"/>
          </ac:spMkLst>
        </pc:spChg>
        <pc:spChg chg="add mod ord">
          <ac:chgData name="Troels Kjems Petersen" userId="d50d9817-7fa7-4ee2-9878-28660974c4b1" providerId="ADAL" clId="{F0420231-6F45-42EA-9FCC-FFAC9816C39B}" dt="2022-10-27T11:04:50.941" v="227" actId="14100"/>
          <ac:spMkLst>
            <pc:docMk/>
            <pc:sldMk cId="2369145401" sldId="276"/>
            <ac:spMk id="16" creationId="{80FE6CAA-6C06-4A2A-A979-D9C12D31DBA5}"/>
          </ac:spMkLst>
        </pc:spChg>
        <pc:picChg chg="add del mod">
          <ac:chgData name="Troels Kjems Petersen" userId="d50d9817-7fa7-4ee2-9878-28660974c4b1" providerId="ADAL" clId="{F0420231-6F45-42EA-9FCC-FFAC9816C39B}" dt="2022-10-27T11:01:31.142" v="182" actId="478"/>
          <ac:picMkLst>
            <pc:docMk/>
            <pc:sldMk cId="2369145401" sldId="276"/>
            <ac:picMk id="5" creationId="{5265B31F-FDF1-44CA-B1CC-3EBEE61F021E}"/>
          </ac:picMkLst>
        </pc:picChg>
        <pc:picChg chg="add del mod">
          <ac:chgData name="Troels Kjems Petersen" userId="d50d9817-7fa7-4ee2-9878-28660974c4b1" providerId="ADAL" clId="{F0420231-6F45-42EA-9FCC-FFAC9816C39B}" dt="2022-10-27T11:01:31.142" v="182" actId="478"/>
          <ac:picMkLst>
            <pc:docMk/>
            <pc:sldMk cId="2369145401" sldId="276"/>
            <ac:picMk id="1026" creationId="{A97E4E62-5D28-43E2-8970-8259C3339F5B}"/>
          </ac:picMkLst>
        </pc:picChg>
        <pc:picChg chg="add mod">
          <ac:chgData name="Troels Kjems Petersen" userId="d50d9817-7fa7-4ee2-9878-28660974c4b1" providerId="ADAL" clId="{F0420231-6F45-42EA-9FCC-FFAC9816C39B}" dt="2022-10-27T11:02:07.122" v="192" actId="14100"/>
          <ac:picMkLst>
            <pc:docMk/>
            <pc:sldMk cId="2369145401" sldId="276"/>
            <ac:picMk id="1028" creationId="{E6DBA949-4E40-482B-BCB2-65FC34992780}"/>
          </ac:picMkLst>
        </pc:picChg>
        <pc:picChg chg="add del mod">
          <ac:chgData name="Troels Kjems Petersen" userId="d50d9817-7fa7-4ee2-9878-28660974c4b1" providerId="ADAL" clId="{F0420231-6F45-42EA-9FCC-FFAC9816C39B}" dt="2022-10-27T11:02:07.512" v="193"/>
          <ac:picMkLst>
            <pc:docMk/>
            <pc:sldMk cId="2369145401" sldId="276"/>
            <ac:picMk id="1030" creationId="{BC5A4C4A-A971-4A87-AEF7-449494A38CF8}"/>
          </ac:picMkLst>
        </pc:picChg>
        <pc:picChg chg="add mod ord">
          <ac:chgData name="Troels Kjems Petersen" userId="d50d9817-7fa7-4ee2-9878-28660974c4b1" providerId="ADAL" clId="{F0420231-6F45-42EA-9FCC-FFAC9816C39B}" dt="2022-10-27T11:03:10.231" v="205" actId="170"/>
          <ac:picMkLst>
            <pc:docMk/>
            <pc:sldMk cId="2369145401" sldId="276"/>
            <ac:picMk id="1032" creationId="{79583DA0-736F-4B1D-9951-3A761DD008DF}"/>
          </ac:picMkLst>
        </pc:picChg>
        <pc:picChg chg="add mod">
          <ac:chgData name="Troels Kjems Petersen" userId="d50d9817-7fa7-4ee2-9878-28660974c4b1" providerId="ADAL" clId="{F0420231-6F45-42EA-9FCC-FFAC9816C39B}" dt="2022-10-27T11:03:04.756" v="204" actId="14100"/>
          <ac:picMkLst>
            <pc:docMk/>
            <pc:sldMk cId="2369145401" sldId="276"/>
            <ac:picMk id="1034" creationId="{A1AD96DE-BA40-4D17-B020-D6C0252594F6}"/>
          </ac:picMkLst>
        </pc:picChg>
        <pc:picChg chg="add mod ord">
          <ac:chgData name="Troels Kjems Petersen" userId="d50d9817-7fa7-4ee2-9878-28660974c4b1" providerId="ADAL" clId="{F0420231-6F45-42EA-9FCC-FFAC9816C39B}" dt="2022-10-27T11:04:02.166" v="212" actId="166"/>
          <ac:picMkLst>
            <pc:docMk/>
            <pc:sldMk cId="2369145401" sldId="276"/>
            <ac:picMk id="1036" creationId="{457EC53B-A6A6-4FCC-BC8C-8FDF5F4991ED}"/>
          </ac:picMkLst>
        </pc:picChg>
      </pc:sldChg>
      <pc:sldChg chg="addSp delSp modSp add">
        <pc:chgData name="Troels Kjems Petersen" userId="d50d9817-7fa7-4ee2-9878-28660974c4b1" providerId="ADAL" clId="{F0420231-6F45-42EA-9FCC-FFAC9816C39B}" dt="2022-10-27T11:06:44.867" v="239" actId="14100"/>
        <pc:sldMkLst>
          <pc:docMk/>
          <pc:sldMk cId="2550904095" sldId="283"/>
        </pc:sldMkLst>
        <pc:picChg chg="add del mod">
          <ac:chgData name="Troels Kjems Petersen" userId="d50d9817-7fa7-4ee2-9878-28660974c4b1" providerId="ADAL" clId="{F0420231-6F45-42EA-9FCC-FFAC9816C39B}" dt="2022-10-27T11:06:07.215" v="234" actId="478"/>
          <ac:picMkLst>
            <pc:docMk/>
            <pc:sldMk cId="2550904095" sldId="283"/>
            <ac:picMk id="2050" creationId="{5AC91B29-261A-4F58-82DE-4CC0B6CA39A7}"/>
          </ac:picMkLst>
        </pc:picChg>
        <pc:picChg chg="add mod">
          <ac:chgData name="Troels Kjems Petersen" userId="d50d9817-7fa7-4ee2-9878-28660974c4b1" providerId="ADAL" clId="{F0420231-6F45-42EA-9FCC-FFAC9816C39B}" dt="2022-10-27T11:06:44.867" v="239" actId="14100"/>
          <ac:picMkLst>
            <pc:docMk/>
            <pc:sldMk cId="2550904095" sldId="283"/>
            <ac:picMk id="2052" creationId="{01DE4153-92F7-46A7-A88E-4B00CAB09481}"/>
          </ac:picMkLst>
        </pc:picChg>
      </pc:sldChg>
      <pc:sldChg chg="add">
        <pc:chgData name="Troels Kjems Petersen" userId="d50d9817-7fa7-4ee2-9878-28660974c4b1" providerId="ADAL" clId="{F0420231-6F45-42EA-9FCC-FFAC9816C39B}" dt="2022-10-27T11:10:01.420" v="240"/>
        <pc:sldMkLst>
          <pc:docMk/>
          <pc:sldMk cId="1914776234" sldId="284"/>
        </pc:sldMkLst>
      </pc:sldChg>
    </pc:docChg>
  </pc:docChgLst>
  <pc:docChgLst>
    <pc:chgData name="Troels Kjems Petersen" userId="d50d9817-7fa7-4ee2-9878-28660974c4b1" providerId="ADAL" clId="{33D67862-45A2-4A2D-A07E-11152E7D0BE2}"/>
    <pc:docChg chg="modSld">
      <pc:chgData name="Troels Kjems Petersen" userId="d50d9817-7fa7-4ee2-9878-28660974c4b1" providerId="ADAL" clId="{33D67862-45A2-4A2D-A07E-11152E7D0BE2}" dt="2023-11-08T09:00:54.189" v="22" actId="20577"/>
      <pc:docMkLst>
        <pc:docMk/>
      </pc:docMkLst>
      <pc:sldChg chg="modSp mod">
        <pc:chgData name="Troels Kjems Petersen" userId="d50d9817-7fa7-4ee2-9878-28660974c4b1" providerId="ADAL" clId="{33D67862-45A2-4A2D-A07E-11152E7D0BE2}" dt="2023-11-08T09:00:54.189" v="22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33D67862-45A2-4A2D-A07E-11152E7D0BE2}" dt="2023-11-08T09:00:54.189" v="22" actId="20577"/>
          <ac:spMkLst>
            <pc:docMk/>
            <pc:sldMk cId="644862358" sldId="27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2437E041-BDDD-479E-900D-49B61583B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159"/>
            <a:ext cx="12173990" cy="68681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Rektangel 4"/>
          <p:cNvSpPr/>
          <p:nvPr/>
        </p:nvSpPr>
        <p:spPr>
          <a:xfrm>
            <a:off x="0" y="1375542"/>
            <a:ext cx="12244673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3289720" y="1691970"/>
            <a:ext cx="90524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600" b="1" dirty="0"/>
              <a:t>Den Kolde Krigs afslutning?</a:t>
            </a:r>
          </a:p>
        </p:txBody>
      </p:sp>
    </p:spTree>
    <p:extLst>
      <p:ext uri="{BB962C8B-B14F-4D97-AF65-F5344CB8AC3E}">
        <p14:creationId xmlns:p14="http://schemas.microsoft.com/office/powerpoint/2010/main" val="24877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Planøkonomi – en planmæssige fiasko? (lektie)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Gorbatjovs reformpolitik 1985-91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Østblokkens og kommunismens fald i 1989-91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De vigtigste begreber fra Den Kolde Krig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5. Er Den Kolde Krig virkelig slut?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6. EKSAMENSTRÆNING I GRUPPER (2.modul) 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36505A-A0DB-4C13-B22D-796D149DC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/>
              <a:t>Hvad var tankerne bag ved planøkonomien i Sovjetunionen?</a:t>
            </a:r>
          </a:p>
          <a:p>
            <a:endParaRPr lang="da-DK" sz="3600" dirty="0"/>
          </a:p>
          <a:p>
            <a:endParaRPr lang="da-DK" sz="3600" dirty="0"/>
          </a:p>
          <a:p>
            <a:r>
              <a:rPr lang="da-DK" sz="3600" dirty="0"/>
              <a:t>Hvad var udfordringerne ved planøkonomien </a:t>
            </a:r>
            <a:r>
              <a:rPr lang="da-DK" sz="3600"/>
              <a:t>i Sovjetunionen</a:t>
            </a:r>
            <a:r>
              <a:rPr lang="da-DK" sz="3600" dirty="0"/>
              <a:t>?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1ACD8E9-F71A-4FA1-9460-F8CC4B409921}"/>
              </a:ext>
            </a:extLst>
          </p:cNvPr>
          <p:cNvSpPr/>
          <p:nvPr/>
        </p:nvSpPr>
        <p:spPr>
          <a:xfrm>
            <a:off x="0" y="38703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Planøkonomi – en planmæssig fiasko?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80798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393871"/>
              </p:ext>
            </p:extLst>
          </p:nvPr>
        </p:nvGraphicFramePr>
        <p:xfrm>
          <a:off x="4996871" y="6"/>
          <a:ext cx="6733311" cy="6858000"/>
        </p:xfrm>
        <a:graphic>
          <a:graphicData uri="http://schemas.openxmlformats.org/drawingml/2006/table">
            <a:tbl>
              <a:tblPr/>
              <a:tblGrid>
                <a:gridCol w="3900625">
                  <a:extLst>
                    <a:ext uri="{9D8B030D-6E8A-4147-A177-3AD203B41FA5}">
                      <a16:colId xmlns:a16="http://schemas.microsoft.com/office/drawing/2014/main" val="520865084"/>
                    </a:ext>
                  </a:extLst>
                </a:gridCol>
                <a:gridCol w="2832686">
                  <a:extLst>
                    <a:ext uri="{9D8B030D-6E8A-4147-A177-3AD203B41FA5}">
                      <a16:colId xmlns:a16="http://schemas.microsoft.com/office/drawing/2014/main" val="22868367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 b="1" dirty="0">
                          <a:effectLst/>
                        </a:rPr>
                        <a:t>År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 b="1">
                          <a:effectLst/>
                        </a:rPr>
                        <a:t>Dollars, 1990-priser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48363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1950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>
                          <a:effectLst/>
                        </a:rPr>
                        <a:t>2.834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0865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1955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>
                          <a:effectLst/>
                        </a:rPr>
                        <a:t>3.304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65682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1960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>
                          <a:effectLst/>
                        </a:rPr>
                        <a:t>3.935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67129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1965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>
                          <a:effectLst/>
                        </a:rPr>
                        <a:t>4.626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4468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1970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5.569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1409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1975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6.136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81011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1980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>
                          <a:effectLst/>
                        </a:rPr>
                        <a:t>6.437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7064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1985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6.715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78399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1986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6.924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9985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1987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>
                          <a:effectLst/>
                        </a:rPr>
                        <a:t>6.943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2538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1988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7.032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38695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1989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7.078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51898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1990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6.871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92571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da-DK" sz="2400">
                          <a:effectLst/>
                        </a:rPr>
                        <a:t>1991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sz="2400" dirty="0">
                          <a:effectLst/>
                        </a:rPr>
                        <a:t>6.403</a:t>
                      </a:r>
                    </a:p>
                  </a:txBody>
                  <a:tcPr marL="47817" marR="47817" marT="23908" marB="23908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999583"/>
                  </a:ext>
                </a:extLst>
              </a:tr>
            </a:tbl>
          </a:graphicData>
        </a:graphic>
      </p:graphicFrame>
      <p:sp>
        <p:nvSpPr>
          <p:cNvPr id="10" name="Tekstfelt 9"/>
          <p:cNvSpPr txBox="1"/>
          <p:nvPr/>
        </p:nvSpPr>
        <p:spPr>
          <a:xfrm>
            <a:off x="387928" y="1431636"/>
            <a:ext cx="40824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/>
              <a:t>UDVIKLING I BNP PR. INDBYGGER I SOVJETUNIONEN 1950-1991</a:t>
            </a:r>
          </a:p>
        </p:txBody>
      </p:sp>
    </p:spTree>
    <p:extLst>
      <p:ext uri="{BB962C8B-B14F-4D97-AF65-F5344CB8AC3E}">
        <p14:creationId xmlns:p14="http://schemas.microsoft.com/office/powerpoint/2010/main" val="244797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SAMMENLIGNING AF BNP PR. INDBYGGER MELLEM ØST OG VEST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6780769"/>
              </p:ext>
            </p:extLst>
          </p:nvPr>
        </p:nvGraphicFramePr>
        <p:xfrm>
          <a:off x="-2" y="1801091"/>
          <a:ext cx="12192000" cy="1487055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65043368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079151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1092295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626441851"/>
                    </a:ext>
                  </a:extLst>
                </a:gridCol>
              </a:tblGrid>
              <a:tr h="495685"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Land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1950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1973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1990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715587"/>
                  </a:ext>
                </a:extLst>
              </a:tr>
              <a:tr h="495685">
                <a:tc>
                  <a:txBody>
                    <a:bodyPr/>
                    <a:lstStyle/>
                    <a:p>
                      <a:pPr algn="l" fontAlgn="t"/>
                      <a:r>
                        <a:rPr lang="da-DK" b="1">
                          <a:effectLst/>
                        </a:rPr>
                        <a:t>USA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9.561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16.689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23.214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162250"/>
                  </a:ext>
                </a:extLst>
              </a:tr>
              <a:tr h="495685">
                <a:tc>
                  <a:txBody>
                    <a:bodyPr/>
                    <a:lstStyle/>
                    <a:p>
                      <a:pPr algn="l" fontAlgn="t"/>
                      <a:r>
                        <a:rPr lang="da-DK" b="1">
                          <a:effectLst/>
                        </a:rPr>
                        <a:t>Sovjetunionen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2.834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6.058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dirty="0">
                          <a:effectLst/>
                        </a:rPr>
                        <a:t>6.871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083795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063256"/>
              </p:ext>
            </p:extLst>
          </p:nvPr>
        </p:nvGraphicFramePr>
        <p:xfrm>
          <a:off x="0" y="4544290"/>
          <a:ext cx="11988800" cy="1773383"/>
        </p:xfrm>
        <a:graphic>
          <a:graphicData uri="http://schemas.openxmlformats.org/drawingml/2006/table">
            <a:tbl>
              <a:tblPr/>
              <a:tblGrid>
                <a:gridCol w="2997200">
                  <a:extLst>
                    <a:ext uri="{9D8B030D-6E8A-4147-A177-3AD203B41FA5}">
                      <a16:colId xmlns:a16="http://schemas.microsoft.com/office/drawing/2014/main" val="1023552408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129484235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3101132971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468486047"/>
                    </a:ext>
                  </a:extLst>
                </a:gridCol>
              </a:tblGrid>
              <a:tr h="394085">
                <a:tc>
                  <a:txBody>
                    <a:bodyPr/>
                    <a:lstStyle/>
                    <a:p>
                      <a:pPr algn="ctr" fontAlgn="t"/>
                      <a:endParaRPr lang="da-DK" b="1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1950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1973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a-DK" b="1">
                          <a:effectLst/>
                        </a:rPr>
                        <a:t>1990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468046"/>
                  </a:ext>
                </a:extLst>
              </a:tr>
              <a:tr h="689649">
                <a:tc>
                  <a:txBody>
                    <a:bodyPr/>
                    <a:lstStyle/>
                    <a:p>
                      <a:pPr algn="l" fontAlgn="t"/>
                      <a:r>
                        <a:rPr lang="da-DK" b="1">
                          <a:effectLst/>
                        </a:rPr>
                        <a:t>Vesteuropa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5.013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12.159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16.852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300183"/>
                  </a:ext>
                </a:extLst>
              </a:tr>
              <a:tr h="689649">
                <a:tc>
                  <a:txBody>
                    <a:bodyPr/>
                    <a:lstStyle/>
                    <a:p>
                      <a:pPr algn="l" fontAlgn="t"/>
                      <a:r>
                        <a:rPr lang="da-DK" b="1">
                          <a:effectLst/>
                        </a:rPr>
                        <a:t>Østeuropa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B4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2.120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>
                          <a:effectLst/>
                        </a:rPr>
                        <a:t>4.985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a-DK" dirty="0">
                          <a:effectLst/>
                        </a:rPr>
                        <a:t>5.437</a:t>
                      </a:r>
                    </a:p>
                  </a:txBody>
                  <a:tcPr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612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928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3B259650-1857-4EAB-AFC4-F0AA3AFEFA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300" y="-558845"/>
            <a:ext cx="12687301" cy="7416845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A02BE0-717D-4D67-9A16-DECA9A763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-52673" y="1456997"/>
            <a:ext cx="12297346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AE27B8E-3E50-4F90-A998-0A97319DF877}"/>
              </a:ext>
            </a:extLst>
          </p:cNvPr>
          <p:cNvSpPr txBox="1"/>
          <p:nvPr/>
        </p:nvSpPr>
        <p:spPr>
          <a:xfrm>
            <a:off x="1832395" y="2048287"/>
            <a:ext cx="9052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b="1" dirty="0"/>
              <a:t>Gorbatjovs reformpolitik</a:t>
            </a:r>
          </a:p>
          <a:p>
            <a:pPr algn="ctr"/>
            <a:r>
              <a:rPr lang="da-DK" sz="6000" b="1" dirty="0"/>
              <a:t>1985-1991</a:t>
            </a:r>
            <a:endParaRPr lang="da-DK" sz="4000" b="1" dirty="0"/>
          </a:p>
        </p:txBody>
      </p:sp>
    </p:spTree>
    <p:extLst>
      <p:ext uri="{BB962C8B-B14F-4D97-AF65-F5344CB8AC3E}">
        <p14:creationId xmlns:p14="http://schemas.microsoft.com/office/powerpoint/2010/main" val="973253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596C005A-690D-485E-82CB-8A6F67701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100" y="-407913"/>
            <a:ext cx="12663773" cy="811276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A02BE0-717D-4D67-9A16-DECA9A763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-52673" y="1456997"/>
            <a:ext cx="12297346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AE27B8E-3E50-4F90-A998-0A97319DF877}"/>
              </a:ext>
            </a:extLst>
          </p:cNvPr>
          <p:cNvSpPr txBox="1"/>
          <p:nvPr/>
        </p:nvSpPr>
        <p:spPr>
          <a:xfrm>
            <a:off x="1832395" y="2048287"/>
            <a:ext cx="9052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6000" b="1" dirty="0"/>
              <a:t>De </a:t>
            </a:r>
            <a:r>
              <a:rPr lang="da-DK" sz="6000" b="1" dirty="0" err="1"/>
              <a:t>kommunitiske</a:t>
            </a:r>
            <a:r>
              <a:rPr lang="da-DK" sz="6000" b="1" dirty="0"/>
              <a:t> regimer falder i Østeuropa</a:t>
            </a:r>
          </a:p>
        </p:txBody>
      </p:sp>
    </p:spTree>
    <p:extLst>
      <p:ext uri="{BB962C8B-B14F-4D97-AF65-F5344CB8AC3E}">
        <p14:creationId xmlns:p14="http://schemas.microsoft.com/office/powerpoint/2010/main" val="2505367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https://upload.wikimedia.org/wikipedia/commons/f/fc/Cold_War_border_chan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69" y="0"/>
            <a:ext cx="94218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10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5C1B4-BCFD-4F8A-94AC-1A20719F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621" y="4665605"/>
            <a:ext cx="6638806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Demokratibevægelsen</a:t>
            </a:r>
            <a:r>
              <a:rPr lang="en-US" sz="41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blandt</a:t>
            </a:r>
            <a:r>
              <a:rPr lang="en-US" sz="41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100" b="1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unge</a:t>
            </a:r>
            <a:r>
              <a:rPr lang="en-US" sz="41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kinesere</a:t>
            </a:r>
            <a:r>
              <a:rPr lang="en-US" sz="41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1978-89</a:t>
            </a:r>
          </a:p>
        </p:txBody>
      </p:sp>
      <p:pic>
        <p:nvPicPr>
          <p:cNvPr id="9" name="Billede 8" descr="Et billede, der indeholder person, udendørs, personer, gruppe&#10;&#10;Automatisk genereret beskrivelse">
            <a:extLst>
              <a:ext uri="{FF2B5EF4-FFF2-40B4-BE49-F238E27FC236}">
                <a16:creationId xmlns:a16="http://schemas.microsoft.com/office/drawing/2014/main" id="{5BDACDDB-1FDA-4593-937B-4CC9FC10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9" r="-1" b="-1"/>
          <a:stretch/>
        </p:blipFill>
        <p:spPr>
          <a:xfrm>
            <a:off x="20" y="-18472"/>
            <a:ext cx="4848284" cy="4359438"/>
          </a:xfrm>
          <a:prstGeom prst="rect">
            <a:avLst/>
          </a:prstGeom>
        </p:spPr>
      </p:pic>
      <p:pic>
        <p:nvPicPr>
          <p:cNvPr id="5" name="Pladsholder til indhold 4" descr="Et billede, der indeholder bygning, person, udendørs, personer&#10;&#10;Automatisk genereret beskrivelse">
            <a:extLst>
              <a:ext uri="{FF2B5EF4-FFF2-40B4-BE49-F238E27FC236}">
                <a16:creationId xmlns:a16="http://schemas.microsoft.com/office/drawing/2014/main" id="{5AB2C224-97AC-4F14-BF2B-D60AF0CA8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066"/>
          <a:stretch/>
        </p:blipFill>
        <p:spPr>
          <a:xfrm>
            <a:off x="4972050" y="-1"/>
            <a:ext cx="7216902" cy="4359440"/>
          </a:xfrm>
          <a:prstGeom prst="rect">
            <a:avLst/>
          </a:prstGeom>
        </p:spPr>
      </p:pic>
      <p:pic>
        <p:nvPicPr>
          <p:cNvPr id="7" name="Billede 6" descr="Et billede, der indeholder person, udendørs, mængde, personer&#10;&#10;Automatisk genereret beskrivelse">
            <a:extLst>
              <a:ext uri="{FF2B5EF4-FFF2-40B4-BE49-F238E27FC236}">
                <a16:creationId xmlns:a16="http://schemas.microsoft.com/office/drawing/2014/main" id="{31F4F3D9-E9D2-4817-9223-331F418535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0" r="2" b="2"/>
          <a:stretch/>
        </p:blipFill>
        <p:spPr>
          <a:xfrm>
            <a:off x="20" y="4472610"/>
            <a:ext cx="4848284" cy="2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35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vej, udendørs, gade, lastbil&#10;&#10;Automatisk genereret beskrivelse">
            <a:extLst>
              <a:ext uri="{FF2B5EF4-FFF2-40B4-BE49-F238E27FC236}">
                <a16:creationId xmlns:a16="http://schemas.microsoft.com/office/drawing/2014/main" id="{C22CD8BC-9951-4170-980D-BF9690228A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8" b="6548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9" name="Billede 8" descr="Et billede, der indeholder udendørs, vand, går, by&#10;&#10;Automatisk genereret beskrivelse">
            <a:extLst>
              <a:ext uri="{FF2B5EF4-FFF2-40B4-BE49-F238E27FC236}">
                <a16:creationId xmlns:a16="http://schemas.microsoft.com/office/drawing/2014/main" id="{8F28B309-22AA-4B15-BC2C-24A2C86054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" b="15752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5" name="Pladsholder til indhold 4" descr="Et billede, der indeholder person, udendørs, personer, gruppe&#10;&#10;Automatisk genereret beskrivelse">
            <a:extLst>
              <a:ext uri="{FF2B5EF4-FFF2-40B4-BE49-F238E27FC236}">
                <a16:creationId xmlns:a16="http://schemas.microsoft.com/office/drawing/2014/main" id="{715DE874-DC6F-4DF2-A8ED-07460DB6F0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2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3074" name="Picture 2" descr="We lived on cigarettes': Canadian describes hiding out in embassy during Tiananmen  Square massacre | CBC News">
            <a:extLst>
              <a:ext uri="{FF2B5EF4-FFF2-40B4-BE49-F238E27FC236}">
                <a16:creationId xmlns:a16="http://schemas.microsoft.com/office/drawing/2014/main" id="{0E43F235-4950-4765-BDB6-811CA2BD6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-52673" y="2761554"/>
            <a:ext cx="12297346" cy="1463938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47B2EF-0942-42A2-8D5A-89AB5FA27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578" y="2761554"/>
            <a:ext cx="4847517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Massakren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Den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himmelske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Fredsplads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juni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1989</a:t>
            </a:r>
          </a:p>
        </p:txBody>
      </p:sp>
    </p:spTree>
    <p:extLst>
      <p:ext uri="{BB962C8B-B14F-4D97-AF65-F5344CB8AC3E}">
        <p14:creationId xmlns:p14="http://schemas.microsoft.com/office/powerpoint/2010/main" val="276899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0" y="0"/>
            <a:ext cx="12192000" cy="2448449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098" name="Picture 2" descr="Berlin Wall 25 Years After the Fall: Photo Submission Guidelines | Ti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8450"/>
            <a:ext cx="6365027" cy="440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10 Things You May Not Know About the Berlin Wall - HIS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02" y="2448451"/>
            <a:ext cx="5879398" cy="440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AE27B8E-3E50-4F90-A998-0A97319DF877}"/>
              </a:ext>
            </a:extLst>
          </p:cNvPr>
          <p:cNvSpPr txBox="1"/>
          <p:nvPr/>
        </p:nvSpPr>
        <p:spPr>
          <a:xfrm>
            <a:off x="2092277" y="254728"/>
            <a:ext cx="9052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6000" b="1" dirty="0">
                <a:solidFill>
                  <a:srgbClr val="FF0000"/>
                </a:solidFill>
              </a:rPr>
              <a:t>Berlinmurens fald november 1989</a:t>
            </a:r>
            <a:endParaRPr lang="da-DK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70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368560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vigtigste begreber fra Den Kolde Krig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/>
          <a:lstStyle/>
          <a:p>
            <a:pPr lvl="0"/>
            <a:r>
              <a:rPr lang="da-DK" dirty="0"/>
              <a:t>Bipolar verden</a:t>
            </a:r>
          </a:p>
          <a:p>
            <a:pPr marL="0" lvl="0" indent="0">
              <a:buNone/>
            </a:pPr>
            <a:endParaRPr lang="da-DK" dirty="0"/>
          </a:p>
          <a:p>
            <a:pPr lvl="0"/>
            <a:r>
              <a:rPr lang="da-DK" dirty="0"/>
              <a:t>Det delte Europa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Våbenkapløbet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Stedfortræderkrigene</a:t>
            </a:r>
          </a:p>
        </p:txBody>
      </p:sp>
    </p:spTree>
    <p:extLst>
      <p:ext uri="{BB962C8B-B14F-4D97-AF65-F5344CB8AC3E}">
        <p14:creationId xmlns:p14="http://schemas.microsoft.com/office/powerpoint/2010/main" val="19062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y Gen. Milley's Ukraine War Prediction Missed by a Mile | The Heritage  Foundation">
            <a:extLst>
              <a:ext uri="{FF2B5EF4-FFF2-40B4-BE49-F238E27FC236}">
                <a16:creationId xmlns:a16="http://schemas.microsoft.com/office/drawing/2014/main" id="{E6DBA949-4E40-482B-BCB2-65FC34992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8075"/>
            <a:ext cx="6114143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ive Important Takeaways From China's National People's Congress - The New  York Times">
            <a:extLst>
              <a:ext uri="{FF2B5EF4-FFF2-40B4-BE49-F238E27FC236}">
                <a16:creationId xmlns:a16="http://schemas.microsoft.com/office/drawing/2014/main" id="{A1AD96DE-BA40-4D17-B020-D6C025259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4350"/>
            <a:ext cx="6245565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ussia scrambles to increase weapons production for Ukraine war | Russia-Ukraine  war News | Al Jazeera">
            <a:extLst>
              <a:ext uri="{FF2B5EF4-FFF2-40B4-BE49-F238E27FC236}">
                <a16:creationId xmlns:a16="http://schemas.microsoft.com/office/drawing/2014/main" id="{79583DA0-736F-4B1D-9951-3A761DD00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96639"/>
            <a:ext cx="6096000" cy="406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Joe Biden: One year on from getting the keys to the White House, how has Joe  Biden fared as US president? | US News | Sky News">
            <a:extLst>
              <a:ext uri="{FF2B5EF4-FFF2-40B4-BE49-F238E27FC236}">
                <a16:creationId xmlns:a16="http://schemas.microsoft.com/office/drawing/2014/main" id="{457EC53B-A6A6-4FCC-BC8C-8FDF5F499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-79911"/>
            <a:ext cx="6162675" cy="343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80FE6CAA-6C06-4A2A-A979-D9C12D31DBA5}"/>
              </a:ext>
            </a:extLst>
          </p:cNvPr>
          <p:cNvSpPr/>
          <p:nvPr/>
        </p:nvSpPr>
        <p:spPr>
          <a:xfrm>
            <a:off x="-52673" y="2314575"/>
            <a:ext cx="12297346" cy="1910917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27BBF0-250F-4A53-AE95-5F3361C08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5" y="2400300"/>
            <a:ext cx="10515600" cy="1680873"/>
          </a:xfrm>
        </p:spPr>
        <p:txBody>
          <a:bodyPr>
            <a:normAutofit/>
          </a:bodyPr>
          <a:lstStyle/>
          <a:p>
            <a:r>
              <a:rPr lang="da-DK" sz="6000" b="1" dirty="0">
                <a:solidFill>
                  <a:schemeClr val="bg1"/>
                </a:solidFill>
              </a:rPr>
              <a:t>Er Den Kolde Krig virkelig slut? </a:t>
            </a:r>
          </a:p>
        </p:txBody>
      </p:sp>
    </p:spTree>
    <p:extLst>
      <p:ext uri="{BB962C8B-B14F-4D97-AF65-F5344CB8AC3E}">
        <p14:creationId xmlns:p14="http://schemas.microsoft.com/office/powerpoint/2010/main" val="2369145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https://upload.wikimedia.org/wikipedia/commons/f/fc/Cold_War_border_chan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69" y="0"/>
            <a:ext cx="94218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776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3571A-7809-4CA3-B025-DD8732E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7E223B-C755-4D81-8B41-CBF319B3B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2" name="Picture 4" descr="Map of Europe with Facts, Statistics and History">
            <a:extLst>
              <a:ext uri="{FF2B5EF4-FFF2-40B4-BE49-F238E27FC236}">
                <a16:creationId xmlns:a16="http://schemas.microsoft.com/office/drawing/2014/main" id="{01DE4153-92F7-46A7-A88E-4B00CAB09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904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657E3-4E69-4C30-92BF-6390171F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”</a:t>
            </a:r>
            <a:r>
              <a:rPr lang="az-Cyrl-AZ" dirty="0"/>
              <a:t>Невский</a:t>
            </a:r>
            <a:r>
              <a:rPr lang="da-DK" b="1" u="sng"/>
              <a:t>” </a:t>
            </a:r>
            <a:r>
              <a:rPr lang="da-DK" b="1" u="sng" dirty="0"/>
              <a:t>– Russisk anti-vestlig superhelt</a:t>
            </a:r>
          </a:p>
        </p:txBody>
      </p:sp>
      <p:pic>
        <p:nvPicPr>
          <p:cNvPr id="1026" name="Picture 2" descr="Невский (1 сезон) — Трейлер (2024)">
            <a:extLst>
              <a:ext uri="{FF2B5EF4-FFF2-40B4-BE49-F238E27FC236}">
                <a16:creationId xmlns:a16="http://schemas.microsoft.com/office/drawing/2014/main" id="{3055BF3F-7E57-44CC-9E83-753AAA55E9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720" y="1984851"/>
            <a:ext cx="6497532" cy="487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067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8" name="Picture 4" descr="Anti soviet propaganda, USA [1938] : r/PropagandaPosters">
            <a:extLst>
              <a:ext uri="{FF2B5EF4-FFF2-40B4-BE49-F238E27FC236}">
                <a16:creationId xmlns:a16="http://schemas.microsoft.com/office/drawing/2014/main" id="{3FC18E64-D38A-0D3A-CA21-9C45C024F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37"/>
          <a:stretch/>
        </p:blipFill>
        <p:spPr bwMode="auto">
          <a:xfrm>
            <a:off x="-4084" y="10"/>
            <a:ext cx="609905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tentacles of the octopus&quot;, Soviet anti-Zionist caricature, 1972 :  r/PropagandaPosters">
            <a:extLst>
              <a:ext uri="{FF2B5EF4-FFF2-40B4-BE49-F238E27FC236}">
                <a16:creationId xmlns:a16="http://schemas.microsoft.com/office/drawing/2014/main" id="{B541CB7D-D2A6-55B6-A564-B128BCB0F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" r="-2" b="4522"/>
          <a:stretch/>
        </p:blipFill>
        <p:spPr bwMode="auto">
          <a:xfrm>
            <a:off x="6093795" y="-90748"/>
            <a:ext cx="60951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BCA387E-842C-C439-25C5-7FEC7C211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01" y="3488795"/>
            <a:ext cx="9795637" cy="2215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Hvad</a:t>
            </a:r>
            <a:r>
              <a:rPr lang="en-US" sz="6600" b="1" kern="12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kern="12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symboliserer</a:t>
            </a:r>
            <a:r>
              <a:rPr lang="en-US" sz="6600" b="1" kern="12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”</a:t>
            </a:r>
            <a:r>
              <a:rPr lang="en-US" sz="6600" b="1" kern="12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blæksprutte-monsteret</a:t>
            </a:r>
            <a:r>
              <a:rPr lang="en-US" sz="6600" b="1" kern="12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112687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4" ma:contentTypeDescription="Opret et nyt dokument." ma:contentTypeScope="" ma:versionID="c7f2cd97ed28710809231dc83e36e073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0ae8140258f1f445341af247b8fd3af0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064A4A-8A03-433F-A41D-30324EFBF721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913ae31f-ae35-437d-8c13-540cda48aeb7"/>
    <ds:schemaRef ds:uri="9687d823-fb92-4e00-afbd-4902e2f5bc57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9353BA-8FC6-4D1C-8285-970658CA0E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A93006-6B4D-4B3C-9285-12BA7361F6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217</Words>
  <Application>Microsoft Office PowerPoint</Application>
  <PresentationFormat>Widescreen</PresentationFormat>
  <Paragraphs>93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SAMMENLIGNING AF BNP PR. INDBYGGER MELLEM ØST OG VEST</vt:lpstr>
      <vt:lpstr>PowerPoint-præsentation</vt:lpstr>
      <vt:lpstr>PowerPoint-præsentation</vt:lpstr>
      <vt:lpstr>PowerPoint-præsentation</vt:lpstr>
      <vt:lpstr>Demokratibevægelsen blandt de unge kinesere 1978-89</vt:lpstr>
      <vt:lpstr>Massakren på Den himmelske Fredsplads juni 1989</vt:lpstr>
      <vt:lpstr>PowerPoint-præsentation</vt:lpstr>
      <vt:lpstr>De vigtigste begreber fra Den Kolde Krig</vt:lpstr>
      <vt:lpstr>Er Den Kolde Krig virkelig slut? </vt:lpstr>
      <vt:lpstr>PowerPoint-præsentation</vt:lpstr>
      <vt:lpstr>PowerPoint-præsentation</vt:lpstr>
      <vt:lpstr>”Невский” – Russisk anti-vestlig superhelt</vt:lpstr>
      <vt:lpstr>Hvad symboliserer ”blæksprutte-monsteret”?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22</cp:revision>
  <dcterms:created xsi:type="dcterms:W3CDTF">2017-08-23T12:03:28Z</dcterms:created>
  <dcterms:modified xsi:type="dcterms:W3CDTF">2024-10-25T06:02:49Z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