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89" r:id="rId4"/>
    <p:sldId id="290" r:id="rId5"/>
    <p:sldId id="281" r:id="rId6"/>
    <p:sldId id="287" r:id="rId7"/>
    <p:sldId id="288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75943-462B-41A2-9034-6467F94A0176}" v="6" dt="2024-04-29T05:57:26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1FF75943-462B-41A2-9034-6467F94A0176}"/>
    <pc:docChg chg="custSel addSld modSld">
      <pc:chgData name="Troels Kjems Petersen" userId="d50d9817-7fa7-4ee2-9878-28660974c4b1" providerId="ADAL" clId="{1FF75943-462B-41A2-9034-6467F94A0176}" dt="2024-04-29T05:59:19.897" v="460" actId="207"/>
      <pc:docMkLst>
        <pc:docMk/>
      </pc:docMkLst>
      <pc:sldChg chg="modSp mod">
        <pc:chgData name="Troels Kjems Petersen" userId="d50d9817-7fa7-4ee2-9878-28660974c4b1" providerId="ADAL" clId="{1FF75943-462B-41A2-9034-6467F94A0176}" dt="2024-04-26T11:38:20.531" v="83" actId="20577"/>
        <pc:sldMkLst>
          <pc:docMk/>
          <pc:sldMk cId="107704902" sldId="286"/>
        </pc:sldMkLst>
        <pc:spChg chg="mod">
          <ac:chgData name="Troels Kjems Petersen" userId="d50d9817-7fa7-4ee2-9878-28660974c4b1" providerId="ADAL" clId="{1FF75943-462B-41A2-9034-6467F94A0176}" dt="2024-04-26T11:38:20.531" v="83" actId="20577"/>
          <ac:spMkLst>
            <pc:docMk/>
            <pc:sldMk cId="107704902" sldId="286"/>
            <ac:spMk id="3" creationId="{00000000-0000-0000-0000-000000000000}"/>
          </ac:spMkLst>
        </pc:spChg>
      </pc:sldChg>
      <pc:sldChg chg="addSp modSp new setBg">
        <pc:chgData name="Troels Kjems Petersen" userId="d50d9817-7fa7-4ee2-9878-28660974c4b1" providerId="ADAL" clId="{1FF75943-462B-41A2-9034-6467F94A0176}" dt="2024-04-26T11:39:28.677" v="87"/>
        <pc:sldMkLst>
          <pc:docMk/>
          <pc:sldMk cId="3703601995" sldId="289"/>
        </pc:sldMkLst>
        <pc:picChg chg="add mod">
          <ac:chgData name="Troels Kjems Petersen" userId="d50d9817-7fa7-4ee2-9878-28660974c4b1" providerId="ADAL" clId="{1FF75943-462B-41A2-9034-6467F94A0176}" dt="2024-04-26T11:39:19.880" v="86" actId="1076"/>
          <ac:picMkLst>
            <pc:docMk/>
            <pc:sldMk cId="3703601995" sldId="289"/>
            <ac:picMk id="1026" creationId="{97432F80-4FC9-8EB8-A22E-EC02FF8DCD8C}"/>
          </ac:picMkLst>
        </pc:picChg>
      </pc:sldChg>
      <pc:sldChg chg="modSp add mod setBg">
        <pc:chgData name="Troels Kjems Petersen" userId="d50d9817-7fa7-4ee2-9878-28660974c4b1" providerId="ADAL" clId="{1FF75943-462B-41A2-9034-6467F94A0176}" dt="2024-04-29T05:59:19.897" v="460" actId="207"/>
        <pc:sldMkLst>
          <pc:docMk/>
          <pc:sldMk cId="4223367311" sldId="290"/>
        </pc:sldMkLst>
        <pc:spChg chg="mod">
          <ac:chgData name="Troels Kjems Petersen" userId="d50d9817-7fa7-4ee2-9878-28660974c4b1" providerId="ADAL" clId="{1FF75943-462B-41A2-9034-6467F94A0176}" dt="2024-04-29T05:59:19.897" v="460" actId="207"/>
          <ac:spMkLst>
            <pc:docMk/>
            <pc:sldMk cId="4223367311" sldId="290"/>
            <ac:spMk id="2" creationId="{38A94F1E-39E7-AE5B-0E92-3AA5F61D6B39}"/>
          </ac:spMkLst>
        </pc:spChg>
        <pc:spChg chg="mod">
          <ac:chgData name="Troels Kjems Petersen" userId="d50d9817-7fa7-4ee2-9878-28660974c4b1" providerId="ADAL" clId="{1FF75943-462B-41A2-9034-6467F94A0176}" dt="2024-04-29T05:59:04.424" v="432" actId="20577"/>
          <ac:spMkLst>
            <pc:docMk/>
            <pc:sldMk cId="4223367311" sldId="290"/>
            <ac:spMk id="3" creationId="{E6D3F702-11B6-7BA4-8245-9811F3ACD331}"/>
          </ac:spMkLst>
        </pc:spChg>
        <pc:picChg chg="mod">
          <ac:chgData name="Troels Kjems Petersen" userId="d50d9817-7fa7-4ee2-9878-28660974c4b1" providerId="ADAL" clId="{1FF75943-462B-41A2-9034-6467F94A0176}" dt="2024-04-29T05:57:26.828" v="90" actId="1076"/>
          <ac:picMkLst>
            <pc:docMk/>
            <pc:sldMk cId="4223367311" sldId="290"/>
            <ac:picMk id="1026" creationId="{97432F80-4FC9-8EB8-A22E-EC02FF8DCD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F0DBD-A005-B0E2-4A17-6ECC1A94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A121CAE-FEAF-040B-8682-9BAF67855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8A3908-DD5C-C7BB-6069-1EF2C6F7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FFF5EC-5A60-E938-0A3C-8210A234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FE3F3A-1B3C-0677-2953-76A587AC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37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16EC4-943B-5B39-54CC-D8B95D91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4847C6-7E58-8D23-ADE4-AEDF1889F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5F3531-B73D-33C3-A33F-6F9902B9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392C3A-5ABC-E48B-AF1D-F3563DEA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9BB8F8-F76F-51B6-D2A6-07361BC2D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87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81018-DA0D-ABD5-15A9-31ACF3B76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ADA9E3-A166-208E-7E84-FB0FCCF55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BDD583-0FCA-5D63-4F8C-3CA384C9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43B7CB-D3DF-B5A4-8E5E-1FB921AFF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39AFF8-D4A1-450D-381D-1A9871FFB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6320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8EF9E-323C-CD4A-F51E-DE2D53388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59A1F-A1AA-88D7-1E41-345876213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F6164A-7D91-A37A-853A-7F5D17C19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BF2DE3-763F-890B-3692-D04A7687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7B23A2-577E-1745-90F8-28D4AEDE9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481545-7F7B-B1C0-AED4-E7257FC6B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355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C3679-8DA1-81FA-28CD-62E7B6FA7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AF6318A-85D4-0AC6-4761-989EB2449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B3011D-991F-7874-1537-28A28FD1D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7A75546-405D-432D-904C-9949C4F95C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10FA9E1-F03C-873B-7642-06F256E97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A9BF7B5-A133-03A2-5119-70F3E1AC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821C051-AC6D-5AF5-29BF-C2CE37EF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6B9B89E-8074-3E27-14CC-1366448E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16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20B58A-3F26-CB3F-8F04-B58CA1C6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04EFD87-73FD-FA28-5B5F-DE9BF290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F932FFC-3B6B-627A-B363-44F85634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0868C53-9B70-27AA-DFB9-C867EBD8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548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402095F-74D7-E6DB-76A0-406572963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DD4608E-5FE5-488F-8F91-3EE7C67A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19D9051-0531-76F7-DCDA-08D28E7F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207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72458-2FE9-13C1-C641-28A08849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C32F3A-0E21-D1A3-014F-B9EECCA0E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7E09FE6-6E15-B5BE-64FA-F1608F1E6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D168E8A-7C07-4AD8-7D96-965E3F2B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6EBC056-635E-4C39-7B51-1354F0F1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A5F2D09-E0A4-F677-BFD7-2C75EE3A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972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89A0D-33CB-8D82-184B-B120D6AFA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353BB00-97A1-BE86-8974-725DF8AB5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611270D-B599-6AF5-F8EC-D411A823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89EDBE-CCF5-B7CD-A5BD-44E3043B1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45E04B2-B7F7-483C-946B-FFFB7583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C57CDF4-CD4B-1B2D-C62D-DF5422BE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821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A42B6-691A-E450-3833-7554DB6D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33A27EC-78E7-10EB-C8DB-1A7C079B6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1F1627-E102-0ECB-D5A5-E5046DFF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DD3D37-F2EE-7C16-BE58-22A958557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57915B-1001-198A-45CD-179A86599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03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667BBDA-08DC-8919-3972-FC8B956FC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3625498-D989-CA67-E8BA-329CDFC7F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A9CE29-5874-ADDB-1533-D3DBEC51F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9B7474-8946-0786-FE74-2BFB655E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DA8026-FE55-B3D9-E5A0-8FE7C238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042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6F58F46-A9A2-84F6-F556-C310FE95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3FD785-E1C4-6366-DB29-94E98785A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72BADE-604E-9AFB-73E3-0A9959E86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3985F2-8F03-4588-BD5E-A3C79916FF76}" type="datetimeFigureOut">
              <a:rPr lang="da-DK" smtClean="0"/>
              <a:t>29-04-2024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85D9EB-89B2-1231-85DC-3A1BAC775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2D4DE6-8072-B435-5F4B-AC3769204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D06B7-02C0-4C98-882D-FD841B6B04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96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øj, udendørs, sky, menneske&#10;&#10;Automatisk genereret beskrivelse">
            <a:extLst>
              <a:ext uri="{FF2B5EF4-FFF2-40B4-BE49-F238E27FC236}">
                <a16:creationId xmlns:a16="http://schemas.microsoft.com/office/drawing/2014/main" id="{A31E1860-B745-AA00-98DA-FD4FBD3BD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36" y="-690931"/>
            <a:ext cx="12218336" cy="81768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-26337" y="2228303"/>
            <a:ext cx="12244673" cy="3388726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1961575" y="2760958"/>
            <a:ext cx="8807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7200" b="1" dirty="0">
                <a:solidFill>
                  <a:srgbClr val="C00000"/>
                </a:solidFill>
              </a:rPr>
              <a:t>Holocaust – kronologi og teori </a:t>
            </a:r>
            <a:endParaRPr lang="da-DK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5" y="108857"/>
            <a:ext cx="11470399" cy="6749143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”Der </a:t>
            </a:r>
            <a:r>
              <a:rPr lang="da-DK" sz="3300" b="1" dirty="0" err="1"/>
              <a:t>Ewige</a:t>
            </a:r>
            <a:r>
              <a:rPr lang="da-DK" sz="3300" b="1" dirty="0"/>
              <a:t> Jude” (tysk dokumentarfilm fra 1940)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Gennemgang af gruppearbejde med kilder til Holocaust (lektien)</a:t>
            </a:r>
          </a:p>
          <a:p>
            <a:pPr marL="514350" lvl="0" indent="-514350" algn="l">
              <a:buAutoNum type="arabicPeriod"/>
            </a:pPr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Teorien om folkedrabets 10 stadier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Holocaust i forhold til teorien om folkedrabets 10 stadier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10770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94F1E-39E7-AE5B-0E92-3AA5F61D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D3F702-11B6-7BA4-8245-9811F3ACD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Der ewige Jude | Holocaust Encyclopedia">
            <a:extLst>
              <a:ext uri="{FF2B5EF4-FFF2-40B4-BE49-F238E27FC236}">
                <a16:creationId xmlns:a16="http://schemas.microsoft.com/office/drawing/2014/main" id="{97432F80-4FC9-8EB8-A22E-EC02FF8DC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642" y="0"/>
            <a:ext cx="4929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60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94F1E-39E7-AE5B-0E92-3AA5F61D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>
                <a:solidFill>
                  <a:srgbClr val="FF0000"/>
                </a:solidFill>
              </a:rPr>
              <a:t>”Der </a:t>
            </a:r>
            <a:r>
              <a:rPr lang="da-DK" u="sng" dirty="0" err="1">
                <a:solidFill>
                  <a:srgbClr val="FF0000"/>
                </a:solidFill>
              </a:rPr>
              <a:t>ewige</a:t>
            </a:r>
            <a:r>
              <a:rPr lang="da-DK" u="sng" dirty="0">
                <a:solidFill>
                  <a:srgbClr val="FF0000"/>
                </a:solidFill>
              </a:rPr>
              <a:t> </a:t>
            </a:r>
            <a:r>
              <a:rPr lang="da-DK" u="sng" dirty="0" err="1">
                <a:solidFill>
                  <a:srgbClr val="FF0000"/>
                </a:solidFill>
              </a:rPr>
              <a:t>jude</a:t>
            </a:r>
            <a:r>
              <a:rPr lang="da-DK" u="sng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D3F702-11B6-7BA4-8245-9811F3ACD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8" y="1869168"/>
            <a:ext cx="10515600" cy="4351338"/>
          </a:xfrm>
        </p:spPr>
        <p:txBody>
          <a:bodyPr/>
          <a:lstStyle/>
          <a:p>
            <a:r>
              <a:rPr lang="da-DK" dirty="0"/>
              <a:t>Hvad tror I var formålet med ”Der </a:t>
            </a:r>
            <a:r>
              <a:rPr lang="da-DK" dirty="0" err="1"/>
              <a:t>Ewige</a:t>
            </a:r>
            <a:r>
              <a:rPr lang="da-DK" dirty="0"/>
              <a:t> Jude”?</a:t>
            </a:r>
          </a:p>
          <a:p>
            <a:r>
              <a:rPr lang="da-DK" dirty="0"/>
              <a:t>Hvordan tror I at den tyske befolkning tog imod </a:t>
            </a:r>
          </a:p>
          <a:p>
            <a:pPr marL="0" indent="0">
              <a:buNone/>
            </a:pPr>
            <a:r>
              <a:rPr lang="da-DK" dirty="0"/>
              <a:t>filmen i 1940?</a:t>
            </a:r>
          </a:p>
          <a:p>
            <a:r>
              <a:rPr lang="da-DK" dirty="0"/>
              <a:t>Hvordan fremstilles de polske jøder i filmen?</a:t>
            </a:r>
          </a:p>
          <a:p>
            <a:r>
              <a:rPr lang="da-DK" dirty="0"/>
              <a:t>Hvilke virkemidler bruger filmen til at fremme</a:t>
            </a:r>
          </a:p>
          <a:p>
            <a:pPr marL="0" indent="0">
              <a:buNone/>
            </a:pPr>
            <a:r>
              <a:rPr lang="da-DK" dirty="0"/>
              <a:t>sin fremstilling af de polske jøder?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6" name="Picture 2" descr="Der ewige Jude | Holocaust Encyclopedia">
            <a:extLst>
              <a:ext uri="{FF2B5EF4-FFF2-40B4-BE49-F238E27FC236}">
                <a16:creationId xmlns:a16="http://schemas.microsoft.com/office/drawing/2014/main" id="{97432F80-4FC9-8EB8-A22E-EC02FF8DC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157" y="2002971"/>
            <a:ext cx="3395662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367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32548"/>
            <a:ext cx="12244673" cy="142717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0050" y="-32548"/>
            <a:ext cx="11269717" cy="1810516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Kildearbejde med Holocaust (lektien)</a:t>
            </a:r>
            <a:br>
              <a:rPr lang="da-DK" sz="4800" b="1" i="1" dirty="0"/>
            </a:br>
            <a:endParaRPr lang="da-DK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3600" b="1" i="1" dirty="0"/>
          </a:p>
          <a:p>
            <a:pPr marL="0" indent="0">
              <a:buNone/>
            </a:pPr>
            <a:r>
              <a:rPr lang="da-DK" sz="3600" b="1" i="1" dirty="0"/>
              <a:t> 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277867" y="1480473"/>
            <a:ext cx="113919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500" b="1" dirty="0"/>
              <a:t>Gå ind på dagens lektion på Lectio og find dokumentet ”Kilder til Holocaust”</a:t>
            </a:r>
          </a:p>
          <a:p>
            <a:pPr marL="514350" indent="-514350">
              <a:buFont typeface="+mj-lt"/>
              <a:buAutoNum type="arabicPeriod"/>
            </a:pPr>
            <a:endParaRPr lang="da-DK" sz="2500" b="1" dirty="0"/>
          </a:p>
          <a:p>
            <a:pPr marL="514350" indent="-514350">
              <a:buFont typeface="+mj-lt"/>
              <a:buAutoNum type="arabicPeriod"/>
            </a:pPr>
            <a:r>
              <a:rPr lang="da-DK" sz="2500" b="1" dirty="0"/>
              <a:t>Dokumentet består af følgende syv kilder: </a:t>
            </a:r>
            <a:r>
              <a:rPr lang="da-DK" sz="2500" b="1" dirty="0">
                <a:solidFill>
                  <a:srgbClr val="FF0000"/>
                </a:solidFill>
              </a:rPr>
              <a:t>TEKST 28, 29, 30, 31, 51, 52 og 53. </a:t>
            </a:r>
          </a:p>
          <a:p>
            <a:pPr marL="514350" indent="-514350">
              <a:buFont typeface="+mj-lt"/>
              <a:buAutoNum type="arabicPeriod"/>
            </a:pPr>
            <a:endParaRPr lang="da-DK" sz="2500" b="1" dirty="0"/>
          </a:p>
          <a:p>
            <a:pPr marL="514350" indent="-514350">
              <a:buFont typeface="+mj-lt"/>
              <a:buAutoNum type="arabicPeriod"/>
            </a:pPr>
            <a:r>
              <a:rPr lang="da-DK" sz="2500" b="1" dirty="0"/>
              <a:t>I skal udvælge TRE af disse kilder, som I mener er gode kilder til at belyse Holocaust.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500" b="1" dirty="0"/>
          </a:p>
          <a:p>
            <a:r>
              <a:rPr lang="da-DK" sz="2500" b="1" dirty="0"/>
              <a:t>4. I skal derefter se om I kan stille nogle HISTORISKE SPØRGSMÅL som jeres udvalgte kilder kan besvare </a:t>
            </a:r>
            <a:r>
              <a:rPr lang="da-DK" sz="2500" b="1" dirty="0">
                <a:sym typeface="Wingdings" panose="05000000000000000000" pitchFamily="2" charset="2"/>
              </a:rPr>
              <a:t> Hvad giver kilderne et indblik i?  (man må også gerne inddrage kortet på s.110)</a:t>
            </a:r>
          </a:p>
          <a:p>
            <a:endParaRPr lang="da-DK" sz="2500" b="1" dirty="0">
              <a:sym typeface="Wingdings" panose="05000000000000000000" pitchFamily="2" charset="2"/>
            </a:endParaRPr>
          </a:p>
          <a:p>
            <a:r>
              <a:rPr lang="da-DK" sz="2500" b="1" dirty="0">
                <a:sym typeface="Wingdings" panose="05000000000000000000" pitchFamily="2" charset="2"/>
              </a:rPr>
              <a:t>5. I skal skrive det hele ned, så I har det med til næste gang (LEKTIE)</a:t>
            </a:r>
            <a:endParaRPr lang="da-DK" sz="2500" b="1" dirty="0"/>
          </a:p>
        </p:txBody>
      </p:sp>
    </p:spTree>
    <p:extLst>
      <p:ext uri="{BB962C8B-B14F-4D97-AF65-F5344CB8AC3E}">
        <p14:creationId xmlns:p14="http://schemas.microsoft.com/office/powerpoint/2010/main" val="118792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rekant, symbol, flag&#10;&#10;Automatisk genereret beskrivelse">
            <a:extLst>
              <a:ext uri="{FF2B5EF4-FFF2-40B4-BE49-F238E27FC236}">
                <a16:creationId xmlns:a16="http://schemas.microsoft.com/office/drawing/2014/main" id="{D19F6D0A-0D1C-60CC-84B1-704301177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06" y="0"/>
            <a:ext cx="7603894" cy="6872558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1A3587BC-DF34-F4B1-E7FA-E0DCB7C71739}"/>
              </a:ext>
            </a:extLst>
          </p:cNvPr>
          <p:cNvSpPr/>
          <p:nvPr/>
        </p:nvSpPr>
        <p:spPr>
          <a:xfrm>
            <a:off x="-52673" y="-217716"/>
            <a:ext cx="12244673" cy="7090273"/>
          </a:xfrm>
          <a:prstGeom prst="rect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ED2A9D-8C93-3FD2-EE70-A47B4D40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949" y="985611"/>
            <a:ext cx="10341428" cy="1325563"/>
          </a:xfrm>
        </p:spPr>
        <p:txBody>
          <a:bodyPr>
            <a:noAutofit/>
          </a:bodyPr>
          <a:lstStyle/>
          <a:p>
            <a:pPr algn="ctr"/>
            <a:r>
              <a:rPr lang="da-DK" sz="60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TEORIEN OM FOLKEDRABETS 10 STADIER</a:t>
            </a:r>
          </a:p>
        </p:txBody>
      </p:sp>
    </p:spTree>
    <p:extLst>
      <p:ext uri="{BB962C8B-B14F-4D97-AF65-F5344CB8AC3E}">
        <p14:creationId xmlns:p14="http://schemas.microsoft.com/office/powerpoint/2010/main" val="2621001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øj, person, menneske, udendørs&#10;&#10;Automatisk genereret beskrivelse">
            <a:extLst>
              <a:ext uri="{FF2B5EF4-FFF2-40B4-BE49-F238E27FC236}">
                <a16:creationId xmlns:a16="http://schemas.microsoft.com/office/drawing/2014/main" id="{E358EF89-8C7C-B979-7655-99A0EDAD5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73" y="-117457"/>
            <a:ext cx="12244672" cy="794961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1A3587BC-DF34-F4B1-E7FA-E0DCB7C71739}"/>
              </a:ext>
            </a:extLst>
          </p:cNvPr>
          <p:cNvSpPr/>
          <p:nvPr/>
        </p:nvSpPr>
        <p:spPr>
          <a:xfrm>
            <a:off x="-130628" y="-250370"/>
            <a:ext cx="12453258" cy="7340644"/>
          </a:xfrm>
          <a:prstGeom prst="rect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ED2A9D-8C93-3FD2-EE70-A47B4D40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521" y="2219573"/>
            <a:ext cx="10341428" cy="1325563"/>
          </a:xfrm>
        </p:spPr>
        <p:txBody>
          <a:bodyPr>
            <a:noAutofit/>
          </a:bodyPr>
          <a:lstStyle/>
          <a:p>
            <a:pPr lvl="0" algn="l"/>
            <a:r>
              <a:rPr lang="da-DK" sz="6000" b="1" dirty="0">
                <a:ln w="22225">
                  <a:solidFill>
                    <a:schemeClr val="bg1"/>
                  </a:solidFill>
                  <a:prstDash val="solid"/>
                </a:ln>
              </a:rPr>
              <a:t>Holocaust i forhold til teorien om folkedrabets 10 stadier</a:t>
            </a:r>
          </a:p>
        </p:txBody>
      </p:sp>
    </p:spTree>
    <p:extLst>
      <p:ext uri="{BB962C8B-B14F-4D97-AF65-F5344CB8AC3E}">
        <p14:creationId xmlns:p14="http://schemas.microsoft.com/office/powerpoint/2010/main" val="1658790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238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Office-tema</vt:lpstr>
      <vt:lpstr>PowerPoint-præsentation</vt:lpstr>
      <vt:lpstr>PowerPoint-præsentation</vt:lpstr>
      <vt:lpstr>PowerPoint-præsentation</vt:lpstr>
      <vt:lpstr>”Der ewige jude”</vt:lpstr>
      <vt:lpstr>Kildearbejde med Holocaust (lektien) </vt:lpstr>
      <vt:lpstr>TEORIEN OM FOLKEDRABETS 10 STADIER</vt:lpstr>
      <vt:lpstr>Holocaust i forhold til teorien om folkedrabets 10 stadier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1</cp:revision>
  <dcterms:created xsi:type="dcterms:W3CDTF">2024-04-25T07:00:20Z</dcterms:created>
  <dcterms:modified xsi:type="dcterms:W3CDTF">2024-04-29T05:59:20Z</dcterms:modified>
</cp:coreProperties>
</file>