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2" r:id="rId5"/>
    <p:sldId id="276" r:id="rId6"/>
    <p:sldId id="273" r:id="rId7"/>
    <p:sldId id="274" r:id="rId8"/>
    <p:sldId id="268" r:id="rId9"/>
    <p:sldId id="269" r:id="rId10"/>
    <p:sldId id="281" r:id="rId11"/>
    <p:sldId id="277" r:id="rId12"/>
    <p:sldId id="271" r:id="rId13"/>
    <p:sldId id="278" r:id="rId14"/>
    <p:sldId id="279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368F6A-F827-4ABD-A811-E3E6F48AD5FB}" v="2" dt="2024-04-22T06:44:05.6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58AAFB68-AC69-4007-8C9B-6F25B50E79AC}"/>
    <pc:docChg chg="undo custSel addSld delSld modSld">
      <pc:chgData name="Troels Kjems Petersen" userId="d50d9817-7fa7-4ee2-9878-28660974c4b1" providerId="ADAL" clId="{58AAFB68-AC69-4007-8C9B-6F25B50E79AC}" dt="2024-04-19T09:38:59.725" v="95" actId="47"/>
      <pc:docMkLst>
        <pc:docMk/>
      </pc:docMkLst>
      <pc:sldChg chg="modSp mod">
        <pc:chgData name="Troels Kjems Petersen" userId="d50d9817-7fa7-4ee2-9878-28660974c4b1" providerId="ADAL" clId="{58AAFB68-AC69-4007-8C9B-6F25B50E79AC}" dt="2024-04-19T09:36:47.207" v="78" actId="14100"/>
        <pc:sldMkLst>
          <pc:docMk/>
          <pc:sldMk cId="661362432" sldId="268"/>
        </pc:sldMkLst>
        <pc:spChg chg="mod">
          <ac:chgData name="Troels Kjems Petersen" userId="d50d9817-7fa7-4ee2-9878-28660974c4b1" providerId="ADAL" clId="{58AAFB68-AC69-4007-8C9B-6F25B50E79AC}" dt="2024-04-19T09:36:37.596" v="76" actId="14100"/>
          <ac:spMkLst>
            <pc:docMk/>
            <pc:sldMk cId="661362432" sldId="268"/>
            <ac:spMk id="2" creationId="{D61B17E0-157C-4AF1-99F0-6E49CA474154}"/>
          </ac:spMkLst>
        </pc:spChg>
        <pc:spChg chg="mod">
          <ac:chgData name="Troels Kjems Petersen" userId="d50d9817-7fa7-4ee2-9878-28660974c4b1" providerId="ADAL" clId="{58AAFB68-AC69-4007-8C9B-6F25B50E79AC}" dt="2024-04-19T09:36:32.102" v="75" actId="14100"/>
          <ac:spMkLst>
            <pc:docMk/>
            <pc:sldMk cId="661362432" sldId="268"/>
            <ac:spMk id="5" creationId="{E83E6063-5CE9-4B0E-ADAB-9DBDD281E544}"/>
          </ac:spMkLst>
        </pc:spChg>
        <pc:spChg chg="mod">
          <ac:chgData name="Troels Kjems Petersen" userId="d50d9817-7fa7-4ee2-9878-28660974c4b1" providerId="ADAL" clId="{58AAFB68-AC69-4007-8C9B-6F25B50E79AC}" dt="2024-04-19T09:36:28.323" v="74" actId="14100"/>
          <ac:spMkLst>
            <pc:docMk/>
            <pc:sldMk cId="661362432" sldId="268"/>
            <ac:spMk id="6" creationId="{9032E091-79A4-46DB-9E12-1566A134FE6F}"/>
          </ac:spMkLst>
        </pc:spChg>
        <pc:spChg chg="mod">
          <ac:chgData name="Troels Kjems Petersen" userId="d50d9817-7fa7-4ee2-9878-28660974c4b1" providerId="ADAL" clId="{58AAFB68-AC69-4007-8C9B-6F25B50E79AC}" dt="2024-04-19T09:36:40.778" v="77" actId="14100"/>
          <ac:spMkLst>
            <pc:docMk/>
            <pc:sldMk cId="661362432" sldId="268"/>
            <ac:spMk id="7" creationId="{67DF641E-0BD6-40CA-9DA0-D2705131F854}"/>
          </ac:spMkLst>
        </pc:spChg>
        <pc:spChg chg="mod">
          <ac:chgData name="Troels Kjems Petersen" userId="d50d9817-7fa7-4ee2-9878-28660974c4b1" providerId="ADAL" clId="{58AAFB68-AC69-4007-8C9B-6F25B50E79AC}" dt="2024-04-19T09:36:47.207" v="78" actId="14100"/>
          <ac:spMkLst>
            <pc:docMk/>
            <pc:sldMk cId="661362432" sldId="268"/>
            <ac:spMk id="8" creationId="{D6A5E063-E6DF-44BE-953B-8A390C943273}"/>
          </ac:spMkLst>
        </pc:spChg>
        <pc:graphicFrameChg chg="mod modGraphic">
          <ac:chgData name="Troels Kjems Petersen" userId="d50d9817-7fa7-4ee2-9878-28660974c4b1" providerId="ADAL" clId="{58AAFB68-AC69-4007-8C9B-6F25B50E79AC}" dt="2024-04-19T09:36:23.102" v="72" actId="2165"/>
          <ac:graphicFrameMkLst>
            <pc:docMk/>
            <pc:sldMk cId="661362432" sldId="268"/>
            <ac:graphicFrameMk id="4" creationId="{6214B140-6439-453D-B83E-0F9EF3A90166}"/>
          </ac:graphicFrameMkLst>
        </pc:graphicFrameChg>
      </pc:sldChg>
      <pc:sldChg chg="del">
        <pc:chgData name="Troels Kjems Petersen" userId="d50d9817-7fa7-4ee2-9878-28660974c4b1" providerId="ADAL" clId="{58AAFB68-AC69-4007-8C9B-6F25B50E79AC}" dt="2024-04-19T09:38:59.725" v="95" actId="47"/>
        <pc:sldMkLst>
          <pc:docMk/>
          <pc:sldMk cId="655146324" sldId="280"/>
        </pc:sldMkLst>
      </pc:sldChg>
      <pc:sldChg chg="addSp delSp modSp add mod">
        <pc:chgData name="Troels Kjems Petersen" userId="d50d9817-7fa7-4ee2-9878-28660974c4b1" providerId="ADAL" clId="{58AAFB68-AC69-4007-8C9B-6F25B50E79AC}" dt="2024-04-19T09:38:49.949" v="94" actId="14100"/>
        <pc:sldMkLst>
          <pc:docMk/>
          <pc:sldMk cId="2115256246" sldId="281"/>
        </pc:sldMkLst>
        <pc:spChg chg="del">
          <ac:chgData name="Troels Kjems Petersen" userId="d50d9817-7fa7-4ee2-9878-28660974c4b1" providerId="ADAL" clId="{58AAFB68-AC69-4007-8C9B-6F25B50E79AC}" dt="2024-04-19T09:38:12.659" v="81" actId="478"/>
          <ac:spMkLst>
            <pc:docMk/>
            <pc:sldMk cId="2115256246" sldId="281"/>
            <ac:spMk id="2" creationId="{D61B17E0-157C-4AF1-99F0-6E49CA474154}"/>
          </ac:spMkLst>
        </pc:spChg>
        <pc:spChg chg="del">
          <ac:chgData name="Troels Kjems Petersen" userId="d50d9817-7fa7-4ee2-9878-28660974c4b1" providerId="ADAL" clId="{58AAFB68-AC69-4007-8C9B-6F25B50E79AC}" dt="2024-04-19T09:38:10.477" v="80" actId="478"/>
          <ac:spMkLst>
            <pc:docMk/>
            <pc:sldMk cId="2115256246" sldId="281"/>
            <ac:spMk id="5" creationId="{E83E6063-5CE9-4B0E-ADAB-9DBDD281E544}"/>
          </ac:spMkLst>
        </pc:spChg>
        <pc:spChg chg="del">
          <ac:chgData name="Troels Kjems Petersen" userId="d50d9817-7fa7-4ee2-9878-28660974c4b1" providerId="ADAL" clId="{58AAFB68-AC69-4007-8C9B-6F25B50E79AC}" dt="2024-04-19T09:38:18.262" v="82" actId="478"/>
          <ac:spMkLst>
            <pc:docMk/>
            <pc:sldMk cId="2115256246" sldId="281"/>
            <ac:spMk id="6" creationId="{9032E091-79A4-46DB-9E12-1566A134FE6F}"/>
          </ac:spMkLst>
        </pc:spChg>
        <pc:spChg chg="del">
          <ac:chgData name="Troels Kjems Petersen" userId="d50d9817-7fa7-4ee2-9878-28660974c4b1" providerId="ADAL" clId="{58AAFB68-AC69-4007-8C9B-6F25B50E79AC}" dt="2024-04-19T09:38:21.085" v="83" actId="478"/>
          <ac:spMkLst>
            <pc:docMk/>
            <pc:sldMk cId="2115256246" sldId="281"/>
            <ac:spMk id="7" creationId="{67DF641E-0BD6-40CA-9DA0-D2705131F854}"/>
          </ac:spMkLst>
        </pc:spChg>
        <pc:spChg chg="del mod">
          <ac:chgData name="Troels Kjems Petersen" userId="d50d9817-7fa7-4ee2-9878-28660974c4b1" providerId="ADAL" clId="{58AAFB68-AC69-4007-8C9B-6F25B50E79AC}" dt="2024-04-19T09:38:23.147" v="85" actId="478"/>
          <ac:spMkLst>
            <pc:docMk/>
            <pc:sldMk cId="2115256246" sldId="281"/>
            <ac:spMk id="8" creationId="{D6A5E063-E6DF-44BE-953B-8A390C943273}"/>
          </ac:spMkLst>
        </pc:spChg>
        <pc:spChg chg="add mod">
          <ac:chgData name="Troels Kjems Petersen" userId="d50d9817-7fa7-4ee2-9878-28660974c4b1" providerId="ADAL" clId="{58AAFB68-AC69-4007-8C9B-6F25B50E79AC}" dt="2024-04-19T09:38:24.028" v="86"/>
          <ac:spMkLst>
            <pc:docMk/>
            <pc:sldMk cId="2115256246" sldId="281"/>
            <ac:spMk id="9" creationId="{73A06CF8-DE30-48DE-AFE8-99DE1542B976}"/>
          </ac:spMkLst>
        </pc:spChg>
        <pc:spChg chg="add mod">
          <ac:chgData name="Troels Kjems Petersen" userId="d50d9817-7fa7-4ee2-9878-28660974c4b1" providerId="ADAL" clId="{58AAFB68-AC69-4007-8C9B-6F25B50E79AC}" dt="2024-04-19T09:38:30.757" v="88" actId="1076"/>
          <ac:spMkLst>
            <pc:docMk/>
            <pc:sldMk cId="2115256246" sldId="281"/>
            <ac:spMk id="10" creationId="{657EA74D-2BC0-4B52-8879-CC1370C24AFD}"/>
          </ac:spMkLst>
        </pc:spChg>
        <pc:spChg chg="add mod">
          <ac:chgData name="Troels Kjems Petersen" userId="d50d9817-7fa7-4ee2-9878-28660974c4b1" providerId="ADAL" clId="{58AAFB68-AC69-4007-8C9B-6F25B50E79AC}" dt="2024-04-19T09:38:40.729" v="91" actId="14100"/>
          <ac:spMkLst>
            <pc:docMk/>
            <pc:sldMk cId="2115256246" sldId="281"/>
            <ac:spMk id="11" creationId="{FC98816C-A7FD-48A1-9D4E-9615475D52D2}"/>
          </ac:spMkLst>
        </pc:spChg>
        <pc:spChg chg="add mod">
          <ac:chgData name="Troels Kjems Petersen" userId="d50d9817-7fa7-4ee2-9878-28660974c4b1" providerId="ADAL" clId="{58AAFB68-AC69-4007-8C9B-6F25B50E79AC}" dt="2024-04-19T09:38:49.949" v="94" actId="14100"/>
          <ac:spMkLst>
            <pc:docMk/>
            <pc:sldMk cId="2115256246" sldId="281"/>
            <ac:spMk id="12" creationId="{4A6D3E85-1744-4881-B907-AD161FD7359D}"/>
          </ac:spMkLst>
        </pc:spChg>
      </pc:sldChg>
    </pc:docChg>
  </pc:docChgLst>
  <pc:docChgLst>
    <pc:chgData name="Troels Kjems Petersen" userId="d50d9817-7fa7-4ee2-9878-28660974c4b1" providerId="ADAL" clId="{E7368F6A-F827-4ABD-A811-E3E6F48AD5FB}"/>
    <pc:docChg chg="undo custSel modSld">
      <pc:chgData name="Troels Kjems Petersen" userId="d50d9817-7fa7-4ee2-9878-28660974c4b1" providerId="ADAL" clId="{E7368F6A-F827-4ABD-A811-E3E6F48AD5FB}" dt="2024-04-22T06:46:44.235" v="272" actId="20577"/>
      <pc:docMkLst>
        <pc:docMk/>
      </pc:docMkLst>
      <pc:sldChg chg="modSp mod">
        <pc:chgData name="Troels Kjems Petersen" userId="d50d9817-7fa7-4ee2-9878-28660974c4b1" providerId="ADAL" clId="{E7368F6A-F827-4ABD-A811-E3E6F48AD5FB}" dt="2024-04-18T13:22:11.755" v="181" actId="20577"/>
        <pc:sldMkLst>
          <pc:docMk/>
          <pc:sldMk cId="661362432" sldId="268"/>
        </pc:sldMkLst>
        <pc:graphicFrameChg chg="modGraphic">
          <ac:chgData name="Troels Kjems Petersen" userId="d50d9817-7fa7-4ee2-9878-28660974c4b1" providerId="ADAL" clId="{E7368F6A-F827-4ABD-A811-E3E6F48AD5FB}" dt="2024-04-18T13:22:11.755" v="181" actId="20577"/>
          <ac:graphicFrameMkLst>
            <pc:docMk/>
            <pc:sldMk cId="661362432" sldId="268"/>
            <ac:graphicFrameMk id="4" creationId="{6214B140-6439-453D-B83E-0F9EF3A90166}"/>
          </ac:graphicFrameMkLst>
        </pc:graphicFrameChg>
      </pc:sldChg>
      <pc:sldChg chg="delSp modSp mod">
        <pc:chgData name="Troels Kjems Petersen" userId="d50d9817-7fa7-4ee2-9878-28660974c4b1" providerId="ADAL" clId="{E7368F6A-F827-4ABD-A811-E3E6F48AD5FB}" dt="2024-04-22T06:46:44.235" v="272" actId="20577"/>
        <pc:sldMkLst>
          <pc:docMk/>
          <pc:sldMk cId="2115256246" sldId="281"/>
        </pc:sldMkLst>
        <pc:spChg chg="mod">
          <ac:chgData name="Troels Kjems Petersen" userId="d50d9817-7fa7-4ee2-9878-28660974c4b1" providerId="ADAL" clId="{E7368F6A-F827-4ABD-A811-E3E6F48AD5FB}" dt="2024-04-22T06:46:07.177" v="269" actId="14100"/>
          <ac:spMkLst>
            <pc:docMk/>
            <pc:sldMk cId="2115256246" sldId="281"/>
            <ac:spMk id="10" creationId="{657EA74D-2BC0-4B52-8879-CC1370C24AFD}"/>
          </ac:spMkLst>
        </pc:spChg>
        <pc:spChg chg="mod">
          <ac:chgData name="Troels Kjems Petersen" userId="d50d9817-7fa7-4ee2-9878-28660974c4b1" providerId="ADAL" clId="{E7368F6A-F827-4ABD-A811-E3E6F48AD5FB}" dt="2024-04-22T06:46:16.385" v="270" actId="14100"/>
          <ac:spMkLst>
            <pc:docMk/>
            <pc:sldMk cId="2115256246" sldId="281"/>
            <ac:spMk id="11" creationId="{FC98816C-A7FD-48A1-9D4E-9615475D52D2}"/>
          </ac:spMkLst>
        </pc:spChg>
        <pc:spChg chg="del">
          <ac:chgData name="Troels Kjems Petersen" userId="d50d9817-7fa7-4ee2-9878-28660974c4b1" providerId="ADAL" clId="{E7368F6A-F827-4ABD-A811-E3E6F48AD5FB}" dt="2024-04-22T06:43:47.692" v="239" actId="478"/>
          <ac:spMkLst>
            <pc:docMk/>
            <pc:sldMk cId="2115256246" sldId="281"/>
            <ac:spMk id="12" creationId="{4A6D3E85-1744-4881-B907-AD161FD7359D}"/>
          </ac:spMkLst>
        </pc:spChg>
        <pc:graphicFrameChg chg="mod modGraphic">
          <ac:chgData name="Troels Kjems Petersen" userId="d50d9817-7fa7-4ee2-9878-28660974c4b1" providerId="ADAL" clId="{E7368F6A-F827-4ABD-A811-E3E6F48AD5FB}" dt="2024-04-22T06:46:44.235" v="272" actId="20577"/>
          <ac:graphicFrameMkLst>
            <pc:docMk/>
            <pc:sldMk cId="2115256246" sldId="281"/>
            <ac:graphicFrameMk id="4" creationId="{6214B140-6439-453D-B83E-0F9EF3A90166}"/>
          </ac:graphicFrameMkLst>
        </pc:graphicFrameChg>
      </pc:sldChg>
    </pc:docChg>
  </pc:docChgLst>
  <pc:docChgLst>
    <pc:chgData name="Troels Kjems Petersen" userId="d50d9817-7fa7-4ee2-9878-28660974c4b1" providerId="ADAL" clId="{CEAA6DCA-E297-4B23-9C58-00AA10E660F4}"/>
    <pc:docChg chg="custSel modSld">
      <pc:chgData name="Troels Kjems Petersen" userId="d50d9817-7fa7-4ee2-9878-28660974c4b1" providerId="ADAL" clId="{CEAA6DCA-E297-4B23-9C58-00AA10E660F4}" dt="2023-01-30T10:55:23.528" v="8" actId="478"/>
      <pc:docMkLst>
        <pc:docMk/>
      </pc:docMkLst>
      <pc:sldChg chg="modSp">
        <pc:chgData name="Troels Kjems Petersen" userId="d50d9817-7fa7-4ee2-9878-28660974c4b1" providerId="ADAL" clId="{CEAA6DCA-E297-4B23-9C58-00AA10E660F4}" dt="2023-01-30T10:54:26.411" v="5" actId="14100"/>
        <pc:sldMkLst>
          <pc:docMk/>
          <pc:sldMk cId="661362432" sldId="268"/>
        </pc:sldMkLst>
        <pc:spChg chg="mod">
          <ac:chgData name="Troels Kjems Petersen" userId="d50d9817-7fa7-4ee2-9878-28660974c4b1" providerId="ADAL" clId="{CEAA6DCA-E297-4B23-9C58-00AA10E660F4}" dt="2023-01-30T10:54:10.945" v="1" actId="14100"/>
          <ac:spMkLst>
            <pc:docMk/>
            <pc:sldMk cId="661362432" sldId="268"/>
            <ac:spMk id="2" creationId="{D61B17E0-157C-4AF1-99F0-6E49CA474154}"/>
          </ac:spMkLst>
        </pc:spChg>
        <pc:spChg chg="mod">
          <ac:chgData name="Troels Kjems Petersen" userId="d50d9817-7fa7-4ee2-9878-28660974c4b1" providerId="ADAL" clId="{CEAA6DCA-E297-4B23-9C58-00AA10E660F4}" dt="2023-01-30T10:54:15.405" v="2" actId="14100"/>
          <ac:spMkLst>
            <pc:docMk/>
            <pc:sldMk cId="661362432" sldId="268"/>
            <ac:spMk id="5" creationId="{E83E6063-5CE9-4B0E-ADAB-9DBDD281E544}"/>
          </ac:spMkLst>
        </pc:spChg>
        <pc:spChg chg="mod">
          <ac:chgData name="Troels Kjems Petersen" userId="d50d9817-7fa7-4ee2-9878-28660974c4b1" providerId="ADAL" clId="{CEAA6DCA-E297-4B23-9C58-00AA10E660F4}" dt="2023-01-30T10:54:19.194" v="3" actId="14100"/>
          <ac:spMkLst>
            <pc:docMk/>
            <pc:sldMk cId="661362432" sldId="268"/>
            <ac:spMk id="6" creationId="{9032E091-79A4-46DB-9E12-1566A134FE6F}"/>
          </ac:spMkLst>
        </pc:spChg>
        <pc:spChg chg="mod">
          <ac:chgData name="Troels Kjems Petersen" userId="d50d9817-7fa7-4ee2-9878-28660974c4b1" providerId="ADAL" clId="{CEAA6DCA-E297-4B23-9C58-00AA10E660F4}" dt="2023-01-30T10:54:22.748" v="4" actId="14100"/>
          <ac:spMkLst>
            <pc:docMk/>
            <pc:sldMk cId="661362432" sldId="268"/>
            <ac:spMk id="7" creationId="{67DF641E-0BD6-40CA-9DA0-D2705131F854}"/>
          </ac:spMkLst>
        </pc:spChg>
        <pc:spChg chg="mod">
          <ac:chgData name="Troels Kjems Petersen" userId="d50d9817-7fa7-4ee2-9878-28660974c4b1" providerId="ADAL" clId="{CEAA6DCA-E297-4B23-9C58-00AA10E660F4}" dt="2023-01-30T10:54:26.411" v="5" actId="14100"/>
          <ac:spMkLst>
            <pc:docMk/>
            <pc:sldMk cId="661362432" sldId="268"/>
            <ac:spMk id="8" creationId="{D6A5E063-E6DF-44BE-953B-8A390C943273}"/>
          </ac:spMkLst>
        </pc:spChg>
        <pc:graphicFrameChg chg="modGraphic">
          <ac:chgData name="Troels Kjems Petersen" userId="d50d9817-7fa7-4ee2-9878-28660974c4b1" providerId="ADAL" clId="{CEAA6DCA-E297-4B23-9C58-00AA10E660F4}" dt="2023-01-30T10:54:04.766" v="0" actId="2165"/>
          <ac:graphicFrameMkLst>
            <pc:docMk/>
            <pc:sldMk cId="661362432" sldId="268"/>
            <ac:graphicFrameMk id="4" creationId="{6214B140-6439-453D-B83E-0F9EF3A90166}"/>
          </ac:graphicFrameMkLst>
        </pc:graphicFrameChg>
      </pc:sldChg>
      <pc:sldChg chg="delSp modSp">
        <pc:chgData name="Troels Kjems Petersen" userId="d50d9817-7fa7-4ee2-9878-28660974c4b1" providerId="ADAL" clId="{CEAA6DCA-E297-4B23-9C58-00AA10E660F4}" dt="2023-01-30T10:55:23.528" v="8" actId="478"/>
        <pc:sldMkLst>
          <pc:docMk/>
          <pc:sldMk cId="655146324" sldId="280"/>
        </pc:sldMkLst>
        <pc:spChg chg="del mod">
          <ac:chgData name="Troels Kjems Petersen" userId="d50d9817-7fa7-4ee2-9878-28660974c4b1" providerId="ADAL" clId="{CEAA6DCA-E297-4B23-9C58-00AA10E660F4}" dt="2023-01-30T10:55:23.528" v="8" actId="478"/>
          <ac:spMkLst>
            <pc:docMk/>
            <pc:sldMk cId="655146324" sldId="280"/>
            <ac:spMk id="9" creationId="{A0DF8AFA-6E97-4DFF-80DB-FA62AF55C41F}"/>
          </ac:spMkLst>
        </pc:spChg>
        <pc:graphicFrameChg chg="modGraphic">
          <ac:chgData name="Troels Kjems Petersen" userId="d50d9817-7fa7-4ee2-9878-28660974c4b1" providerId="ADAL" clId="{CEAA6DCA-E297-4B23-9C58-00AA10E660F4}" dt="2023-01-30T10:55:20.241" v="6" actId="2165"/>
          <ac:graphicFrameMkLst>
            <pc:docMk/>
            <pc:sldMk cId="655146324" sldId="280"/>
            <ac:graphicFrameMk id="4" creationId="{6214B140-6439-453D-B83E-0F9EF3A90166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50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40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529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96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402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473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025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815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600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820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9155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8851" y="830263"/>
            <a:ext cx="8544983" cy="869950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958852" y="2097089"/>
            <a:ext cx="4169833" cy="3311525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331884" y="2097089"/>
            <a:ext cx="4171949" cy="3311525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33571-8B9F-4CED-9E42-D64D9A6CA9DD}" type="slidenum">
              <a:rPr lang="en-GB" altLang="da-DK"/>
              <a:pPr>
                <a:defRPr/>
              </a:pPr>
              <a:t>‹nr.›</a:t>
            </a:fld>
            <a:endParaRPr lang="en-GB" altLang="da-DK"/>
          </a:p>
        </p:txBody>
      </p:sp>
    </p:spTree>
    <p:extLst>
      <p:ext uri="{BB962C8B-B14F-4D97-AF65-F5344CB8AC3E}">
        <p14:creationId xmlns:p14="http://schemas.microsoft.com/office/powerpoint/2010/main" val="4215496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50899-4755-4C0B-A511-1D62EDAC6548}" type="datetimeFigureOut">
              <a:rPr lang="da-DK" smtClean="0"/>
              <a:t>22-04-2024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73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787" y="0"/>
            <a:ext cx="10466918" cy="6934200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58851" y="2189311"/>
            <a:ext cx="10651067" cy="2250777"/>
          </a:xfrm>
          <a:prstGeom prst="rect">
            <a:avLst/>
          </a:prstGeom>
          <a:solidFill>
            <a:srgbClr val="0D0D0D">
              <a:alpha val="69804"/>
            </a:srgbClr>
          </a:solidFill>
        </p:spPr>
        <p:txBody>
          <a:bodyPr vert="horz" lIns="1404000" tIns="180000" rIns="990000" bIns="64800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3000"/>
              </a:lnSpc>
            </a:pPr>
            <a:r>
              <a:rPr lang="en-GB" altLang="da-DK" sz="4800" dirty="0">
                <a:solidFill>
                  <a:schemeClr val="bg1"/>
                </a:solidFill>
                <a:latin typeface="Avenir Book"/>
                <a:cs typeface="Avenir Book"/>
              </a:rPr>
              <a:t>Anschluss </a:t>
            </a:r>
            <a:r>
              <a:rPr lang="en-GB" altLang="da-DK" sz="4800" dirty="0" err="1">
                <a:solidFill>
                  <a:schemeClr val="bg1"/>
                </a:solidFill>
                <a:latin typeface="Avenir Book"/>
                <a:cs typeface="Avenir Book"/>
              </a:rPr>
              <a:t>og</a:t>
            </a:r>
            <a:r>
              <a:rPr lang="en-GB" altLang="da-DK" sz="4800" dirty="0">
                <a:solidFill>
                  <a:schemeClr val="bg1"/>
                </a:solidFill>
                <a:latin typeface="Avenir Book"/>
                <a:cs typeface="Avenir Book"/>
              </a:rPr>
              <a:t>  Appeasement</a:t>
            </a:r>
          </a:p>
          <a:p>
            <a:pPr algn="l">
              <a:lnSpc>
                <a:spcPct val="83000"/>
              </a:lnSpc>
            </a:pPr>
            <a:endParaRPr lang="en-GB" altLang="da-DK" sz="5400" dirty="0">
              <a:solidFill>
                <a:schemeClr val="bg1"/>
              </a:solidFill>
              <a:latin typeface="Avenir Book"/>
              <a:cs typeface="Avenir Book"/>
            </a:endParaRPr>
          </a:p>
        </p:txBody>
      </p:sp>
      <p:sp>
        <p:nvSpPr>
          <p:cNvPr id="8" name="Tekstboks 7"/>
          <p:cNvSpPr txBox="1"/>
          <p:nvPr/>
        </p:nvSpPr>
        <p:spPr>
          <a:xfrm>
            <a:off x="2766646" y="3516869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VESTMAGTERNES REAKTION PÅ TYSKLANDS EKSPANSIONSPOLITIK 1937-39</a:t>
            </a:r>
          </a:p>
        </p:txBody>
      </p:sp>
    </p:spTree>
    <p:extLst>
      <p:ext uri="{BB962C8B-B14F-4D97-AF65-F5344CB8AC3E}">
        <p14:creationId xmlns:p14="http://schemas.microsoft.com/office/powerpoint/2010/main" val="486311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5" y="0"/>
            <a:ext cx="11470399" cy="652462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lvl="0" algn="l"/>
            <a:r>
              <a:rPr lang="da-DK" sz="3300" b="1" dirty="0"/>
              <a:t>1. Europa anno 1939 – demokrati eller diktatur? 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Dagens problemstilling</a:t>
            </a:r>
          </a:p>
          <a:p>
            <a:pPr lvl="0" algn="l"/>
            <a:endParaRPr lang="da-DK" sz="3300" b="1" dirty="0"/>
          </a:p>
          <a:p>
            <a:pPr algn="l"/>
            <a:r>
              <a:rPr lang="da-DK" sz="3300" b="1" dirty="0"/>
              <a:t>3.  Gruppearbejde med dagens problemstilling ud fra lektien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Opsamling på gruppearbejdet</a:t>
            </a:r>
          </a:p>
          <a:p>
            <a:pPr lvl="0" algn="l"/>
            <a:r>
              <a:rPr lang="da-DK" sz="3300" b="1" dirty="0"/>
              <a:t>5. Münchenoverenskomsten og 2. verdenskrigs udbrud</a:t>
            </a:r>
          </a:p>
        </p:txBody>
      </p:sp>
    </p:spTree>
    <p:extLst>
      <p:ext uri="{BB962C8B-B14F-4D97-AF65-F5344CB8AC3E}">
        <p14:creationId xmlns:p14="http://schemas.microsoft.com/office/powerpoint/2010/main" val="2626707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343" y="-11995"/>
            <a:ext cx="9144000" cy="6858000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 rot="18834387">
            <a:off x="7633727" y="2614557"/>
            <a:ext cx="332956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Kommunistisk (1917)</a:t>
            </a:r>
          </a:p>
        </p:txBody>
      </p:sp>
      <p:sp>
        <p:nvSpPr>
          <p:cNvPr id="6" name="Rektangel 5"/>
          <p:cNvSpPr/>
          <p:nvPr/>
        </p:nvSpPr>
        <p:spPr>
          <a:xfrm>
            <a:off x="4648200" y="5376634"/>
            <a:ext cx="3429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Fascistisk (1922)</a:t>
            </a:r>
          </a:p>
        </p:txBody>
      </p:sp>
      <p:sp>
        <p:nvSpPr>
          <p:cNvPr id="7" name="Rektangel 6"/>
          <p:cNvSpPr/>
          <p:nvPr/>
        </p:nvSpPr>
        <p:spPr>
          <a:xfrm>
            <a:off x="4267200" y="3733800"/>
            <a:ext cx="3429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Nazistisk (1933)</a:t>
            </a:r>
          </a:p>
        </p:txBody>
      </p:sp>
      <p:sp>
        <p:nvSpPr>
          <p:cNvPr id="8" name="Rektangel 7"/>
          <p:cNvSpPr/>
          <p:nvPr/>
        </p:nvSpPr>
        <p:spPr>
          <a:xfrm>
            <a:off x="1524000" y="5392963"/>
            <a:ext cx="3429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Fascistisk (1939)</a:t>
            </a: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693" y="2934760"/>
            <a:ext cx="1060651" cy="1060651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2883593"/>
            <a:ext cx="1186543" cy="1111818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543" y="5364122"/>
            <a:ext cx="794670" cy="1071465"/>
          </a:xfrm>
          <a:prstGeom prst="rect">
            <a:avLst/>
          </a:prstGeom>
        </p:spPr>
      </p:pic>
      <p:pic>
        <p:nvPicPr>
          <p:cNvPr id="12" name="Billed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049" y="4202057"/>
            <a:ext cx="866881" cy="1137308"/>
          </a:xfrm>
          <a:prstGeom prst="rect">
            <a:avLst/>
          </a:prstGeom>
        </p:spPr>
      </p:pic>
      <p:pic>
        <p:nvPicPr>
          <p:cNvPr id="13" name="Billed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436" y="5818212"/>
            <a:ext cx="905329" cy="90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0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37" y="-7005"/>
            <a:ext cx="12232191" cy="6865005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89475BE2-54EB-400B-8BDC-7A1422498367}"/>
              </a:ext>
            </a:extLst>
          </p:cNvPr>
          <p:cNvSpPr/>
          <p:nvPr/>
        </p:nvSpPr>
        <p:spPr>
          <a:xfrm>
            <a:off x="-26337" y="2433781"/>
            <a:ext cx="12516851" cy="2193637"/>
          </a:xfrm>
          <a:prstGeom prst="rect">
            <a:avLst/>
          </a:prstGeom>
          <a:solidFill>
            <a:schemeClr val="bg2">
              <a:lumMod val="75000"/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/>
          <p:cNvSpPr/>
          <p:nvPr/>
        </p:nvSpPr>
        <p:spPr>
          <a:xfrm>
            <a:off x="0" y="387033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5841" y="365125"/>
            <a:ext cx="12244673" cy="1325563"/>
          </a:xfrm>
        </p:spPr>
        <p:txBody>
          <a:bodyPr>
            <a:normAutofit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Dagens historiske problemstilling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90218" y="2853843"/>
            <a:ext cx="1126998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4400" b="1" i="1" dirty="0"/>
              <a:t>Hvorfor var resten af Europa passive overfor nazismens fremkomst og den tyske ekspansion i 1937-39?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1802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6214B140-6439-453D-B83E-0F9EF3A901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629505"/>
              </p:ext>
            </p:extLst>
          </p:nvPr>
        </p:nvGraphicFramePr>
        <p:xfrm>
          <a:off x="115614" y="0"/>
          <a:ext cx="12076385" cy="55816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3793">
                  <a:extLst>
                    <a:ext uri="{9D8B030D-6E8A-4147-A177-3AD203B41FA5}">
                      <a16:colId xmlns:a16="http://schemas.microsoft.com/office/drawing/2014/main" val="287582020"/>
                    </a:ext>
                  </a:extLst>
                </a:gridCol>
                <a:gridCol w="1965434">
                  <a:extLst>
                    <a:ext uri="{9D8B030D-6E8A-4147-A177-3AD203B41FA5}">
                      <a16:colId xmlns:a16="http://schemas.microsoft.com/office/drawing/2014/main" val="101744651"/>
                    </a:ext>
                  </a:extLst>
                </a:gridCol>
                <a:gridCol w="2070538">
                  <a:extLst>
                    <a:ext uri="{9D8B030D-6E8A-4147-A177-3AD203B41FA5}">
                      <a16:colId xmlns:a16="http://schemas.microsoft.com/office/drawing/2014/main" val="2343459612"/>
                    </a:ext>
                  </a:extLst>
                </a:gridCol>
                <a:gridCol w="2249214">
                  <a:extLst>
                    <a:ext uri="{9D8B030D-6E8A-4147-A177-3AD203B41FA5}">
                      <a16:colId xmlns:a16="http://schemas.microsoft.com/office/drawing/2014/main" val="3966170808"/>
                    </a:ext>
                  </a:extLst>
                </a:gridCol>
                <a:gridCol w="1933904">
                  <a:extLst>
                    <a:ext uri="{9D8B030D-6E8A-4147-A177-3AD203B41FA5}">
                      <a16:colId xmlns:a16="http://schemas.microsoft.com/office/drawing/2014/main" val="3453853192"/>
                    </a:ext>
                  </a:extLst>
                </a:gridCol>
                <a:gridCol w="2543502">
                  <a:extLst>
                    <a:ext uri="{9D8B030D-6E8A-4147-A177-3AD203B41FA5}">
                      <a16:colId xmlns:a16="http://schemas.microsoft.com/office/drawing/2014/main" val="2283835014"/>
                    </a:ext>
                  </a:extLst>
                </a:gridCol>
              </a:tblGrid>
              <a:tr h="2447925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</a:rPr>
                        <a:t>1. </a:t>
                      </a:r>
                      <a:r>
                        <a:rPr lang="da-DK" sz="2800" dirty="0" err="1">
                          <a:effectLst/>
                        </a:rPr>
                        <a:t>Hossbach</a:t>
                      </a:r>
                      <a:r>
                        <a:rPr lang="da-DK" sz="2800" dirty="0">
                          <a:effectLst/>
                        </a:rPr>
                        <a:t>-mødet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(s.89-90)-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</a:rPr>
                        <a:t>2. Østrigs</a:t>
                      </a:r>
                      <a:r>
                        <a:rPr lang="da-DK" sz="2800" baseline="0" dirty="0">
                          <a:effectLst/>
                        </a:rPr>
                        <a:t> ”Anschluss”, marts 1938</a:t>
                      </a:r>
                      <a:r>
                        <a:rPr lang="da-DK" sz="2800" dirty="0">
                          <a:effectLst/>
                        </a:rPr>
                        <a:t> (s.90-91)</a:t>
                      </a:r>
                      <a:endParaRPr lang="da-DK" sz="2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</a:rPr>
                        <a:t>3. </a:t>
                      </a:r>
                      <a:r>
                        <a:rPr lang="da-DK" sz="2800" dirty="0" err="1">
                          <a:effectLst/>
                        </a:rPr>
                        <a:t>Vestmagternes</a:t>
                      </a:r>
                      <a:r>
                        <a:rPr lang="da-DK" sz="2800" baseline="0" dirty="0">
                          <a:effectLst/>
                        </a:rPr>
                        <a:t> passivitet</a:t>
                      </a:r>
                      <a:r>
                        <a:rPr lang="da-DK" sz="2800" dirty="0">
                          <a:effectLst/>
                        </a:rPr>
                        <a:t> (s.91-92)</a:t>
                      </a:r>
                      <a:endParaRPr lang="da-DK" sz="2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</a:rPr>
                        <a:t>4. </a:t>
                      </a:r>
                      <a:r>
                        <a:rPr lang="da-DK" sz="2800" dirty="0" err="1">
                          <a:effectLst/>
                        </a:rPr>
                        <a:t>Appeasmentpolitikken</a:t>
                      </a:r>
                      <a:r>
                        <a:rPr lang="da-DK" sz="2800" dirty="0">
                          <a:effectLst/>
                        </a:rPr>
                        <a:t> (s.92-93)</a:t>
                      </a:r>
                      <a:endParaRPr lang="da-DK" sz="2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</a:rPr>
                        <a:t>5. </a:t>
                      </a:r>
                      <a:r>
                        <a:rPr lang="da-DK" sz="2800" dirty="0" err="1">
                          <a:effectLst/>
                        </a:rPr>
                        <a:t>Sudeterlandet</a:t>
                      </a:r>
                      <a:r>
                        <a:rPr lang="da-DK" sz="2800" baseline="0" dirty="0">
                          <a:effectLst/>
                        </a:rPr>
                        <a:t> + Münchenforliget, september 1938 </a:t>
                      </a:r>
                      <a:r>
                        <a:rPr lang="da-DK" sz="2800" dirty="0">
                          <a:effectLst/>
                        </a:rPr>
                        <a:t>(s.93-94)</a:t>
                      </a:r>
                      <a:endParaRPr lang="da-DK" sz="2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3637602"/>
                  </a:ext>
                </a:extLst>
              </a:tr>
              <a:tr h="687737">
                <a:tc>
                  <a:txBody>
                    <a:bodyPr/>
                    <a:lstStyle/>
                    <a:p>
                      <a:r>
                        <a:rPr lang="da-DK" dirty="0"/>
                        <a:t>BORD</a:t>
                      </a:r>
                      <a:r>
                        <a:rPr lang="da-DK" baseline="0" dirty="0"/>
                        <a:t> </a:t>
                      </a:r>
                      <a:r>
                        <a:rPr lang="da-DK" dirty="0"/>
                        <a:t> 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Oscar og Silas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 dirty="0"/>
                        <a:t>Frida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Mads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Camilla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Vang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6012365"/>
                  </a:ext>
                </a:extLst>
              </a:tr>
              <a:tr h="687737">
                <a:tc>
                  <a:txBody>
                    <a:bodyPr/>
                    <a:lstStyle/>
                    <a:p>
                      <a:r>
                        <a:rPr lang="da-DK" dirty="0"/>
                        <a:t>BORD 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Noah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Karoline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Marc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Jonas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Lucas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2056645"/>
                  </a:ext>
                </a:extLst>
              </a:tr>
              <a:tr h="794364">
                <a:tc>
                  <a:txBody>
                    <a:bodyPr/>
                    <a:lstStyle/>
                    <a:p>
                      <a:r>
                        <a:rPr lang="da-DK" dirty="0"/>
                        <a:t>BORD 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Mia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Xenius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Sabine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Maria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/>
                        <a:t>Birkedal</a:t>
                      </a:r>
                      <a:endParaRPr lang="da-DK" sz="2000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5144716"/>
                  </a:ext>
                </a:extLst>
              </a:tr>
              <a:tr h="531354">
                <a:tc>
                  <a:txBody>
                    <a:bodyPr/>
                    <a:lstStyle/>
                    <a:p>
                      <a:r>
                        <a:rPr lang="da-DK" dirty="0"/>
                        <a:t>BORD 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Markus og Benjamin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20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>
                          <a:effectLst/>
                          <a:latin typeface="+mn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Weber og Juliana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2000" b="1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>
                          <a:effectLst/>
                          <a:latin typeface="+mn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Emil og Nicolai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2000" b="1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>
                          <a:latin typeface="+mn-lt"/>
                        </a:rPr>
                        <a:t>Alexander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>
                          <a:latin typeface="+mn-lt"/>
                        </a:rPr>
                        <a:t>Winberg</a:t>
                      </a:r>
                    </a:p>
                    <a:p>
                      <a:endParaRPr lang="da-DK" sz="20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2937719"/>
                  </a:ext>
                </a:extLst>
              </a:tr>
            </a:tbl>
          </a:graphicData>
        </a:graphic>
      </p:graphicFrame>
      <p:sp>
        <p:nvSpPr>
          <p:cNvPr id="2" name="Rektangel 1">
            <a:extLst>
              <a:ext uri="{FF2B5EF4-FFF2-40B4-BE49-F238E27FC236}">
                <a16:creationId xmlns:a16="http://schemas.microsoft.com/office/drawing/2014/main" id="{D61B17E0-157C-4AF1-99F0-6E49CA474154}"/>
              </a:ext>
            </a:extLst>
          </p:cNvPr>
          <p:cNvSpPr/>
          <p:nvPr/>
        </p:nvSpPr>
        <p:spPr>
          <a:xfrm>
            <a:off x="1447800" y="0"/>
            <a:ext cx="1914525" cy="55801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83E6063-5CE9-4B0E-ADAB-9DBDD281E544}"/>
              </a:ext>
            </a:extLst>
          </p:cNvPr>
          <p:cNvSpPr/>
          <p:nvPr/>
        </p:nvSpPr>
        <p:spPr>
          <a:xfrm>
            <a:off x="3381375" y="0"/>
            <a:ext cx="2105025" cy="55801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032E091-79A4-46DB-9E12-1566A134FE6F}"/>
              </a:ext>
            </a:extLst>
          </p:cNvPr>
          <p:cNvSpPr/>
          <p:nvPr/>
        </p:nvSpPr>
        <p:spPr>
          <a:xfrm>
            <a:off x="5486400" y="1566"/>
            <a:ext cx="2228850" cy="55801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7DF641E-0BD6-40CA-9DA0-D2705131F854}"/>
              </a:ext>
            </a:extLst>
          </p:cNvPr>
          <p:cNvSpPr/>
          <p:nvPr/>
        </p:nvSpPr>
        <p:spPr>
          <a:xfrm>
            <a:off x="7715250" y="39122"/>
            <a:ext cx="1933575" cy="554100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6A5E063-E6DF-44BE-953B-8A390C943273}"/>
              </a:ext>
            </a:extLst>
          </p:cNvPr>
          <p:cNvSpPr/>
          <p:nvPr/>
        </p:nvSpPr>
        <p:spPr>
          <a:xfrm>
            <a:off x="9648825" y="39122"/>
            <a:ext cx="2543174" cy="55410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1362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643285-B547-4778-B27C-51FDE5597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ARBEJDSOPGAVER FOR DAGENS LEKTIE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443834-E6BB-4CD4-A42E-FA697970D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276"/>
            <a:ext cx="10515600" cy="460268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arenR"/>
            </a:pPr>
            <a:r>
              <a:rPr lang="da-DK" b="1" dirty="0"/>
              <a:t>I får i grupperne udleveret spørgsmål til det I har læst. I skal i gruppen blive enige om hvordan I vil besvare jeres to spørgsmål – alle skriver det ned på et stykke papir </a:t>
            </a:r>
            <a:r>
              <a:rPr lang="da-DK" b="1" dirty="0">
                <a:solidFill>
                  <a:srgbClr val="FF0000"/>
                </a:solidFill>
              </a:rPr>
              <a:t>(15 min)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2) I skal nu hver især gå hen til det BORD som I er sat til. Ved bordet skal I nu skiftes til at fortælle hinanden om hvad I har besvaret i jeres spørgsmål (I starter med </a:t>
            </a:r>
            <a:r>
              <a:rPr lang="da-DK" b="1" dirty="0" err="1"/>
              <a:t>Hossbach</a:t>
            </a:r>
            <a:r>
              <a:rPr lang="da-DK" b="1" dirty="0"/>
              <a:t>-mødet) </a:t>
            </a:r>
            <a:r>
              <a:rPr lang="da-DK" b="1" dirty="0">
                <a:solidFill>
                  <a:srgbClr val="FF0000"/>
                </a:solidFill>
              </a:rPr>
              <a:t>(15 min)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3) Nu skal I ved bordet diskutere hvad I synes dagens lektie fortæller os omkring Tysklands ekspansion og vestens reaktion herpå </a:t>
            </a:r>
            <a:r>
              <a:rPr lang="da-DK" b="1" dirty="0">
                <a:solidFill>
                  <a:srgbClr val="FF0000"/>
                </a:solidFill>
              </a:rPr>
              <a:t>(10 min)</a:t>
            </a:r>
          </a:p>
          <a:p>
            <a:pPr marL="0" indent="0">
              <a:buNone/>
            </a:pPr>
            <a:endParaRPr lang="da-DK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a-DK" b="1" dirty="0">
                <a:solidFill>
                  <a:srgbClr val="FF0000"/>
                </a:solidFill>
              </a:rPr>
              <a:t>Vi gennemgår det i fællesskab til sidst. </a:t>
            </a:r>
          </a:p>
          <a:p>
            <a:pPr marL="0" indent="0">
              <a:buNone/>
            </a:pPr>
            <a:endParaRPr lang="da-DK" b="1" dirty="0"/>
          </a:p>
          <a:p>
            <a:pPr marL="514350" indent="-514350">
              <a:buAutoNum type="arabicParenR"/>
            </a:pP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17678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6214B140-6439-453D-B83E-0F9EF3A901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746827"/>
              </p:ext>
            </p:extLst>
          </p:nvPr>
        </p:nvGraphicFramePr>
        <p:xfrm>
          <a:off x="115614" y="0"/>
          <a:ext cx="12076385" cy="5375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3793">
                  <a:extLst>
                    <a:ext uri="{9D8B030D-6E8A-4147-A177-3AD203B41FA5}">
                      <a16:colId xmlns:a16="http://schemas.microsoft.com/office/drawing/2014/main" val="287582020"/>
                    </a:ext>
                  </a:extLst>
                </a:gridCol>
                <a:gridCol w="1965434">
                  <a:extLst>
                    <a:ext uri="{9D8B030D-6E8A-4147-A177-3AD203B41FA5}">
                      <a16:colId xmlns:a16="http://schemas.microsoft.com/office/drawing/2014/main" val="101744651"/>
                    </a:ext>
                  </a:extLst>
                </a:gridCol>
                <a:gridCol w="2070538">
                  <a:extLst>
                    <a:ext uri="{9D8B030D-6E8A-4147-A177-3AD203B41FA5}">
                      <a16:colId xmlns:a16="http://schemas.microsoft.com/office/drawing/2014/main" val="2343459612"/>
                    </a:ext>
                  </a:extLst>
                </a:gridCol>
                <a:gridCol w="2249214">
                  <a:extLst>
                    <a:ext uri="{9D8B030D-6E8A-4147-A177-3AD203B41FA5}">
                      <a16:colId xmlns:a16="http://schemas.microsoft.com/office/drawing/2014/main" val="3966170808"/>
                    </a:ext>
                  </a:extLst>
                </a:gridCol>
                <a:gridCol w="1933904">
                  <a:extLst>
                    <a:ext uri="{9D8B030D-6E8A-4147-A177-3AD203B41FA5}">
                      <a16:colId xmlns:a16="http://schemas.microsoft.com/office/drawing/2014/main" val="3453853192"/>
                    </a:ext>
                  </a:extLst>
                </a:gridCol>
                <a:gridCol w="2543502">
                  <a:extLst>
                    <a:ext uri="{9D8B030D-6E8A-4147-A177-3AD203B41FA5}">
                      <a16:colId xmlns:a16="http://schemas.microsoft.com/office/drawing/2014/main" val="2283835014"/>
                    </a:ext>
                  </a:extLst>
                </a:gridCol>
              </a:tblGrid>
              <a:tr h="2447925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</a:rPr>
                        <a:t>1. </a:t>
                      </a:r>
                      <a:r>
                        <a:rPr lang="da-DK" sz="2800" dirty="0" err="1">
                          <a:effectLst/>
                        </a:rPr>
                        <a:t>Hossbach</a:t>
                      </a:r>
                      <a:r>
                        <a:rPr lang="da-DK" sz="2800" dirty="0">
                          <a:effectLst/>
                        </a:rPr>
                        <a:t>-mødet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(s.89-90)-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</a:rPr>
                        <a:t>2. Østrigs</a:t>
                      </a:r>
                      <a:r>
                        <a:rPr lang="da-DK" sz="2800" baseline="0" dirty="0">
                          <a:effectLst/>
                        </a:rPr>
                        <a:t> ”Anschluss”, marts 1938</a:t>
                      </a:r>
                      <a:r>
                        <a:rPr lang="da-DK" sz="2800" dirty="0">
                          <a:effectLst/>
                        </a:rPr>
                        <a:t> (s.90-91)</a:t>
                      </a:r>
                      <a:endParaRPr lang="da-DK" sz="2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</a:rPr>
                        <a:t>3. </a:t>
                      </a:r>
                      <a:r>
                        <a:rPr lang="da-DK" sz="2800" dirty="0" err="1">
                          <a:effectLst/>
                        </a:rPr>
                        <a:t>Vestmagternes</a:t>
                      </a:r>
                      <a:r>
                        <a:rPr lang="da-DK" sz="2800" baseline="0" dirty="0">
                          <a:effectLst/>
                        </a:rPr>
                        <a:t> passivitet</a:t>
                      </a:r>
                      <a:r>
                        <a:rPr lang="da-DK" sz="2800" dirty="0">
                          <a:effectLst/>
                        </a:rPr>
                        <a:t> (s.91-92)</a:t>
                      </a:r>
                      <a:endParaRPr lang="da-DK" sz="2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</a:rPr>
                        <a:t>4. </a:t>
                      </a:r>
                      <a:r>
                        <a:rPr lang="da-DK" sz="2800" dirty="0" err="1">
                          <a:effectLst/>
                        </a:rPr>
                        <a:t>Appeasmentpolitikken</a:t>
                      </a:r>
                      <a:r>
                        <a:rPr lang="da-DK" sz="2800" dirty="0">
                          <a:effectLst/>
                        </a:rPr>
                        <a:t> (s.92-93)</a:t>
                      </a:r>
                      <a:endParaRPr lang="da-DK" sz="2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2800" dirty="0">
                          <a:effectLst/>
                        </a:rPr>
                        <a:t>5. </a:t>
                      </a:r>
                      <a:r>
                        <a:rPr lang="da-DK" sz="2800" dirty="0" err="1">
                          <a:effectLst/>
                        </a:rPr>
                        <a:t>Sudeterlandet</a:t>
                      </a:r>
                      <a:r>
                        <a:rPr lang="da-DK" sz="2800" baseline="0" dirty="0">
                          <a:effectLst/>
                        </a:rPr>
                        <a:t> + Münchenforliget, september 1938 </a:t>
                      </a:r>
                      <a:r>
                        <a:rPr lang="da-DK" sz="2800" dirty="0">
                          <a:effectLst/>
                        </a:rPr>
                        <a:t>(s.93-94)</a:t>
                      </a:r>
                      <a:endParaRPr lang="da-DK" sz="2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3637602"/>
                  </a:ext>
                </a:extLst>
              </a:tr>
              <a:tr h="687737">
                <a:tc>
                  <a:txBody>
                    <a:bodyPr/>
                    <a:lstStyle/>
                    <a:p>
                      <a:r>
                        <a:rPr lang="da-DK" dirty="0"/>
                        <a:t>BORD</a:t>
                      </a:r>
                      <a:r>
                        <a:rPr lang="da-DK" baseline="0" dirty="0"/>
                        <a:t> </a:t>
                      </a:r>
                      <a:r>
                        <a:rPr lang="da-DK" dirty="0"/>
                        <a:t> 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 Silas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 dirty="0"/>
                        <a:t>Frida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Mads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Camilla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Vang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6012365"/>
                  </a:ext>
                </a:extLst>
              </a:tr>
              <a:tr h="687737">
                <a:tc>
                  <a:txBody>
                    <a:bodyPr/>
                    <a:lstStyle/>
                    <a:p>
                      <a:r>
                        <a:rPr lang="da-DK" dirty="0"/>
                        <a:t>BORD 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Markus</a:t>
                      </a:r>
                      <a:endParaRPr lang="da-DK" sz="2000" b="1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Karoline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Nicolai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Jonas</a:t>
                      </a:r>
                      <a:r>
                        <a:rPr lang="da-DK" sz="2000" b="1" dirty="0">
                          <a:latin typeface="+mn-lt"/>
                        </a:rPr>
                        <a:t> og Alexander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20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Lucas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2056645"/>
                  </a:ext>
                </a:extLst>
              </a:tr>
              <a:tr h="794364">
                <a:tc>
                  <a:txBody>
                    <a:bodyPr/>
                    <a:lstStyle/>
                    <a:p>
                      <a:r>
                        <a:rPr lang="da-DK" dirty="0"/>
                        <a:t>BORD 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Mia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Juliana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000" b="1" dirty="0"/>
                        <a:t>Sabine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Maria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da-DK" sz="2000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5144716"/>
                  </a:ext>
                </a:extLst>
              </a:tr>
              <a:tr h="531354">
                <a:tc>
                  <a:txBody>
                    <a:bodyPr/>
                    <a:lstStyle/>
                    <a:p>
                      <a:r>
                        <a:rPr lang="da-DK" dirty="0"/>
                        <a:t>BORD 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1" dirty="0">
                          <a:effectLst/>
                          <a:latin typeface="+mn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2000" b="1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da-DK" sz="20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da-DK" sz="20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2937719"/>
                  </a:ext>
                </a:extLst>
              </a:tr>
            </a:tbl>
          </a:graphicData>
        </a:graphic>
      </p:graphicFrame>
      <p:sp>
        <p:nvSpPr>
          <p:cNvPr id="9" name="Rektangel 2">
            <a:extLst>
              <a:ext uri="{FF2B5EF4-FFF2-40B4-BE49-F238E27FC236}">
                <a16:creationId xmlns:a16="http://schemas.microsoft.com/office/drawing/2014/main" id="{73A06CF8-DE30-48DE-AFE8-99DE1542B976}"/>
              </a:ext>
            </a:extLst>
          </p:cNvPr>
          <p:cNvSpPr/>
          <p:nvPr/>
        </p:nvSpPr>
        <p:spPr>
          <a:xfrm>
            <a:off x="115613" y="2457450"/>
            <a:ext cx="12076385" cy="6762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Rektangel 2">
            <a:extLst>
              <a:ext uri="{FF2B5EF4-FFF2-40B4-BE49-F238E27FC236}">
                <a16:creationId xmlns:a16="http://schemas.microsoft.com/office/drawing/2014/main" id="{657EA74D-2BC0-4B52-8879-CC1370C24AFD}"/>
              </a:ext>
            </a:extLst>
          </p:cNvPr>
          <p:cNvSpPr/>
          <p:nvPr/>
        </p:nvSpPr>
        <p:spPr>
          <a:xfrm>
            <a:off x="115615" y="3133725"/>
            <a:ext cx="12076385" cy="9571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Rektangel 2">
            <a:extLst>
              <a:ext uri="{FF2B5EF4-FFF2-40B4-BE49-F238E27FC236}">
                <a16:creationId xmlns:a16="http://schemas.microsoft.com/office/drawing/2014/main" id="{FC98816C-A7FD-48A1-9D4E-9615475D52D2}"/>
              </a:ext>
            </a:extLst>
          </p:cNvPr>
          <p:cNvSpPr/>
          <p:nvPr/>
        </p:nvSpPr>
        <p:spPr>
          <a:xfrm>
            <a:off x="115613" y="4090840"/>
            <a:ext cx="12018579" cy="79087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5256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37" y="-7005"/>
            <a:ext cx="12232191" cy="6865005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89475BE2-54EB-400B-8BDC-7A1422498367}"/>
              </a:ext>
            </a:extLst>
          </p:cNvPr>
          <p:cNvSpPr/>
          <p:nvPr/>
        </p:nvSpPr>
        <p:spPr>
          <a:xfrm>
            <a:off x="-26337" y="2433781"/>
            <a:ext cx="12516851" cy="2193637"/>
          </a:xfrm>
          <a:prstGeom prst="rect">
            <a:avLst/>
          </a:prstGeom>
          <a:solidFill>
            <a:schemeClr val="bg2">
              <a:lumMod val="75000"/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/>
          <p:cNvSpPr/>
          <p:nvPr/>
        </p:nvSpPr>
        <p:spPr>
          <a:xfrm>
            <a:off x="0" y="387033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5841" y="365125"/>
            <a:ext cx="12244673" cy="1325563"/>
          </a:xfrm>
        </p:spPr>
        <p:txBody>
          <a:bodyPr>
            <a:normAutofit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Dagens historiske problemstilling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90218" y="2853843"/>
            <a:ext cx="1126998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4400" b="1" i="1" dirty="0"/>
              <a:t>Hvorfor var resten af Europa passive overfor nazismens fremkomst og den tyske ekspansion i 1937-39?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3568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344" y="0"/>
            <a:ext cx="9144000" cy="6858000"/>
          </a:xfrm>
          <a:prstGeom prst="rect">
            <a:avLst/>
          </a:prstGeom>
        </p:spPr>
      </p:pic>
      <p:sp>
        <p:nvSpPr>
          <p:cNvPr id="4" name="Venstrepil 3"/>
          <p:cNvSpPr/>
          <p:nvPr/>
        </p:nvSpPr>
        <p:spPr>
          <a:xfrm rot="1624575" flipH="1">
            <a:off x="5562101" y="4355082"/>
            <a:ext cx="473006" cy="237960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Venstrepil 4"/>
          <p:cNvSpPr/>
          <p:nvPr/>
        </p:nvSpPr>
        <p:spPr>
          <a:xfrm rot="11503623">
            <a:off x="5733430" y="3962400"/>
            <a:ext cx="460131" cy="228600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ekstboks 8"/>
          <p:cNvSpPr txBox="1"/>
          <p:nvPr/>
        </p:nvSpPr>
        <p:spPr>
          <a:xfrm>
            <a:off x="4162264" y="228601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b="1" dirty="0"/>
              <a:t>1938-39</a:t>
            </a:r>
            <a:endParaRPr lang="da-DK" b="1" dirty="0"/>
          </a:p>
        </p:txBody>
      </p:sp>
      <p:sp>
        <p:nvSpPr>
          <p:cNvPr id="3" name="Tekstboks 2"/>
          <p:cNvSpPr txBox="1"/>
          <p:nvPr/>
        </p:nvSpPr>
        <p:spPr>
          <a:xfrm>
            <a:off x="1556656" y="1095376"/>
            <a:ext cx="18573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England, Frankrig, Tyskland og Italien indgår Münchenforliget i september 1938</a:t>
            </a:r>
          </a:p>
        </p:txBody>
      </p:sp>
    </p:spTree>
    <p:extLst>
      <p:ext uri="{BB962C8B-B14F-4D97-AF65-F5344CB8AC3E}">
        <p14:creationId xmlns:p14="http://schemas.microsoft.com/office/powerpoint/2010/main" val="272196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37" y="-7005"/>
            <a:ext cx="12232191" cy="686500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17841" y="246529"/>
            <a:ext cx="12244673" cy="1325563"/>
          </a:xfrm>
        </p:spPr>
        <p:txBody>
          <a:bodyPr>
            <a:normAutofit/>
          </a:bodyPr>
          <a:lstStyle/>
          <a:p>
            <a:r>
              <a:rPr lang="da-DK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”Peace in </a:t>
            </a:r>
            <a:r>
              <a:rPr lang="da-DK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</a:t>
            </a:r>
            <a:r>
              <a:rPr lang="da-DK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time!”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D7403EF1-0A41-4453-AE5B-ECFCDE4B2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5497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344" y="0"/>
            <a:ext cx="9144000" cy="6858000"/>
          </a:xfrm>
          <a:prstGeom prst="rect">
            <a:avLst/>
          </a:prstGeom>
        </p:spPr>
      </p:pic>
      <p:sp>
        <p:nvSpPr>
          <p:cNvPr id="4" name="Venstrepil 3"/>
          <p:cNvSpPr/>
          <p:nvPr/>
        </p:nvSpPr>
        <p:spPr>
          <a:xfrm rot="1624575" flipH="1">
            <a:off x="5562101" y="4355082"/>
            <a:ext cx="473006" cy="237960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Venstrepil 4"/>
          <p:cNvSpPr/>
          <p:nvPr/>
        </p:nvSpPr>
        <p:spPr>
          <a:xfrm rot="11503623">
            <a:off x="5733430" y="3962400"/>
            <a:ext cx="460131" cy="228600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Venstrepil 5"/>
          <p:cNvSpPr/>
          <p:nvPr/>
        </p:nvSpPr>
        <p:spPr>
          <a:xfrm rot="10800000">
            <a:off x="6477000" y="3575125"/>
            <a:ext cx="533400" cy="342901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Venstrepil 6"/>
          <p:cNvSpPr/>
          <p:nvPr/>
        </p:nvSpPr>
        <p:spPr>
          <a:xfrm>
            <a:off x="7696201" y="3429000"/>
            <a:ext cx="536331" cy="489025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ekstboks 8"/>
          <p:cNvSpPr txBox="1"/>
          <p:nvPr/>
        </p:nvSpPr>
        <p:spPr>
          <a:xfrm>
            <a:off x="4162264" y="228601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b="1" dirty="0"/>
              <a:t>1938-39</a:t>
            </a:r>
            <a:endParaRPr lang="da-DK" b="1" dirty="0"/>
          </a:p>
        </p:txBody>
      </p:sp>
      <p:sp>
        <p:nvSpPr>
          <p:cNvPr id="3" name="Tekstboks 2"/>
          <p:cNvSpPr txBox="1"/>
          <p:nvPr/>
        </p:nvSpPr>
        <p:spPr>
          <a:xfrm>
            <a:off x="1676400" y="1371600"/>
            <a:ext cx="167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Frankrig og England erklærer Tyskland krig  d.03.09.1939</a:t>
            </a:r>
          </a:p>
        </p:txBody>
      </p:sp>
    </p:spTree>
    <p:extLst>
      <p:ext uri="{BB962C8B-B14F-4D97-AF65-F5344CB8AC3E}">
        <p14:creationId xmlns:p14="http://schemas.microsoft.com/office/powerpoint/2010/main" val="343585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/>
    </p:bld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36" ma:contentTypeDescription="Opret et nyt dokument." ma:contentTypeScope="" ma:versionID="36981038b40a98a1d16d4dd8750af94b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95473e169ef9a370afdaf06d411cd5ba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  <xsd:element ref="ns3:Distribution_Groups" minOccurs="0"/>
                <xsd:element ref="ns3:LMS_Mapping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4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43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Distribution_Groups xmlns="9687d823-fb92-4e00-afbd-4902e2f5bc57" xsi:nil="true"/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LMS_Mappings xmlns="9687d823-fb92-4e00-afbd-4902e2f5bc57" xsi:nil="true"/>
    <FolderType xmlns="9687d823-fb92-4e00-afbd-4902e2f5bc57" xsi:nil="true"/>
    <DefaultSectionNames xmlns="9687d823-fb92-4e00-afbd-4902e2f5bc57" xsi:nil="true"/>
    <_activity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094D64-8B43-480A-B00C-7261EC7DE5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8582D93-43A1-4E7C-9D51-135C0469B954}">
  <ds:schemaRefs>
    <ds:schemaRef ds:uri="http://schemas.microsoft.com/office/2006/documentManagement/types"/>
    <ds:schemaRef ds:uri="http://www.w3.org/XML/1998/namespace"/>
    <ds:schemaRef ds:uri="http://purl.org/dc/terms/"/>
    <ds:schemaRef ds:uri="http://purl.org/dc/dcmitype/"/>
    <ds:schemaRef ds:uri="9687d823-fb92-4e00-afbd-4902e2f5bc57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913ae31f-ae35-437d-8c13-540cda48aeb7"/>
  </ds:schemaRefs>
</ds:datastoreItem>
</file>

<file path=customXml/itemProps3.xml><?xml version="1.0" encoding="utf-8"?>
<ds:datastoreItem xmlns:ds="http://schemas.openxmlformats.org/officeDocument/2006/customXml" ds:itemID="{0A07DC09-D6E2-40C9-B3CD-219C235629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420</Words>
  <Application>Microsoft Office PowerPoint</Application>
  <PresentationFormat>Widescreen</PresentationFormat>
  <Paragraphs>91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Avenir Book</vt:lpstr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Dagens historiske problemstilling</vt:lpstr>
      <vt:lpstr>PowerPoint-præsentation</vt:lpstr>
      <vt:lpstr>ARBEJDSOPGAVER FOR DAGENS LEKTIE</vt:lpstr>
      <vt:lpstr>PowerPoint-præsentation</vt:lpstr>
      <vt:lpstr>Dagens historiske problemstilling</vt:lpstr>
      <vt:lpstr>PowerPoint-præsentation</vt:lpstr>
      <vt:lpstr>”Peace in our time!”</vt:lpstr>
      <vt:lpstr>PowerPoint-præsentation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KHS</dc:creator>
  <cp:lastModifiedBy>Troels Kjems Petersen</cp:lastModifiedBy>
  <cp:revision>41</cp:revision>
  <dcterms:created xsi:type="dcterms:W3CDTF">2017-08-23T12:03:28Z</dcterms:created>
  <dcterms:modified xsi:type="dcterms:W3CDTF">2024-04-22T06:46:53Z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