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64" r:id="rId6"/>
    <p:sldId id="262" r:id="rId7"/>
    <p:sldId id="265" r:id="rId8"/>
    <p:sldId id="266" r:id="rId9"/>
    <p:sldId id="267" r:id="rId10"/>
    <p:sldId id="263" r:id="rId1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oels Kjems Petersen" userId="d50d9817-7fa7-4ee2-9878-28660974c4b1" providerId="ADAL" clId="{4636327A-B17A-418C-9B95-109EC3B71700}"/>
    <pc:docChg chg="undo redo custSel addSld delSld modSld">
      <pc:chgData name="Troels Kjems Petersen" userId="d50d9817-7fa7-4ee2-9878-28660974c4b1" providerId="ADAL" clId="{4636327A-B17A-418C-9B95-109EC3B71700}" dt="2025-03-10T12:06:32.694" v="214"/>
      <pc:docMkLst>
        <pc:docMk/>
      </pc:docMkLst>
      <pc:sldChg chg="addSp modSp setBg">
        <pc:chgData name="Troels Kjems Petersen" userId="d50d9817-7fa7-4ee2-9878-28660974c4b1" providerId="ADAL" clId="{4636327A-B17A-418C-9B95-109EC3B71700}" dt="2025-03-10T08:37:48.712" v="112"/>
        <pc:sldMkLst>
          <pc:docMk/>
          <pc:sldMk cId="2898793851" sldId="257"/>
        </pc:sldMkLst>
        <pc:picChg chg="add mod">
          <ac:chgData name="Troels Kjems Petersen" userId="d50d9817-7fa7-4ee2-9878-28660974c4b1" providerId="ADAL" clId="{4636327A-B17A-418C-9B95-109EC3B71700}" dt="2025-03-10T08:37:38.864" v="111" actId="167"/>
          <ac:picMkLst>
            <pc:docMk/>
            <pc:sldMk cId="2898793851" sldId="257"/>
            <ac:picMk id="3" creationId="{9CE3C1FF-F69D-AE05-1C3D-937BD71D0E01}"/>
          </ac:picMkLst>
        </pc:picChg>
        <pc:picChg chg="add mod">
          <ac:chgData name="Troels Kjems Petersen" userId="d50d9817-7fa7-4ee2-9878-28660974c4b1" providerId="ADAL" clId="{4636327A-B17A-418C-9B95-109EC3B71700}" dt="2025-03-10T08:37:36.810" v="110" actId="167"/>
          <ac:picMkLst>
            <pc:docMk/>
            <pc:sldMk cId="2898793851" sldId="257"/>
            <ac:picMk id="5" creationId="{BF6F6A48-6035-F577-AE18-867D392C6443}"/>
          </ac:picMkLst>
        </pc:picChg>
      </pc:sldChg>
      <pc:sldChg chg="addSp delSp modSp new mod">
        <pc:chgData name="Troels Kjems Petersen" userId="d50d9817-7fa7-4ee2-9878-28660974c4b1" providerId="ADAL" clId="{4636327A-B17A-418C-9B95-109EC3B71700}" dt="2025-03-10T08:27:41.721" v="28" actId="1076"/>
        <pc:sldMkLst>
          <pc:docMk/>
          <pc:sldMk cId="277594179" sldId="260"/>
        </pc:sldMkLst>
        <pc:spChg chg="mod">
          <ac:chgData name="Troels Kjems Petersen" userId="d50d9817-7fa7-4ee2-9878-28660974c4b1" providerId="ADAL" clId="{4636327A-B17A-418C-9B95-109EC3B71700}" dt="2025-03-10T08:27:04.099" v="20" actId="1076"/>
          <ac:spMkLst>
            <pc:docMk/>
            <pc:sldMk cId="277594179" sldId="260"/>
            <ac:spMk id="2" creationId="{3613EB48-B420-4179-94D0-A3DD39DA57BA}"/>
          </ac:spMkLst>
        </pc:spChg>
        <pc:spChg chg="del">
          <ac:chgData name="Troels Kjems Petersen" userId="d50d9817-7fa7-4ee2-9878-28660974c4b1" providerId="ADAL" clId="{4636327A-B17A-418C-9B95-109EC3B71700}" dt="2025-03-10T08:26:12.210" v="7" actId="478"/>
          <ac:spMkLst>
            <pc:docMk/>
            <pc:sldMk cId="277594179" sldId="260"/>
            <ac:spMk id="3" creationId="{47AD2C66-A38A-E62B-FE15-1E2086893F63}"/>
          </ac:spMkLst>
        </pc:spChg>
        <pc:spChg chg="add mod ord">
          <ac:chgData name="Troels Kjems Petersen" userId="d50d9817-7fa7-4ee2-9878-28660974c4b1" providerId="ADAL" clId="{4636327A-B17A-418C-9B95-109EC3B71700}" dt="2025-03-10T08:27:09.493" v="21" actId="14100"/>
          <ac:spMkLst>
            <pc:docMk/>
            <pc:sldMk cId="277594179" sldId="260"/>
            <ac:spMk id="5" creationId="{32178F1B-2B87-FD5F-9DDA-D7EFF9BD5FA6}"/>
          </ac:spMkLst>
        </pc:spChg>
        <pc:picChg chg="add mod">
          <ac:chgData name="Troels Kjems Petersen" userId="d50d9817-7fa7-4ee2-9878-28660974c4b1" providerId="ADAL" clId="{4636327A-B17A-418C-9B95-109EC3B71700}" dt="2025-03-10T08:27:12.377" v="22" actId="14100"/>
          <ac:picMkLst>
            <pc:docMk/>
            <pc:sldMk cId="277594179" sldId="260"/>
            <ac:picMk id="4" creationId="{6B594002-63DE-2847-7FAA-0FA3644779A4}"/>
          </ac:picMkLst>
        </pc:picChg>
        <pc:picChg chg="add mod">
          <ac:chgData name="Troels Kjems Petersen" userId="d50d9817-7fa7-4ee2-9878-28660974c4b1" providerId="ADAL" clId="{4636327A-B17A-418C-9B95-109EC3B71700}" dt="2025-03-10T08:27:31.958" v="24" actId="1076"/>
          <ac:picMkLst>
            <pc:docMk/>
            <pc:sldMk cId="277594179" sldId="260"/>
            <ac:picMk id="6" creationId="{7EF174EC-662F-BC7C-33C6-0319BCFDB4B1}"/>
          </ac:picMkLst>
        </pc:picChg>
        <pc:picChg chg="add mod">
          <ac:chgData name="Troels Kjems Petersen" userId="d50d9817-7fa7-4ee2-9878-28660974c4b1" providerId="ADAL" clId="{4636327A-B17A-418C-9B95-109EC3B71700}" dt="2025-03-10T08:27:41.721" v="28" actId="1076"/>
          <ac:picMkLst>
            <pc:docMk/>
            <pc:sldMk cId="277594179" sldId="260"/>
            <ac:picMk id="7" creationId="{C43D9DBA-4B62-1DA9-2C48-9CD7AD33155E}"/>
          </ac:picMkLst>
        </pc:picChg>
      </pc:sldChg>
      <pc:sldChg chg="addSp delSp modSp add mod setBg">
        <pc:chgData name="Troels Kjems Petersen" userId="d50d9817-7fa7-4ee2-9878-28660974c4b1" providerId="ADAL" clId="{4636327A-B17A-418C-9B95-109EC3B71700}" dt="2025-03-10T08:33:40.207" v="95"/>
        <pc:sldMkLst>
          <pc:docMk/>
          <pc:sldMk cId="3449347671" sldId="261"/>
        </pc:sldMkLst>
        <pc:spChg chg="mod">
          <ac:chgData name="Troels Kjems Petersen" userId="d50d9817-7fa7-4ee2-9878-28660974c4b1" providerId="ADAL" clId="{4636327A-B17A-418C-9B95-109EC3B71700}" dt="2025-03-10T08:29:07.375" v="73" actId="255"/>
          <ac:spMkLst>
            <pc:docMk/>
            <pc:sldMk cId="3449347671" sldId="261"/>
            <ac:spMk id="2" creationId="{3613EB48-B420-4179-94D0-A3DD39DA57BA}"/>
          </ac:spMkLst>
        </pc:spChg>
        <pc:spChg chg="mod ord">
          <ac:chgData name="Troels Kjems Petersen" userId="d50d9817-7fa7-4ee2-9878-28660974c4b1" providerId="ADAL" clId="{4636327A-B17A-418C-9B95-109EC3B71700}" dt="2025-03-10T08:33:23.030" v="92" actId="166"/>
          <ac:spMkLst>
            <pc:docMk/>
            <pc:sldMk cId="3449347671" sldId="261"/>
            <ac:spMk id="5" creationId="{32178F1B-2B87-FD5F-9DDA-D7EFF9BD5FA6}"/>
          </ac:spMkLst>
        </pc:spChg>
        <pc:picChg chg="del">
          <ac:chgData name="Troels Kjems Petersen" userId="d50d9817-7fa7-4ee2-9878-28660974c4b1" providerId="ADAL" clId="{4636327A-B17A-418C-9B95-109EC3B71700}" dt="2025-03-10T08:27:56.396" v="31" actId="478"/>
          <ac:picMkLst>
            <pc:docMk/>
            <pc:sldMk cId="3449347671" sldId="261"/>
            <ac:picMk id="4" creationId="{6B594002-63DE-2847-7FAA-0FA3644779A4}"/>
          </ac:picMkLst>
        </pc:picChg>
        <pc:picChg chg="del">
          <ac:chgData name="Troels Kjems Petersen" userId="d50d9817-7fa7-4ee2-9878-28660974c4b1" providerId="ADAL" clId="{4636327A-B17A-418C-9B95-109EC3B71700}" dt="2025-03-10T08:27:54.942" v="30" actId="478"/>
          <ac:picMkLst>
            <pc:docMk/>
            <pc:sldMk cId="3449347671" sldId="261"/>
            <ac:picMk id="6" creationId="{7EF174EC-662F-BC7C-33C6-0319BCFDB4B1}"/>
          </ac:picMkLst>
        </pc:picChg>
        <pc:picChg chg="del">
          <ac:chgData name="Troels Kjems Petersen" userId="d50d9817-7fa7-4ee2-9878-28660974c4b1" providerId="ADAL" clId="{4636327A-B17A-418C-9B95-109EC3B71700}" dt="2025-03-10T08:27:57.919" v="32" actId="478"/>
          <ac:picMkLst>
            <pc:docMk/>
            <pc:sldMk cId="3449347671" sldId="261"/>
            <ac:picMk id="7" creationId="{C43D9DBA-4B62-1DA9-2C48-9CD7AD33155E}"/>
          </ac:picMkLst>
        </pc:picChg>
        <pc:picChg chg="add mod">
          <ac:chgData name="Troels Kjems Petersen" userId="d50d9817-7fa7-4ee2-9878-28660974c4b1" providerId="ADAL" clId="{4636327A-B17A-418C-9B95-109EC3B71700}" dt="2025-03-10T08:33:28.488" v="94" actId="167"/>
          <ac:picMkLst>
            <pc:docMk/>
            <pc:sldMk cId="3449347671" sldId="261"/>
            <ac:picMk id="1026" creationId="{90F3294F-F030-8FCB-8793-A99C4948A918}"/>
          </ac:picMkLst>
        </pc:picChg>
        <pc:picChg chg="add mod">
          <ac:chgData name="Troels Kjems Petersen" userId="d50d9817-7fa7-4ee2-9878-28660974c4b1" providerId="ADAL" clId="{4636327A-B17A-418C-9B95-109EC3B71700}" dt="2025-03-10T08:33:25.684" v="93" actId="167"/>
          <ac:picMkLst>
            <pc:docMk/>
            <pc:sldMk cId="3449347671" sldId="261"/>
            <ac:picMk id="1028" creationId="{126EF555-024E-572A-778C-93F5D216FB76}"/>
          </ac:picMkLst>
        </pc:picChg>
      </pc:sldChg>
      <pc:sldChg chg="addSp modSp add mod setBg">
        <pc:chgData name="Troels Kjems Petersen" userId="d50d9817-7fa7-4ee2-9878-28660974c4b1" providerId="ADAL" clId="{4636327A-B17A-418C-9B95-109EC3B71700}" dt="2025-03-10T08:35:43.056" v="104"/>
        <pc:sldMkLst>
          <pc:docMk/>
          <pc:sldMk cId="2702576456" sldId="262"/>
        </pc:sldMkLst>
        <pc:spChg chg="mod">
          <ac:chgData name="Troels Kjems Petersen" userId="d50d9817-7fa7-4ee2-9878-28660974c4b1" providerId="ADAL" clId="{4636327A-B17A-418C-9B95-109EC3B71700}" dt="2025-03-10T08:30:38.215" v="84" actId="1076"/>
          <ac:spMkLst>
            <pc:docMk/>
            <pc:sldMk cId="2702576456" sldId="262"/>
            <ac:spMk id="2" creationId="{3613EB48-B420-4179-94D0-A3DD39DA57BA}"/>
          </ac:spMkLst>
        </pc:spChg>
        <pc:picChg chg="add mod">
          <ac:chgData name="Troels Kjems Petersen" userId="d50d9817-7fa7-4ee2-9878-28660974c4b1" providerId="ADAL" clId="{4636327A-B17A-418C-9B95-109EC3B71700}" dt="2025-03-10T08:35:35.975" v="103" actId="167"/>
          <ac:picMkLst>
            <pc:docMk/>
            <pc:sldMk cId="2702576456" sldId="262"/>
            <ac:picMk id="2050" creationId="{3DF94958-B97A-9A5E-DEA4-814E637DE3EE}"/>
          </ac:picMkLst>
        </pc:picChg>
        <pc:picChg chg="add mod">
          <ac:chgData name="Troels Kjems Petersen" userId="d50d9817-7fa7-4ee2-9878-28660974c4b1" providerId="ADAL" clId="{4636327A-B17A-418C-9B95-109EC3B71700}" dt="2025-03-10T08:35:33.921" v="102" actId="167"/>
          <ac:picMkLst>
            <pc:docMk/>
            <pc:sldMk cId="2702576456" sldId="262"/>
            <ac:picMk id="2052" creationId="{3657A7A4-937E-30C0-1DE5-876E6E8EA66E}"/>
          </ac:picMkLst>
        </pc:picChg>
      </pc:sldChg>
      <pc:sldChg chg="add del">
        <pc:chgData name="Troels Kjems Petersen" userId="d50d9817-7fa7-4ee2-9878-28660974c4b1" providerId="ADAL" clId="{4636327A-B17A-418C-9B95-109EC3B71700}" dt="2025-03-10T08:29:22.595" v="75" actId="47"/>
        <pc:sldMkLst>
          <pc:docMk/>
          <pc:sldMk cId="4256581330" sldId="262"/>
        </pc:sldMkLst>
      </pc:sldChg>
      <pc:sldChg chg="addSp delSp modSp new mod">
        <pc:chgData name="Troels Kjems Petersen" userId="d50d9817-7fa7-4ee2-9878-28660974c4b1" providerId="ADAL" clId="{4636327A-B17A-418C-9B95-109EC3B71700}" dt="2025-03-10T08:46:31.447" v="163" actId="1076"/>
        <pc:sldMkLst>
          <pc:docMk/>
          <pc:sldMk cId="4021333105" sldId="263"/>
        </pc:sldMkLst>
        <pc:spChg chg="mod ord">
          <ac:chgData name="Troels Kjems Petersen" userId="d50d9817-7fa7-4ee2-9878-28660974c4b1" providerId="ADAL" clId="{4636327A-B17A-418C-9B95-109EC3B71700}" dt="2025-03-10T08:43:16.273" v="154" actId="1076"/>
          <ac:spMkLst>
            <pc:docMk/>
            <pc:sldMk cId="4021333105" sldId="263"/>
            <ac:spMk id="2" creationId="{7FEDB380-FD79-375F-8EB0-6C50203811A2}"/>
          </ac:spMkLst>
        </pc:spChg>
        <pc:spChg chg="del">
          <ac:chgData name="Troels Kjems Petersen" userId="d50d9817-7fa7-4ee2-9878-28660974c4b1" providerId="ADAL" clId="{4636327A-B17A-418C-9B95-109EC3B71700}" dt="2025-03-10T08:42:41.739" v="120" actId="478"/>
          <ac:spMkLst>
            <pc:docMk/>
            <pc:sldMk cId="4021333105" sldId="263"/>
            <ac:spMk id="3" creationId="{BA82C3D4-8FEC-373A-AD01-8225A32045D6}"/>
          </ac:spMkLst>
        </pc:spChg>
        <pc:spChg chg="add mod">
          <ac:chgData name="Troels Kjems Petersen" userId="d50d9817-7fa7-4ee2-9878-28660974c4b1" providerId="ADAL" clId="{4636327A-B17A-418C-9B95-109EC3B71700}" dt="2025-03-10T08:43:12.326" v="153" actId="1076"/>
          <ac:spMkLst>
            <pc:docMk/>
            <pc:sldMk cId="4021333105" sldId="263"/>
            <ac:spMk id="4" creationId="{864BF08A-EDFD-03AE-B9D4-F7FE8BF2A4AA}"/>
          </ac:spMkLst>
        </pc:spChg>
        <pc:picChg chg="add mod">
          <ac:chgData name="Troels Kjems Petersen" userId="d50d9817-7fa7-4ee2-9878-28660974c4b1" providerId="ADAL" clId="{4636327A-B17A-418C-9B95-109EC3B71700}" dt="2025-03-10T08:46:25.510" v="161" actId="14100"/>
          <ac:picMkLst>
            <pc:docMk/>
            <pc:sldMk cId="4021333105" sldId="263"/>
            <ac:picMk id="5" creationId="{636F4F05-EE18-F837-C938-9B396295132A}"/>
          </ac:picMkLst>
        </pc:picChg>
        <pc:picChg chg="add mod">
          <ac:chgData name="Troels Kjems Petersen" userId="d50d9817-7fa7-4ee2-9878-28660974c4b1" providerId="ADAL" clId="{4636327A-B17A-418C-9B95-109EC3B71700}" dt="2025-03-10T08:46:31.447" v="163" actId="1076"/>
          <ac:picMkLst>
            <pc:docMk/>
            <pc:sldMk cId="4021333105" sldId="263"/>
            <ac:picMk id="3074" creationId="{371A34EF-6487-297E-24FD-C0183D19FB1C}"/>
          </ac:picMkLst>
        </pc:picChg>
      </pc:sldChg>
      <pc:sldChg chg="addSp delSp new mod setBg">
        <pc:chgData name="Troels Kjems Petersen" userId="d50d9817-7fa7-4ee2-9878-28660974c4b1" providerId="ADAL" clId="{4636327A-B17A-418C-9B95-109EC3B71700}" dt="2025-03-10T11:50:01.077" v="168"/>
        <pc:sldMkLst>
          <pc:docMk/>
          <pc:sldMk cId="3370076069" sldId="264"/>
        </pc:sldMkLst>
        <pc:spChg chg="del">
          <ac:chgData name="Troels Kjems Petersen" userId="d50d9817-7fa7-4ee2-9878-28660974c4b1" providerId="ADAL" clId="{4636327A-B17A-418C-9B95-109EC3B71700}" dt="2025-03-10T11:49:51.992" v="166" actId="478"/>
          <ac:spMkLst>
            <pc:docMk/>
            <pc:sldMk cId="3370076069" sldId="264"/>
            <ac:spMk id="2" creationId="{43F4C1F1-BF80-376C-7954-BA1A5437C4DC}"/>
          </ac:spMkLst>
        </pc:spChg>
        <pc:spChg chg="del">
          <ac:chgData name="Troels Kjems Petersen" userId="d50d9817-7fa7-4ee2-9878-28660974c4b1" providerId="ADAL" clId="{4636327A-B17A-418C-9B95-109EC3B71700}" dt="2025-03-10T11:49:55.012" v="167" actId="478"/>
          <ac:spMkLst>
            <pc:docMk/>
            <pc:sldMk cId="3370076069" sldId="264"/>
            <ac:spMk id="3" creationId="{AF58002E-E31B-9061-5DC1-08E671D9DB88}"/>
          </ac:spMkLst>
        </pc:spChg>
        <pc:picChg chg="add">
          <ac:chgData name="Troels Kjems Petersen" userId="d50d9817-7fa7-4ee2-9878-28660974c4b1" providerId="ADAL" clId="{4636327A-B17A-418C-9B95-109EC3B71700}" dt="2025-03-10T11:49:32.791" v="165"/>
          <ac:picMkLst>
            <pc:docMk/>
            <pc:sldMk cId="3370076069" sldId="264"/>
            <ac:picMk id="1026" creationId="{95FD3CAB-7BF7-0639-BA82-6EE289C43E37}"/>
          </ac:picMkLst>
        </pc:picChg>
      </pc:sldChg>
      <pc:sldChg chg="addSp delSp modSp add mod setBg">
        <pc:chgData name="Troels Kjems Petersen" userId="d50d9817-7fa7-4ee2-9878-28660974c4b1" providerId="ADAL" clId="{4636327A-B17A-418C-9B95-109EC3B71700}" dt="2025-03-10T11:52:49.693" v="182"/>
        <pc:sldMkLst>
          <pc:docMk/>
          <pc:sldMk cId="189325386" sldId="265"/>
        </pc:sldMkLst>
        <pc:spChg chg="del">
          <ac:chgData name="Troels Kjems Petersen" userId="d50d9817-7fa7-4ee2-9878-28660974c4b1" providerId="ADAL" clId="{4636327A-B17A-418C-9B95-109EC3B71700}" dt="2025-03-10T11:52:42.186" v="181" actId="478"/>
          <ac:spMkLst>
            <pc:docMk/>
            <pc:sldMk cId="189325386" sldId="265"/>
            <ac:spMk id="2" creationId="{3613EB48-B420-4179-94D0-A3DD39DA57BA}"/>
          </ac:spMkLst>
        </pc:spChg>
        <pc:spChg chg="add mod">
          <ac:chgData name="Troels Kjems Petersen" userId="d50d9817-7fa7-4ee2-9878-28660974c4b1" providerId="ADAL" clId="{4636327A-B17A-418C-9B95-109EC3B71700}" dt="2025-03-10T11:52:42.186" v="181" actId="478"/>
          <ac:spMkLst>
            <pc:docMk/>
            <pc:sldMk cId="189325386" sldId="265"/>
            <ac:spMk id="4" creationId="{D88A806C-8E86-2A70-1402-FEFC0C5D7BFD}"/>
          </ac:spMkLst>
        </pc:spChg>
        <pc:spChg chg="del">
          <ac:chgData name="Troels Kjems Petersen" userId="d50d9817-7fa7-4ee2-9878-28660974c4b1" providerId="ADAL" clId="{4636327A-B17A-418C-9B95-109EC3B71700}" dt="2025-03-10T11:52:38.965" v="180" actId="478"/>
          <ac:spMkLst>
            <pc:docMk/>
            <pc:sldMk cId="189325386" sldId="265"/>
            <ac:spMk id="5" creationId="{32178F1B-2B87-FD5F-9DDA-D7EFF9BD5FA6}"/>
          </ac:spMkLst>
        </pc:spChg>
      </pc:sldChg>
      <pc:sldChg chg="addSp delSp modSp new del">
        <pc:chgData name="Troels Kjems Petersen" userId="d50d9817-7fa7-4ee2-9878-28660974c4b1" providerId="ADAL" clId="{4636327A-B17A-418C-9B95-109EC3B71700}" dt="2025-03-10T11:52:32.700" v="178" actId="47"/>
        <pc:sldMkLst>
          <pc:docMk/>
          <pc:sldMk cId="4027399625" sldId="265"/>
        </pc:sldMkLst>
        <pc:picChg chg="add del mod">
          <ac:chgData name="Troels Kjems Petersen" userId="d50d9817-7fa7-4ee2-9878-28660974c4b1" providerId="ADAL" clId="{4636327A-B17A-418C-9B95-109EC3B71700}" dt="2025-03-10T11:51:28.077" v="174" actId="478"/>
          <ac:picMkLst>
            <pc:docMk/>
            <pc:sldMk cId="4027399625" sldId="265"/>
            <ac:picMk id="4" creationId="{EE9BCCBA-33DC-97AB-2D08-3255174F94D0}"/>
          </ac:picMkLst>
        </pc:picChg>
        <pc:picChg chg="add mod">
          <ac:chgData name="Troels Kjems Petersen" userId="d50d9817-7fa7-4ee2-9878-28660974c4b1" providerId="ADAL" clId="{4636327A-B17A-418C-9B95-109EC3B71700}" dt="2025-03-10T11:52:29.986" v="177" actId="1076"/>
          <ac:picMkLst>
            <pc:docMk/>
            <pc:sldMk cId="4027399625" sldId="265"/>
            <ac:picMk id="5" creationId="{ED60D9EC-3DCF-72D7-5FCE-CC7581F8F17E}"/>
          </ac:picMkLst>
        </pc:picChg>
      </pc:sldChg>
      <pc:sldChg chg="addSp delSp modSp new setBg">
        <pc:chgData name="Troels Kjems Petersen" userId="d50d9817-7fa7-4ee2-9878-28660974c4b1" providerId="ADAL" clId="{4636327A-B17A-418C-9B95-109EC3B71700}" dt="2025-03-10T11:54:30.233" v="198" actId="1076"/>
        <pc:sldMkLst>
          <pc:docMk/>
          <pc:sldMk cId="624176104" sldId="266"/>
        </pc:sldMkLst>
        <pc:spChg chg="del">
          <ac:chgData name="Troels Kjems Petersen" userId="d50d9817-7fa7-4ee2-9878-28660974c4b1" providerId="ADAL" clId="{4636327A-B17A-418C-9B95-109EC3B71700}" dt="2025-03-10T11:54:05.720" v="190"/>
          <ac:spMkLst>
            <pc:docMk/>
            <pc:sldMk cId="624176104" sldId="266"/>
            <ac:spMk id="3" creationId="{30895981-2B13-C1F5-319F-F5AD7E04BD31}"/>
          </ac:spMkLst>
        </pc:spChg>
        <pc:picChg chg="add mod">
          <ac:chgData name="Troels Kjems Petersen" userId="d50d9817-7fa7-4ee2-9878-28660974c4b1" providerId="ADAL" clId="{4636327A-B17A-418C-9B95-109EC3B71700}" dt="2025-03-10T11:54:30.233" v="198" actId="1076"/>
          <ac:picMkLst>
            <pc:docMk/>
            <pc:sldMk cId="624176104" sldId="266"/>
            <ac:picMk id="2050" creationId="{848E7CFA-BE3A-4F28-83EE-085E56831676}"/>
          </ac:picMkLst>
        </pc:picChg>
        <pc:picChg chg="add mod">
          <ac:chgData name="Troels Kjems Petersen" userId="d50d9817-7fa7-4ee2-9878-28660974c4b1" providerId="ADAL" clId="{4636327A-B17A-418C-9B95-109EC3B71700}" dt="2025-03-10T11:54:28.312" v="197" actId="1076"/>
          <ac:picMkLst>
            <pc:docMk/>
            <pc:sldMk cId="624176104" sldId="266"/>
            <ac:picMk id="2052" creationId="{E49F2497-AE8A-3045-586F-700A7B182376}"/>
          </ac:picMkLst>
        </pc:picChg>
      </pc:sldChg>
      <pc:sldChg chg="addSp delSp modSp new setBg">
        <pc:chgData name="Troels Kjems Petersen" userId="d50d9817-7fa7-4ee2-9878-28660974c4b1" providerId="ADAL" clId="{4636327A-B17A-418C-9B95-109EC3B71700}" dt="2025-03-10T12:06:32.694" v="214"/>
        <pc:sldMkLst>
          <pc:docMk/>
          <pc:sldMk cId="508131900" sldId="267"/>
        </pc:sldMkLst>
        <pc:spChg chg="del">
          <ac:chgData name="Troels Kjems Petersen" userId="d50d9817-7fa7-4ee2-9878-28660974c4b1" providerId="ADAL" clId="{4636327A-B17A-418C-9B95-109EC3B71700}" dt="2025-03-10T12:06:01.011" v="204"/>
          <ac:spMkLst>
            <pc:docMk/>
            <pc:sldMk cId="508131900" sldId="267"/>
            <ac:spMk id="3" creationId="{84220BB6-16B7-41B0-1E60-62C407CF3162}"/>
          </ac:spMkLst>
        </pc:spChg>
        <pc:picChg chg="add mod">
          <ac:chgData name="Troels Kjems Petersen" userId="d50d9817-7fa7-4ee2-9878-28660974c4b1" providerId="ADAL" clId="{4636327A-B17A-418C-9B95-109EC3B71700}" dt="2025-03-10T12:06:08.788" v="208" actId="1076"/>
          <ac:picMkLst>
            <pc:docMk/>
            <pc:sldMk cId="508131900" sldId="267"/>
            <ac:picMk id="4" creationId="{05C017D2-4587-24F4-CA8D-7E7D958602C0}"/>
          </ac:picMkLst>
        </pc:picChg>
        <pc:picChg chg="add mod">
          <ac:chgData name="Troels Kjems Petersen" userId="d50d9817-7fa7-4ee2-9878-28660974c4b1" providerId="ADAL" clId="{4636327A-B17A-418C-9B95-109EC3B71700}" dt="2025-03-10T12:06:23.893" v="213" actId="14100"/>
          <ac:picMkLst>
            <pc:docMk/>
            <pc:sldMk cId="508131900" sldId="267"/>
            <ac:picMk id="3074" creationId="{C03E901C-3460-A068-7500-4A9338028AC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629C3D-C452-A4F4-C96F-2C021B6AB9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12EAA08-8EE3-9E8A-37FF-B5DA1FB34A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3B80FFF-227B-C136-8CAA-A904A7BD7E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6D7A5-344E-4BCB-8326-F24B34D23D1D}" type="datetimeFigureOut">
              <a:rPr lang="da-DK" smtClean="0"/>
              <a:t>10-03-2025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8FE4DE7-D43A-0C84-97AC-436C57E97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A3E4AA5-B0CE-5CB4-ED4D-083DC604C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7E3D0-CAFE-4D07-B142-07E64C61CE1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57779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918B6E-C52B-F8DB-3E4C-8C719F936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56A877E-1192-7969-2BED-EB07CCCCB1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108115D-2771-2571-D32A-1DC76EB39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6D7A5-344E-4BCB-8326-F24B34D23D1D}" type="datetimeFigureOut">
              <a:rPr lang="da-DK" smtClean="0"/>
              <a:t>10-03-2025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BCC8121-4DB0-5C44-2183-CF2FB5E62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04EBC09-E8EE-3308-137F-9073C1FC3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7E3D0-CAFE-4D07-B142-07E64C61CE1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40496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C707F0-4552-D3CD-9312-59FA01869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6D3DF4C-B093-E5E9-45C8-BCF098068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9A898EB-F981-1937-5D90-13D36FF5B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6D7A5-344E-4BCB-8326-F24B34D23D1D}" type="datetimeFigureOut">
              <a:rPr lang="da-DK" smtClean="0"/>
              <a:t>10-03-2025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2BC297C-DCB6-D89B-9484-D7E21CD8B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4BEAE20-51AD-48BF-484F-20698D0F1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7E3D0-CAFE-4D07-B142-07E64C61CE1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21265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A14E78-FDA8-4C68-6481-21152CC2D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02F211E-E45B-EC14-B732-E7E0BD038C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526772A2-879A-12A4-73F2-2034623AC3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89F42AE-49E6-802F-80F2-7C5EEF1BE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6D7A5-344E-4BCB-8326-F24B34D23D1D}" type="datetimeFigureOut">
              <a:rPr lang="da-DK" smtClean="0"/>
              <a:t>10-03-2025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024EECB-C9A9-70C1-E96D-439972364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D7E6E10-29DB-74EC-5E45-C2A2F773D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7E3D0-CAFE-4D07-B142-07E64C61CE1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66166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FE509F-1F4A-99C2-EBF3-491049B90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5D78075-D327-23D5-7A9C-090B4E698D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E8B663D9-2661-4661-A4CF-2C3DC41C96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411D156C-03A3-4476-8A60-AC41C2DE06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25D28751-61E8-75E6-FE36-CCE808DCA3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3973A4E0-2E7F-3441-C300-AA1534E47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6D7A5-344E-4BCB-8326-F24B34D23D1D}" type="datetimeFigureOut">
              <a:rPr lang="da-DK" smtClean="0"/>
              <a:t>10-03-2025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30E465D0-14EA-B409-7647-2C1CAB462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B5528D69-16AE-6837-4009-4B97DE20E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7E3D0-CAFE-4D07-B142-07E64C61CE1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26209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51EFDA-D1E9-731C-6855-F91CCF519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1C9E2D6A-D25A-9417-3A91-634E26E02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6D7A5-344E-4BCB-8326-F24B34D23D1D}" type="datetimeFigureOut">
              <a:rPr lang="da-DK" smtClean="0"/>
              <a:t>10-03-2025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882E0BF1-1971-49C3-36DF-AE0A5A447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34052A69-F98B-5D33-351F-0917E2859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7E3D0-CAFE-4D07-B142-07E64C61CE1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63167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98C380F4-9E53-6704-DD48-A603168EA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6D7A5-344E-4BCB-8326-F24B34D23D1D}" type="datetimeFigureOut">
              <a:rPr lang="da-DK" smtClean="0"/>
              <a:t>10-03-2025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A4A6A0BC-66DA-7568-E3AD-D51CD1A7E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00B4FA1E-EDB9-49ED-EDA3-DE1A5C5EA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7E3D0-CAFE-4D07-B142-07E64C61CE1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2008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225D16-EB09-C497-9215-BE151DAD2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A64D4F8-CF79-C163-C1C8-9D3FA8F0B5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8EF4E3A-6AD6-BCA8-F063-6714816FA9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06366AD-D77B-EE32-45C9-5908C8048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6D7A5-344E-4BCB-8326-F24B34D23D1D}" type="datetimeFigureOut">
              <a:rPr lang="da-DK" smtClean="0"/>
              <a:t>10-03-2025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62ABEDC-2F06-9A78-9335-5C18E8AE5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84AB96C-AED8-2B60-198D-EF5019170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7E3D0-CAFE-4D07-B142-07E64C61CE1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92688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CDFC86-3AB2-4FDC-61BF-F44F0FECE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9A30D8A5-4102-9C33-89FA-EF366F493B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06F2336-7C0D-D41C-4682-7868D66BEB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F6EDF84-34CC-788B-0AF6-155E0508F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6D7A5-344E-4BCB-8326-F24B34D23D1D}" type="datetimeFigureOut">
              <a:rPr lang="da-DK" smtClean="0"/>
              <a:t>10-03-2025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2FEDD91-8A32-85A3-D40C-CFF251D5C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239CCF9-FFC6-5777-1FEF-C2638A3FC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7E3D0-CAFE-4D07-B142-07E64C61CE1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33848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47012B-B8BC-782F-7C76-184012553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2A234738-49CB-358A-0006-70A12FD9A0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74A6A50-5B7F-F2F7-D461-F01F1B430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6D7A5-344E-4BCB-8326-F24B34D23D1D}" type="datetimeFigureOut">
              <a:rPr lang="da-DK" smtClean="0"/>
              <a:t>10-03-2025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4787E4D-6FAC-6747-9409-5A0E16D3F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78F4629-7DEA-568B-9A4C-21F8E678A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7E3D0-CAFE-4D07-B142-07E64C61CE1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19510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135F1C58-AC3D-D244-A353-C1ED5A6164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702B016-8CE5-9F61-2A21-ED0A354E60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14FB6C3-3610-E4DB-E9E1-DF8766FEC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6D7A5-344E-4BCB-8326-F24B34D23D1D}" type="datetimeFigureOut">
              <a:rPr lang="da-DK" smtClean="0"/>
              <a:t>10-03-2025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781A38E-D68C-430C-1C0B-BC363286C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4915B68-4477-F5E2-E067-A02971F5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7E3D0-CAFE-4D07-B142-07E64C61CE1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75995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20D7D620-46EB-74FE-7EE9-7F446091B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407E580-B2E2-1C98-FE1E-E39A0F92C7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C6FE811-13D4-9B6D-E379-DB0BC95D1F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E6D7A5-344E-4BCB-8326-F24B34D23D1D}" type="datetimeFigureOut">
              <a:rPr lang="da-DK" smtClean="0"/>
              <a:t>10-03-2025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144DD7E-F0D3-2681-9190-2BE20ECF4A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F771464-9160-C7B2-100B-5D07F38780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97E3D0-CAFE-4D07-B142-07E64C61CE1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38175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Portræt af kejserinde Katarina den Store i hendes kroningsdragt af Vigilius Erichsen">
            <a:extLst>
              <a:ext uri="{FF2B5EF4-FFF2-40B4-BE49-F238E27FC236}">
                <a16:creationId xmlns:a16="http://schemas.microsoft.com/office/drawing/2014/main" id="{9CE3C1FF-F69D-AE05-1C3D-937BD71D0E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587" y="0"/>
            <a:ext cx="54594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undefined">
            <a:extLst>
              <a:ext uri="{FF2B5EF4-FFF2-40B4-BE49-F238E27FC236}">
                <a16:creationId xmlns:a16="http://schemas.microsoft.com/office/drawing/2014/main" id="{BF6F6A48-6035-F577-AE18-867D392C64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0"/>
            <a:ext cx="4876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81456E9E-34CC-48F5-BC91-89D71E86A730}"/>
              </a:ext>
            </a:extLst>
          </p:cNvPr>
          <p:cNvSpPr/>
          <p:nvPr/>
        </p:nvSpPr>
        <p:spPr>
          <a:xfrm>
            <a:off x="0" y="2001790"/>
            <a:ext cx="12192001" cy="2163775"/>
          </a:xfrm>
          <a:prstGeom prst="rect">
            <a:avLst/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0B20AFE-1878-452A-B2CC-610B2D9F7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793" y="2766218"/>
            <a:ext cx="11435080" cy="1325563"/>
          </a:xfrm>
        </p:spPr>
        <p:txBody>
          <a:bodyPr>
            <a:normAutofit/>
          </a:bodyPr>
          <a:lstStyle/>
          <a:p>
            <a:pPr algn="ctr"/>
            <a:r>
              <a:rPr lang="da-DK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Russisk stormagt (1689-1796)</a:t>
            </a:r>
            <a:br>
              <a:rPr lang="da-DK" b="1" dirty="0"/>
            </a:b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98793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dertitel 2"/>
          <p:cNvSpPr txBox="1">
            <a:spLocks/>
          </p:cNvSpPr>
          <p:nvPr/>
        </p:nvSpPr>
        <p:spPr>
          <a:xfrm>
            <a:off x="406625" y="659197"/>
            <a:ext cx="11067394" cy="579312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5500" b="1" dirty="0">
                <a:solidFill>
                  <a:srgbClr val="0070C0"/>
                </a:solidFill>
              </a:rPr>
              <a:t>Dagens plan:</a:t>
            </a:r>
          </a:p>
          <a:p>
            <a:endParaRPr lang="da-DK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da-DK" b="1" dirty="0"/>
              <a:t>Hvordan så Rusland ud politisk og socioøkonomisk før 1689 (opsamling fra sidste gang)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da-DK" b="1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da-DK" b="1" dirty="0"/>
              <a:t>Peter den Store (1689-1725)</a:t>
            </a:r>
          </a:p>
          <a:p>
            <a:pPr marL="0" indent="0">
              <a:buNone/>
            </a:pPr>
            <a:endParaRPr lang="da-DK" b="1" dirty="0"/>
          </a:p>
          <a:p>
            <a:pPr marL="0" indent="0">
              <a:buNone/>
            </a:pPr>
            <a:r>
              <a:rPr lang="da-DK" b="1" dirty="0"/>
              <a:t>PAUSE</a:t>
            </a:r>
          </a:p>
          <a:p>
            <a:pPr marL="0" indent="0">
              <a:buNone/>
            </a:pPr>
            <a:endParaRPr lang="da-DK" b="1" dirty="0"/>
          </a:p>
          <a:p>
            <a:pPr marL="0" indent="0">
              <a:buNone/>
            </a:pPr>
            <a:r>
              <a:rPr lang="da-DK" b="1" dirty="0"/>
              <a:t>3. Katarina den Store (1762-1796)</a:t>
            </a:r>
          </a:p>
          <a:p>
            <a:pPr marL="0" indent="0">
              <a:buNone/>
            </a:pPr>
            <a:endParaRPr lang="da-DK" b="1" dirty="0"/>
          </a:p>
          <a:p>
            <a:pPr marL="0" indent="0">
              <a:buNone/>
            </a:pPr>
            <a:r>
              <a:rPr lang="da-DK" b="1" dirty="0"/>
              <a:t>4. Putin og Peter den Store</a:t>
            </a:r>
          </a:p>
        </p:txBody>
      </p:sp>
    </p:spTree>
    <p:extLst>
      <p:ext uri="{BB962C8B-B14F-4D97-AF65-F5344CB8AC3E}">
        <p14:creationId xmlns:p14="http://schemas.microsoft.com/office/powerpoint/2010/main" val="1964900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32178F1B-2B87-FD5F-9DDA-D7EFF9BD5FA6}"/>
              </a:ext>
            </a:extLst>
          </p:cNvPr>
          <p:cNvSpPr/>
          <p:nvPr/>
        </p:nvSpPr>
        <p:spPr>
          <a:xfrm>
            <a:off x="-2" y="0"/>
            <a:ext cx="12192001" cy="1759789"/>
          </a:xfrm>
          <a:prstGeom prst="rect">
            <a:avLst/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613EB48-B420-4179-94D0-A3DD39DA5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551" y="901325"/>
            <a:ext cx="10515600" cy="497517"/>
          </a:xfrm>
        </p:spPr>
        <p:txBody>
          <a:bodyPr>
            <a:normAutofit fontScale="90000"/>
          </a:bodyPr>
          <a:lstStyle/>
          <a:p>
            <a:r>
              <a:rPr lang="da-DK" b="1" dirty="0"/>
              <a:t>Hvordan så Rusland ud politisk og socioøkonomisk før 1689 (opsamling fra sidste gang)</a:t>
            </a:r>
            <a:br>
              <a:rPr lang="da-DK" b="1" dirty="0"/>
            </a:br>
            <a:endParaRPr lang="da-DK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6B594002-63DE-2847-7FAA-0FA3644779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818" y="1899333"/>
            <a:ext cx="4129508" cy="4984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7EF174EC-662F-BC7C-33C6-0319BCFDB4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65" y="2661114"/>
            <a:ext cx="3521321" cy="4166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C43D9DBA-4B62-1DA9-2C48-9CD7AD3315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6897" y="1899333"/>
            <a:ext cx="2954722" cy="492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594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90F3294F-F030-8FCB-8793-A99C4948A9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871" y="-1"/>
            <a:ext cx="4876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ortræt af kejser Peter I den Store 1672-1725">
            <a:extLst>
              <a:ext uri="{FF2B5EF4-FFF2-40B4-BE49-F238E27FC236}">
                <a16:creationId xmlns:a16="http://schemas.microsoft.com/office/drawing/2014/main" id="{126EF555-024E-572A-778C-93F5D216FB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9671" y="0"/>
            <a:ext cx="49911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32178F1B-2B87-FD5F-9DDA-D7EFF9BD5FA6}"/>
              </a:ext>
            </a:extLst>
          </p:cNvPr>
          <p:cNvSpPr/>
          <p:nvPr/>
        </p:nvSpPr>
        <p:spPr>
          <a:xfrm>
            <a:off x="-1" y="2216989"/>
            <a:ext cx="12192001" cy="1759789"/>
          </a:xfrm>
          <a:prstGeom prst="rect">
            <a:avLst/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613EB48-B420-4179-94D0-A3DD39DA5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529" y="3180241"/>
            <a:ext cx="10515600" cy="497517"/>
          </a:xfrm>
        </p:spPr>
        <p:txBody>
          <a:bodyPr>
            <a:normAutofit fontScale="90000"/>
          </a:bodyPr>
          <a:lstStyle/>
          <a:p>
            <a:pPr algn="ctr"/>
            <a:r>
              <a:rPr lang="da-DK" sz="6000" b="1" dirty="0"/>
              <a:t>Peter den Store (1689-1725)</a:t>
            </a:r>
            <a:br>
              <a:rPr lang="da-DK" b="1" dirty="0"/>
            </a:b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49347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5FD3CAB-7BF7-0639-BA82-6EE289C43E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375" y="0"/>
            <a:ext cx="56816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00760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3DF94958-B97A-9A5E-DEA4-814E637DE3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455" y="0"/>
            <a:ext cx="51800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ortræt af kejserinde Katarina den Store i hendes kroningsdragt af Vigilius Erichsen">
            <a:extLst>
              <a:ext uri="{FF2B5EF4-FFF2-40B4-BE49-F238E27FC236}">
                <a16:creationId xmlns:a16="http://schemas.microsoft.com/office/drawing/2014/main" id="{3657A7A4-937E-30C0-1DE5-876E6E8EA6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2468" y="0"/>
            <a:ext cx="54594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32178F1B-2B87-FD5F-9DDA-D7EFF9BD5FA6}"/>
              </a:ext>
            </a:extLst>
          </p:cNvPr>
          <p:cNvSpPr/>
          <p:nvPr/>
        </p:nvSpPr>
        <p:spPr>
          <a:xfrm>
            <a:off x="-1" y="2216989"/>
            <a:ext cx="12192001" cy="1759789"/>
          </a:xfrm>
          <a:prstGeom prst="rect">
            <a:avLst/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613EB48-B420-4179-94D0-A3DD39DA5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352769"/>
            <a:ext cx="10515600" cy="497517"/>
          </a:xfrm>
        </p:spPr>
        <p:txBody>
          <a:bodyPr>
            <a:normAutofit fontScale="90000"/>
          </a:bodyPr>
          <a:lstStyle/>
          <a:p>
            <a:pPr algn="ctr"/>
            <a:r>
              <a:rPr lang="da-DK" sz="6000" b="1" dirty="0"/>
              <a:t>Katarina den Store (1762-1796)</a:t>
            </a:r>
            <a:br>
              <a:rPr lang="da-DK" sz="6000" b="1" dirty="0"/>
            </a:br>
            <a:br>
              <a:rPr lang="da-DK" b="1" dirty="0"/>
            </a:b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02576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3DF94958-B97A-9A5E-DEA4-814E637DE3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455" y="0"/>
            <a:ext cx="51800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ortræt af kejserinde Katarina den Store i hendes kroningsdragt af Vigilius Erichsen">
            <a:extLst>
              <a:ext uri="{FF2B5EF4-FFF2-40B4-BE49-F238E27FC236}">
                <a16:creationId xmlns:a16="http://schemas.microsoft.com/office/drawing/2014/main" id="{3657A7A4-937E-30C0-1DE5-876E6E8EA6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2468" y="0"/>
            <a:ext cx="54594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el 3">
            <a:extLst>
              <a:ext uri="{FF2B5EF4-FFF2-40B4-BE49-F238E27FC236}">
                <a16:creationId xmlns:a16="http://schemas.microsoft.com/office/drawing/2014/main" id="{D88A806C-8E86-2A70-1402-FEFC0C5D7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93253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86B609-EFE4-FDC6-C466-768F3D74E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2050" name="Picture 2" descr="Portræt af enkedronning Juliane Marie fra 1776">
            <a:extLst>
              <a:ext uri="{FF2B5EF4-FFF2-40B4-BE49-F238E27FC236}">
                <a16:creationId xmlns:a16="http://schemas.microsoft.com/office/drawing/2014/main" id="{848E7CFA-BE3A-4F28-83EE-085E568316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308" y="-15815"/>
            <a:ext cx="4658264" cy="6889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Marie Antoinette | Palace of Versailles">
            <a:extLst>
              <a:ext uri="{FF2B5EF4-FFF2-40B4-BE49-F238E27FC236}">
                <a16:creationId xmlns:a16="http://schemas.microsoft.com/office/drawing/2014/main" id="{E49F2497-AE8A-3045-586F-700A7B18237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0572" y="9010"/>
            <a:ext cx="4873771" cy="6880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41761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F96AEB-43A7-CFAD-30BF-4C18F7825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icture 4" descr="Portræt af kejserinde Katarina den Store i hendes kroningsdragt af Vigilius Erichsen">
            <a:extLst>
              <a:ext uri="{FF2B5EF4-FFF2-40B4-BE49-F238E27FC236}">
                <a16:creationId xmlns:a16="http://schemas.microsoft.com/office/drawing/2014/main" id="{05C017D2-4587-24F4-CA8D-7E7D958602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828" y="6914"/>
            <a:ext cx="5453909" cy="6851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C03E901C-3460-A068-7500-4A9338028AC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6263" y="-24120"/>
            <a:ext cx="5521910" cy="6882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81319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864BF08A-EDFD-03AE-B9D4-F7FE8BF2A4AA}"/>
              </a:ext>
            </a:extLst>
          </p:cNvPr>
          <p:cNvSpPr/>
          <p:nvPr/>
        </p:nvSpPr>
        <p:spPr>
          <a:xfrm>
            <a:off x="0" y="727434"/>
            <a:ext cx="12192001" cy="1759789"/>
          </a:xfrm>
          <a:prstGeom prst="rect">
            <a:avLst/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FEDB380-FD79-375F-8EB0-6C5020381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924" y="944546"/>
            <a:ext cx="10515600" cy="1325563"/>
          </a:xfrm>
        </p:spPr>
        <p:txBody>
          <a:bodyPr/>
          <a:lstStyle/>
          <a:p>
            <a:pPr algn="ctr"/>
            <a:r>
              <a:rPr lang="da-DK" b="1" dirty="0">
                <a:solidFill>
                  <a:srgbClr val="FF0000"/>
                </a:solidFill>
              </a:rPr>
              <a:t>Putin og Peter den Store </a:t>
            </a:r>
          </a:p>
        </p:txBody>
      </p:sp>
      <p:pic>
        <p:nvPicPr>
          <p:cNvPr id="3074" name="Picture 2" descr="Eksperter om våbenhvile: Det går Putin aldrig med til">
            <a:extLst>
              <a:ext uri="{FF2B5EF4-FFF2-40B4-BE49-F238E27FC236}">
                <a16:creationId xmlns:a16="http://schemas.microsoft.com/office/drawing/2014/main" id="{371A34EF-6487-297E-24FD-C0183D19FB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0811"/>
            <a:ext cx="6609751" cy="3717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Portræt af kejser Peter I den Store 1672-1725">
            <a:extLst>
              <a:ext uri="{FF2B5EF4-FFF2-40B4-BE49-F238E27FC236}">
                <a16:creationId xmlns:a16="http://schemas.microsoft.com/office/drawing/2014/main" id="{636F4F05-EE18-F837-C938-9B39629513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3468" y="2487220"/>
            <a:ext cx="3161131" cy="4343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13331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82</Words>
  <Application>Microsoft Office PowerPoint</Application>
  <PresentationFormat>Widescreen</PresentationFormat>
  <Paragraphs>16</Paragraphs>
  <Slides>10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Office-tema</vt:lpstr>
      <vt:lpstr>Russisk stormagt (1689-1796) </vt:lpstr>
      <vt:lpstr>PowerPoint-præsentation</vt:lpstr>
      <vt:lpstr>Hvordan så Rusland ud politisk og socioøkonomisk før 1689 (opsamling fra sidste gang) </vt:lpstr>
      <vt:lpstr>Peter den Store (1689-1725) </vt:lpstr>
      <vt:lpstr>PowerPoint-præsentation</vt:lpstr>
      <vt:lpstr>Katarina den Store (1762-1796)  </vt:lpstr>
      <vt:lpstr>PowerPoint-præsentation</vt:lpstr>
      <vt:lpstr>PowerPoint-præsentation</vt:lpstr>
      <vt:lpstr>PowerPoint-præsentation</vt:lpstr>
      <vt:lpstr>Putin og Peter den Store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Troels Kjems Petersen</dc:creator>
  <cp:lastModifiedBy>Troels Kjems Petersen</cp:lastModifiedBy>
  <cp:revision>1</cp:revision>
  <dcterms:created xsi:type="dcterms:W3CDTF">2025-03-07T16:20:11Z</dcterms:created>
  <dcterms:modified xsi:type="dcterms:W3CDTF">2025-03-10T12:45:52Z</dcterms:modified>
</cp:coreProperties>
</file>