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59" r:id="rId6"/>
    <p:sldId id="260" r:id="rId7"/>
    <p:sldId id="273" r:id="rId8"/>
    <p:sldId id="268" r:id="rId9"/>
    <p:sldId id="275" r:id="rId10"/>
    <p:sldId id="274" r:id="rId11"/>
    <p:sldId id="270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7E95B3-026E-4A09-B79D-40AEF3F10E19}" v="3" dt="2024-03-08T09:00:38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8F8244F8-704B-461F-8B6E-F9EB43085D79}"/>
    <pc:docChg chg="modSld">
      <pc:chgData name="Troels Kjems Petersen" userId="d50d9817-7fa7-4ee2-9878-28660974c4b1" providerId="ADAL" clId="{8F8244F8-704B-461F-8B6E-F9EB43085D79}" dt="2022-11-29T14:15:16.661" v="1" actId="5793"/>
      <pc:docMkLst>
        <pc:docMk/>
      </pc:docMkLst>
      <pc:sldChg chg="modSp">
        <pc:chgData name="Troels Kjems Petersen" userId="d50d9817-7fa7-4ee2-9878-28660974c4b1" providerId="ADAL" clId="{8F8244F8-704B-461F-8B6E-F9EB43085D79}" dt="2022-11-29T14:15:16.661" v="1" actId="5793"/>
        <pc:sldMkLst>
          <pc:docMk/>
          <pc:sldMk cId="2779561307" sldId="270"/>
        </pc:sldMkLst>
        <pc:spChg chg="mod">
          <ac:chgData name="Troels Kjems Petersen" userId="d50d9817-7fa7-4ee2-9878-28660974c4b1" providerId="ADAL" clId="{8F8244F8-704B-461F-8B6E-F9EB43085D79}" dt="2022-11-29T14:15:16.661" v="1" actId="5793"/>
          <ac:spMkLst>
            <pc:docMk/>
            <pc:sldMk cId="2779561307" sldId="270"/>
            <ac:spMk id="23" creationId="{2F58FB58-9036-4D08-9CBF-9EA251E636AD}"/>
          </ac:spMkLst>
        </pc:spChg>
      </pc:sldChg>
    </pc:docChg>
  </pc:docChgLst>
  <pc:docChgLst>
    <pc:chgData name="Troels Kjems Petersen" userId="d50d9817-7fa7-4ee2-9878-28660974c4b1" providerId="ADAL" clId="{1F7E95B3-026E-4A09-B79D-40AEF3F10E19}"/>
    <pc:docChg chg="undo redo custSel addSld delSld modSld">
      <pc:chgData name="Troels Kjems Petersen" userId="d50d9817-7fa7-4ee2-9878-28660974c4b1" providerId="ADAL" clId="{1F7E95B3-026E-4A09-B79D-40AEF3F10E19}" dt="2024-03-11T10:01:06.987" v="281" actId="47"/>
      <pc:docMkLst>
        <pc:docMk/>
      </pc:docMkLst>
      <pc:sldChg chg="modSp mod">
        <pc:chgData name="Troels Kjems Petersen" userId="d50d9817-7fa7-4ee2-9878-28660974c4b1" providerId="ADAL" clId="{1F7E95B3-026E-4A09-B79D-40AEF3F10E19}" dt="2024-03-11T08:07:53.714" v="280" actId="20577"/>
        <pc:sldMkLst>
          <pc:docMk/>
          <pc:sldMk cId="3244302453" sldId="259"/>
        </pc:sldMkLst>
        <pc:spChg chg="mod">
          <ac:chgData name="Troels Kjems Petersen" userId="d50d9817-7fa7-4ee2-9878-28660974c4b1" providerId="ADAL" clId="{1F7E95B3-026E-4A09-B79D-40AEF3F10E19}" dt="2024-03-11T08:07:53.714" v="280" actId="20577"/>
          <ac:spMkLst>
            <pc:docMk/>
            <pc:sldMk cId="3244302453" sldId="259"/>
            <ac:spMk id="3" creationId="{00000000-0000-0000-0000-000000000000}"/>
          </ac:spMkLst>
        </pc:spChg>
      </pc:sldChg>
      <pc:sldChg chg="modSp mod">
        <pc:chgData name="Troels Kjems Petersen" userId="d50d9817-7fa7-4ee2-9878-28660974c4b1" providerId="ADAL" clId="{1F7E95B3-026E-4A09-B79D-40AEF3F10E19}" dt="2024-03-11T08:05:05.751" v="240" actId="20577"/>
        <pc:sldMkLst>
          <pc:docMk/>
          <pc:sldMk cId="2779561307" sldId="270"/>
        </pc:sldMkLst>
        <pc:spChg chg="mod">
          <ac:chgData name="Troels Kjems Petersen" userId="d50d9817-7fa7-4ee2-9878-28660974c4b1" providerId="ADAL" clId="{1F7E95B3-026E-4A09-B79D-40AEF3F10E19}" dt="2024-03-11T08:05:05.751" v="240" actId="20577"/>
          <ac:spMkLst>
            <pc:docMk/>
            <pc:sldMk cId="2779561307" sldId="270"/>
            <ac:spMk id="23" creationId="{2F58FB58-9036-4D08-9CBF-9EA251E636AD}"/>
          </ac:spMkLst>
        </pc:spChg>
      </pc:sldChg>
      <pc:sldChg chg="del">
        <pc:chgData name="Troels Kjems Petersen" userId="d50d9817-7fa7-4ee2-9878-28660974c4b1" providerId="ADAL" clId="{1F7E95B3-026E-4A09-B79D-40AEF3F10E19}" dt="2024-03-11T10:01:06.987" v="281" actId="47"/>
        <pc:sldMkLst>
          <pc:docMk/>
          <pc:sldMk cId="2597287097" sldId="271"/>
        </pc:sldMkLst>
      </pc:sldChg>
      <pc:sldChg chg="addSp delSp modSp new mod">
        <pc:chgData name="Troels Kjems Petersen" userId="d50d9817-7fa7-4ee2-9878-28660974c4b1" providerId="ADAL" clId="{1F7E95B3-026E-4A09-B79D-40AEF3F10E19}" dt="2024-03-11T08:04:06.864" v="208" actId="20577"/>
        <pc:sldMkLst>
          <pc:docMk/>
          <pc:sldMk cId="753558134" sldId="275"/>
        </pc:sldMkLst>
        <pc:spChg chg="del">
          <ac:chgData name="Troels Kjems Petersen" userId="d50d9817-7fa7-4ee2-9878-28660974c4b1" providerId="ADAL" clId="{1F7E95B3-026E-4A09-B79D-40AEF3F10E19}" dt="2024-03-08T08:59:29.050" v="25" actId="478"/>
          <ac:spMkLst>
            <pc:docMk/>
            <pc:sldMk cId="753558134" sldId="275"/>
            <ac:spMk id="2" creationId="{E4671DA2-302C-7D50-07C5-361F8C74AFBF}"/>
          </ac:spMkLst>
        </pc:spChg>
        <pc:spChg chg="del">
          <ac:chgData name="Troels Kjems Petersen" userId="d50d9817-7fa7-4ee2-9878-28660974c4b1" providerId="ADAL" clId="{1F7E95B3-026E-4A09-B79D-40AEF3F10E19}" dt="2024-03-08T08:59:27.238" v="24" actId="478"/>
          <ac:spMkLst>
            <pc:docMk/>
            <pc:sldMk cId="753558134" sldId="275"/>
            <ac:spMk id="3" creationId="{FBA6382F-F0C9-622E-27C6-B8AB3F63104D}"/>
          </ac:spMkLst>
        </pc:spChg>
        <pc:spChg chg="add mod">
          <ac:chgData name="Troels Kjems Petersen" userId="d50d9817-7fa7-4ee2-9878-28660974c4b1" providerId="ADAL" clId="{1F7E95B3-026E-4A09-B79D-40AEF3F10E19}" dt="2024-03-08T08:59:43.813" v="28" actId="14100"/>
          <ac:spMkLst>
            <pc:docMk/>
            <pc:sldMk cId="753558134" sldId="275"/>
            <ac:spMk id="4" creationId="{372D52EB-1919-103D-D6C5-10DDAA02BBF2}"/>
          </ac:spMkLst>
        </pc:spChg>
        <pc:spChg chg="add mod">
          <ac:chgData name="Troels Kjems Petersen" userId="d50d9817-7fa7-4ee2-9878-28660974c4b1" providerId="ADAL" clId="{1F7E95B3-026E-4A09-B79D-40AEF3F10E19}" dt="2024-03-08T08:59:39.152" v="27" actId="1076"/>
          <ac:spMkLst>
            <pc:docMk/>
            <pc:sldMk cId="753558134" sldId="275"/>
            <ac:spMk id="5" creationId="{31CA4769-FC51-54DB-0057-044F8B5162B6}"/>
          </ac:spMkLst>
        </pc:spChg>
        <pc:spChg chg="add mod">
          <ac:chgData name="Troels Kjems Petersen" userId="d50d9817-7fa7-4ee2-9878-28660974c4b1" providerId="ADAL" clId="{1F7E95B3-026E-4A09-B79D-40AEF3F10E19}" dt="2024-03-11T08:04:06.864" v="208" actId="20577"/>
          <ac:spMkLst>
            <pc:docMk/>
            <pc:sldMk cId="753558134" sldId="275"/>
            <ac:spMk id="6" creationId="{05FC7DA8-B885-C8B5-5BAB-6419C5DA9E88}"/>
          </ac:spMkLst>
        </pc:spChg>
      </pc:sldChg>
      <pc:sldChg chg="new del">
        <pc:chgData name="Troels Kjems Petersen" userId="d50d9817-7fa7-4ee2-9878-28660974c4b1" providerId="ADAL" clId="{1F7E95B3-026E-4A09-B79D-40AEF3F10E19}" dt="2024-03-08T08:59:01.290" v="20" actId="47"/>
        <pc:sldMkLst>
          <pc:docMk/>
          <pc:sldMk cId="1152577792" sldId="275"/>
        </pc:sldMkLst>
      </pc:sldChg>
      <pc:sldChg chg="del">
        <pc:chgData name="Troels Kjems Petersen" userId="d50d9817-7fa7-4ee2-9878-28660974c4b1" providerId="ADAL" clId="{1F7E95B3-026E-4A09-B79D-40AEF3F10E19}" dt="2024-03-08T08:55:28.156" v="0" actId="47"/>
        <pc:sldMkLst>
          <pc:docMk/>
          <pc:sldMk cId="0" sldId="280"/>
        </pc:sldMkLst>
      </pc:sldChg>
      <pc:sldChg chg="del">
        <pc:chgData name="Troels Kjems Petersen" userId="d50d9817-7fa7-4ee2-9878-28660974c4b1" providerId="ADAL" clId="{1F7E95B3-026E-4A09-B79D-40AEF3F10E19}" dt="2024-03-08T08:55:28.662" v="1" actId="47"/>
        <pc:sldMkLst>
          <pc:docMk/>
          <pc:sldMk cId="365483887" sldId="326"/>
        </pc:sldMkLst>
      </pc:sldChg>
      <pc:sldChg chg="del">
        <pc:chgData name="Troels Kjems Petersen" userId="d50d9817-7fa7-4ee2-9878-28660974c4b1" providerId="ADAL" clId="{1F7E95B3-026E-4A09-B79D-40AEF3F10E19}" dt="2024-03-08T08:55:29.178" v="2" actId="47"/>
        <pc:sldMkLst>
          <pc:docMk/>
          <pc:sldMk cId="613336970" sldId="332"/>
        </pc:sldMkLst>
      </pc:sldChg>
      <pc:sldChg chg="del">
        <pc:chgData name="Troels Kjems Petersen" userId="d50d9817-7fa7-4ee2-9878-28660974c4b1" providerId="ADAL" clId="{1F7E95B3-026E-4A09-B79D-40AEF3F10E19}" dt="2024-03-08T08:55:29.847" v="3" actId="47"/>
        <pc:sldMkLst>
          <pc:docMk/>
          <pc:sldMk cId="1309036448" sldId="333"/>
        </pc:sldMkLst>
      </pc:sldChg>
      <pc:sldMasterChg chg="delSldLayout">
        <pc:chgData name="Troels Kjems Petersen" userId="d50d9817-7fa7-4ee2-9878-28660974c4b1" providerId="ADAL" clId="{1F7E95B3-026E-4A09-B79D-40AEF3F10E19}" dt="2024-03-08T08:55:29.847" v="3" actId="47"/>
        <pc:sldMasterMkLst>
          <pc:docMk/>
          <pc:sldMasterMk cId="2008254841" sldId="2147483648"/>
        </pc:sldMasterMkLst>
        <pc:sldLayoutChg chg="del">
          <pc:chgData name="Troels Kjems Petersen" userId="d50d9817-7fa7-4ee2-9878-28660974c4b1" providerId="ADAL" clId="{1F7E95B3-026E-4A09-B79D-40AEF3F10E19}" dt="2024-03-08T08:55:29.847" v="3" actId="47"/>
          <pc:sldLayoutMkLst>
            <pc:docMk/>
            <pc:sldMasterMk cId="2008254841" sldId="2147483648"/>
            <pc:sldLayoutMk cId="3380926126" sldId="2147483660"/>
          </pc:sldLayoutMkLst>
        </pc:sldLayoutChg>
      </pc:sldMasterChg>
    </pc:docChg>
  </pc:docChgLst>
  <pc:docChgLst>
    <pc:chgData name="Troels Kjems Petersen" userId="d50d9817-7fa7-4ee2-9878-28660974c4b1" providerId="ADAL" clId="{D0F88B22-0572-4B31-B5FA-ECE73D6DADF2}"/>
    <pc:docChg chg="modSld">
      <pc:chgData name="Troels Kjems Petersen" userId="d50d9817-7fa7-4ee2-9878-28660974c4b1" providerId="ADAL" clId="{D0F88B22-0572-4B31-B5FA-ECE73D6DADF2}" dt="2022-12-02T10:10:09.829" v="1" actId="20577"/>
      <pc:docMkLst>
        <pc:docMk/>
      </pc:docMkLst>
      <pc:sldChg chg="modSp">
        <pc:chgData name="Troels Kjems Petersen" userId="d50d9817-7fa7-4ee2-9878-28660974c4b1" providerId="ADAL" clId="{D0F88B22-0572-4B31-B5FA-ECE73D6DADF2}" dt="2022-12-02T10:10:09.829" v="1" actId="20577"/>
        <pc:sldMkLst>
          <pc:docMk/>
          <pc:sldMk cId="3244302453" sldId="259"/>
        </pc:sldMkLst>
        <pc:spChg chg="mod">
          <ac:chgData name="Troels Kjems Petersen" userId="d50d9817-7fa7-4ee2-9878-28660974c4b1" providerId="ADAL" clId="{D0F88B22-0572-4B31-B5FA-ECE73D6DADF2}" dt="2022-12-02T10:10:09.829" v="1" actId="20577"/>
          <ac:spMkLst>
            <pc:docMk/>
            <pc:sldMk cId="3244302453" sldId="259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4E2FC-E674-46E2-AFC0-09DD2EC8FD81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012E9-363C-43D0-A3A4-42FBACBC11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667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30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460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5127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912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23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691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83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000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529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49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50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C021B-2A52-4721-A133-156D373F698E}" type="datetimeFigureOut">
              <a:rPr lang="da-DK" smtClean="0"/>
              <a:t>11-03-2024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9FE8C-06E8-4A65-90B5-AC2F5C8A4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25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5D430A07-9636-4BFA-965D-AB1D2E3B7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003" y="-1"/>
            <a:ext cx="12520563" cy="8096607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-420003" y="1945658"/>
            <a:ext cx="12978668" cy="2677141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23519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da-DK" b="1" u="sng" dirty="0">
                <a:solidFill>
                  <a:srgbClr val="FF0000"/>
                </a:solidFill>
              </a:rPr>
              <a:t>Versaillesfreden og dens følger</a:t>
            </a:r>
            <a:br>
              <a:rPr lang="da-DK" b="1" dirty="0">
                <a:solidFill>
                  <a:srgbClr val="C00000"/>
                </a:solidFill>
              </a:rPr>
            </a:br>
            <a:r>
              <a:rPr lang="da-DK" b="1" dirty="0">
                <a:solidFill>
                  <a:srgbClr val="C00000"/>
                </a:solidFill>
              </a:rPr>
              <a:t> </a:t>
            </a:r>
            <a:endParaRPr lang="da-DK" sz="5300" dirty="0"/>
          </a:p>
        </p:txBody>
      </p:sp>
    </p:spTree>
    <p:extLst>
      <p:ext uri="{BB962C8B-B14F-4D97-AF65-F5344CB8AC3E}">
        <p14:creationId xmlns:p14="http://schemas.microsoft.com/office/powerpoint/2010/main" val="345774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38125" y="142874"/>
            <a:ext cx="11470399" cy="65246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Hvordan så Tyskland ud før 1.verdenskrig og hvilken rolle spillede Tyskland i krigens udbrud? (opsamling fra sidst)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 Dagens problemstilling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Freden og dens betingelser i 1919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Tyskernes opfattelse af Versaillesfreden </a:t>
            </a:r>
            <a:r>
              <a:rPr lang="da-DK" sz="3300" b="1"/>
              <a:t>(kildearbejde)</a:t>
            </a:r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324430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69273" y="0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4591"/>
            <a:ext cx="10515600" cy="1325563"/>
          </a:xfrm>
        </p:spPr>
        <p:txBody>
          <a:bodyPr/>
          <a:lstStyle/>
          <a:p>
            <a:r>
              <a:rPr lang="da-DK" b="1" i="1" dirty="0"/>
              <a:t>Hvordan så Tyskland ud før 1.verdenskrig og hvilken rolle spillede Tyskland i krigens udbrud?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470929-0B1E-4F95-AAFC-A89B94623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7" name="Pladsholder til indhold 4">
            <a:extLst>
              <a:ext uri="{FF2B5EF4-FFF2-40B4-BE49-F238E27FC236}">
                <a16:creationId xmlns:a16="http://schemas.microsoft.com/office/drawing/2014/main" id="{9C9BC3A8-39B1-4D8E-B8C6-D88CB1BEF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1394617"/>
            <a:ext cx="7296150" cy="54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6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69273" y="0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018" y="0"/>
            <a:ext cx="10515600" cy="1325563"/>
          </a:xfrm>
        </p:spPr>
        <p:txBody>
          <a:bodyPr/>
          <a:lstStyle/>
          <a:p>
            <a:r>
              <a:rPr lang="da-DK" b="1" u="sng" dirty="0"/>
              <a:t>Dagens problemstilling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19480" y="2131146"/>
            <a:ext cx="10515600" cy="4726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b="1" i="1" dirty="0">
                <a:solidFill>
                  <a:srgbClr val="FF0000"/>
                </a:solidFill>
              </a:rPr>
              <a:t>Hvilke konsekvenser havde Versaillesfreden for Tyskland, og hvorfor var det tyske folk splittet i deres holdninger til kapitulationen og freden i 1919?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736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8A03AEB-0EBA-4E3B-B333-E9666AC7AA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160"/>
            <a:ext cx="12238476" cy="674156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DB65972-7E1B-4FF4-9030-917558D31F96}"/>
              </a:ext>
            </a:extLst>
          </p:cNvPr>
          <p:cNvSpPr/>
          <p:nvPr/>
        </p:nvSpPr>
        <p:spPr>
          <a:xfrm>
            <a:off x="-107373" y="-19141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5CEBB-26E9-47DE-8C36-D5B7A8CD7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75" y="98425"/>
            <a:ext cx="10515600" cy="1325563"/>
          </a:xfrm>
        </p:spPr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Freden og dens betingelser 1919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ACFE33B1-4FAF-4239-B5AE-B7499C8A8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9789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72D52EB-1919-103D-D6C5-10DDAA02BBF2}"/>
              </a:ext>
            </a:extLst>
          </p:cNvPr>
          <p:cNvSpPr/>
          <p:nvPr/>
        </p:nvSpPr>
        <p:spPr>
          <a:xfrm>
            <a:off x="0" y="0"/>
            <a:ext cx="12192000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1CA4769-FC51-54DB-0057-044F8B5162B6}"/>
              </a:ext>
            </a:extLst>
          </p:cNvPr>
          <p:cNvSpPr txBox="1">
            <a:spLocks/>
          </p:cNvSpPr>
          <p:nvPr/>
        </p:nvSpPr>
        <p:spPr>
          <a:xfrm>
            <a:off x="2463068" y="545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 dirty="0">
                <a:solidFill>
                  <a:srgbClr val="FF0000"/>
                </a:solidFill>
              </a:rPr>
              <a:t>Freden og dens betingelser 1919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05FC7DA8-B885-C8B5-5BAB-6419C5DA9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826"/>
            <a:ext cx="10515600" cy="4726854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da-DK" b="1" dirty="0"/>
              <a:t>Hvad gjorde at Wilhelm II måtte træde tilbage i november 1918? (s.15)</a:t>
            </a:r>
          </a:p>
          <a:p>
            <a:pPr marL="0" indent="0">
              <a:buNone/>
            </a:pPr>
            <a:endParaRPr lang="da-DK" b="1" dirty="0"/>
          </a:p>
          <a:p>
            <a:pPr>
              <a:buFontTx/>
              <a:buChar char="-"/>
            </a:pPr>
            <a:r>
              <a:rPr lang="da-DK" b="1" dirty="0"/>
              <a:t>Hvorfor var arbejderklassen splittet imellem kommunister og socialdemokrater i 1918? (s.16-17)</a:t>
            </a:r>
          </a:p>
          <a:p>
            <a:pPr marL="0" indent="0">
              <a:buNone/>
            </a:pPr>
            <a:endParaRPr lang="da-DK" b="1" dirty="0"/>
          </a:p>
          <a:p>
            <a:pPr>
              <a:buFontTx/>
              <a:buChar char="-"/>
            </a:pPr>
            <a:r>
              <a:rPr lang="da-DK" b="1" dirty="0"/>
              <a:t>Hvorfor kalder teksten Weimarforfatningen for et ”mønster eksempel” på en demokratisk forfatning, og hvorfor havde den tyske befolkning svært ved at forholde sig til denne demokratiske forfatning? (s.18)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- Hvilke konsekvenser fik fredskonferencen i Versailles 1919 for Tyskland? (s.18-19)</a:t>
            </a:r>
          </a:p>
        </p:txBody>
      </p:sp>
    </p:spTree>
    <p:extLst>
      <p:ext uri="{BB962C8B-B14F-4D97-AF65-F5344CB8AC3E}">
        <p14:creationId xmlns:p14="http://schemas.microsoft.com/office/powerpoint/2010/main" val="753558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65" y="-9863"/>
            <a:ext cx="4839853" cy="6867863"/>
          </a:xfrm>
        </p:spPr>
      </p:pic>
    </p:spTree>
    <p:extLst>
      <p:ext uri="{BB962C8B-B14F-4D97-AF65-F5344CB8AC3E}">
        <p14:creationId xmlns:p14="http://schemas.microsoft.com/office/powerpoint/2010/main" val="230765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36C97BA6-F3C1-4D1E-9AA6-5DF83D9B34E9}"/>
              </a:ext>
            </a:extLst>
          </p:cNvPr>
          <p:cNvSpPr/>
          <p:nvPr/>
        </p:nvSpPr>
        <p:spPr>
          <a:xfrm>
            <a:off x="0" y="310534"/>
            <a:ext cx="12978668" cy="1380154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84F4C-948C-413C-9DDF-AF58F9B5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b="1" dirty="0"/>
              <a:t> Tyskernes opfattelse af Versaillesfreden (pararbejde)</a:t>
            </a:r>
          </a:p>
        </p:txBody>
      </p:sp>
      <p:sp>
        <p:nvSpPr>
          <p:cNvPr id="23" name="Pladsholder til indhold 22">
            <a:extLst>
              <a:ext uri="{FF2B5EF4-FFF2-40B4-BE49-F238E27FC236}">
                <a16:creationId xmlns:a16="http://schemas.microsoft.com/office/drawing/2014/main" id="{2F58FB58-9036-4D08-9CBF-9EA251E6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6492240" cy="516731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a-DK" sz="8600" dirty="0"/>
              <a:t>Gå ind og find ”Kilder til Versaillestraktaten”. I skal ud fra dem besvare følgende:</a:t>
            </a:r>
          </a:p>
          <a:p>
            <a:pPr marL="0" indent="0">
              <a:buNone/>
            </a:pPr>
            <a:endParaRPr lang="da-DK" sz="8600" dirty="0"/>
          </a:p>
          <a:p>
            <a:pPr lvl="0" fontAlgn="ctr"/>
            <a:r>
              <a:rPr lang="da-DK" sz="8600" b="1" dirty="0"/>
              <a:t>Hvem var Berthold von </a:t>
            </a:r>
            <a:r>
              <a:rPr lang="da-DK" sz="8600" b="1" dirty="0" err="1"/>
              <a:t>Deimling</a:t>
            </a:r>
            <a:r>
              <a:rPr lang="da-DK" sz="8600" b="1" dirty="0"/>
              <a:t> (tekst 2) og hvem var Erich </a:t>
            </a:r>
            <a:r>
              <a:rPr lang="da-DK" sz="8600" b="1" dirty="0" err="1"/>
              <a:t>Ludendorff</a:t>
            </a:r>
            <a:r>
              <a:rPr lang="da-DK" sz="8600" b="1" dirty="0"/>
              <a:t> (tekst 3). Prøv at lav en søgning på dem?</a:t>
            </a:r>
            <a:br>
              <a:rPr lang="da-DK" sz="8600" b="1" dirty="0"/>
            </a:br>
            <a:endParaRPr lang="da-DK" sz="8600" dirty="0"/>
          </a:p>
          <a:p>
            <a:pPr lvl="0" fontAlgn="ctr"/>
            <a:r>
              <a:rPr lang="da-DK" sz="8600" b="1" dirty="0"/>
              <a:t>Havde </a:t>
            </a:r>
            <a:r>
              <a:rPr lang="da-DK" sz="8600" b="1" dirty="0" err="1"/>
              <a:t>Deimling</a:t>
            </a:r>
            <a:r>
              <a:rPr lang="da-DK" sz="8600" b="1" dirty="0"/>
              <a:t> og </a:t>
            </a:r>
            <a:r>
              <a:rPr lang="da-DK" sz="8600" b="1" dirty="0" err="1"/>
              <a:t>Ludendorff</a:t>
            </a:r>
            <a:r>
              <a:rPr lang="da-DK" sz="8600" b="1" dirty="0"/>
              <a:t>  den samme holdning til Versaillesfreden?</a:t>
            </a:r>
            <a:endParaRPr lang="da-DK" sz="8600" dirty="0"/>
          </a:p>
          <a:p>
            <a:pPr marL="0" indent="0" fontAlgn="ctr">
              <a:buNone/>
            </a:pPr>
            <a:endParaRPr lang="da-DK" sz="8600" dirty="0"/>
          </a:p>
          <a:p>
            <a:pPr lvl="0" fontAlgn="ctr"/>
            <a:r>
              <a:rPr lang="da-DK" sz="8600" b="1" dirty="0"/>
              <a:t>Hvorfor er det interessant at kigge på to tyske generalers holdning til Versaillesfreden? </a:t>
            </a:r>
            <a:endParaRPr lang="da-DK" sz="8600" dirty="0"/>
          </a:p>
          <a:p>
            <a:pPr marL="0" indent="0" fontAlgn="ctr">
              <a:buNone/>
            </a:pPr>
            <a:r>
              <a:rPr lang="da-DK" sz="8600" dirty="0"/>
              <a:t> </a:t>
            </a:r>
          </a:p>
          <a:p>
            <a:pPr lvl="0" fontAlgn="ctr"/>
            <a:r>
              <a:rPr lang="da-DK" sz="8600" b="1" dirty="0"/>
              <a:t>Hvad var ”dolkestødslegenden”? Prøv at lave en søgning på det?</a:t>
            </a:r>
            <a:endParaRPr lang="da-DK" sz="6300" dirty="0"/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53A6558D-5B5E-44CF-A5BB-36B5B49A4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334" y="2235200"/>
            <a:ext cx="5724832" cy="388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61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_activity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6" ma:contentTypeDescription="Opret et nyt dokument." ma:contentTypeScope="" ma:versionID="36981038b40a98a1d16d4dd8750af94b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95473e169ef9a370afdaf06d411cd5ba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53C4B9-0008-4267-AD96-6BBC522B7584}">
  <ds:schemaRefs>
    <ds:schemaRef ds:uri="http://www.w3.org/XML/1998/namespace"/>
    <ds:schemaRef ds:uri="http://schemas.microsoft.com/office/2006/metadata/properties"/>
    <ds:schemaRef ds:uri="913ae31f-ae35-437d-8c13-540cda48aeb7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9687d823-fb92-4e00-afbd-4902e2f5bc57"/>
  </ds:schemaRefs>
</ds:datastoreItem>
</file>

<file path=customXml/itemProps2.xml><?xml version="1.0" encoding="utf-8"?>
<ds:datastoreItem xmlns:ds="http://schemas.openxmlformats.org/officeDocument/2006/customXml" ds:itemID="{A083588F-AC88-45D1-8CEB-60FC4FE776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DB41B6-0053-4263-8325-41552E5E7B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281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Versaillesfreden og dens følger  </vt:lpstr>
      <vt:lpstr>PowerPoint-præsentation</vt:lpstr>
      <vt:lpstr>Hvordan så Tyskland ud før 1.verdenskrig og hvilken rolle spillede Tyskland i krigens udbrud?</vt:lpstr>
      <vt:lpstr>Dagens problemstilling</vt:lpstr>
      <vt:lpstr>Freden og dens betingelser 1919</vt:lpstr>
      <vt:lpstr>PowerPoint-præsentation</vt:lpstr>
      <vt:lpstr>PowerPoint-præsentation</vt:lpstr>
      <vt:lpstr> Tyskernes opfattelse af Versaillesfreden (pararbejde)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INDIVIDUELT PROJEKT   Kortlæg livet for et barn født i år 1900</dc:title>
  <dc:creator>Troels Kjems Petersen</dc:creator>
  <cp:lastModifiedBy>Troels Kjems Petersen</cp:lastModifiedBy>
  <cp:revision>25</cp:revision>
  <dcterms:created xsi:type="dcterms:W3CDTF">2019-01-15T13:50:59Z</dcterms:created>
  <dcterms:modified xsi:type="dcterms:W3CDTF">2024-03-11T10:01:08Z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