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0" r:id="rId4"/>
    <p:sldId id="276" r:id="rId5"/>
    <p:sldId id="281" r:id="rId6"/>
    <p:sldId id="283" r:id="rId7"/>
    <p:sldId id="284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8C5AB7-E31A-4F17-AB02-4E136529CE4E}" v="3" dt="2024-04-15T08:02:30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6D8C5AB7-E31A-4F17-AB02-4E136529CE4E}"/>
    <pc:docChg chg="custSel addSld delSld modSld">
      <pc:chgData name="Troels Kjems Petersen" userId="d50d9817-7fa7-4ee2-9878-28660974c4b1" providerId="ADAL" clId="{6D8C5AB7-E31A-4F17-AB02-4E136529CE4E}" dt="2024-04-18T10:21:05.306" v="6" actId="27636"/>
      <pc:docMkLst>
        <pc:docMk/>
      </pc:docMkLst>
      <pc:sldChg chg="del">
        <pc:chgData name="Troels Kjems Petersen" userId="d50d9817-7fa7-4ee2-9878-28660974c4b1" providerId="ADAL" clId="{6D8C5AB7-E31A-4F17-AB02-4E136529CE4E}" dt="2024-04-18T09:52:42.347" v="4" actId="47"/>
        <pc:sldMkLst>
          <pc:docMk/>
          <pc:sldMk cId="3232565684" sldId="271"/>
        </pc:sldMkLst>
      </pc:sldChg>
      <pc:sldChg chg="add del">
        <pc:chgData name="Troels Kjems Petersen" userId="d50d9817-7fa7-4ee2-9878-28660974c4b1" providerId="ADAL" clId="{6D8C5AB7-E31A-4F17-AB02-4E136529CE4E}" dt="2024-04-15T08:02:36.641" v="3" actId="47"/>
        <pc:sldMkLst>
          <pc:docMk/>
          <pc:sldMk cId="2249397247" sldId="278"/>
        </pc:sldMkLst>
      </pc:sldChg>
      <pc:sldChg chg="del">
        <pc:chgData name="Troels Kjems Petersen" userId="d50d9817-7fa7-4ee2-9878-28660974c4b1" providerId="ADAL" clId="{6D8C5AB7-E31A-4F17-AB02-4E136529CE4E}" dt="2024-04-15T07:59:30.139" v="0" actId="47"/>
        <pc:sldMkLst>
          <pc:docMk/>
          <pc:sldMk cId="1113380982" sldId="279"/>
        </pc:sldMkLst>
      </pc:sldChg>
      <pc:sldChg chg="addSp modSp mod">
        <pc:chgData name="Troels Kjems Petersen" userId="d50d9817-7fa7-4ee2-9878-28660974c4b1" providerId="ADAL" clId="{6D8C5AB7-E31A-4F17-AB02-4E136529CE4E}" dt="2024-04-18T10:21:05.306" v="6" actId="27636"/>
        <pc:sldMkLst>
          <pc:docMk/>
          <pc:sldMk cId="107704902" sldId="286"/>
        </pc:sldMkLst>
        <pc:spChg chg="mod">
          <ac:chgData name="Troels Kjems Petersen" userId="d50d9817-7fa7-4ee2-9878-28660974c4b1" providerId="ADAL" clId="{6D8C5AB7-E31A-4F17-AB02-4E136529CE4E}" dt="2024-04-18T10:21:05.306" v="6" actId="27636"/>
          <ac:spMkLst>
            <pc:docMk/>
            <pc:sldMk cId="107704902" sldId="286"/>
            <ac:spMk id="3" creationId="{00000000-0000-0000-0000-000000000000}"/>
          </ac:spMkLst>
        </pc:spChg>
        <pc:picChg chg="add mod">
          <ac:chgData name="Troels Kjems Petersen" userId="d50d9817-7fa7-4ee2-9878-28660974c4b1" providerId="ADAL" clId="{6D8C5AB7-E31A-4F17-AB02-4E136529CE4E}" dt="2024-04-15T08:02:21.441" v="1"/>
          <ac:picMkLst>
            <pc:docMk/>
            <pc:sldMk cId="107704902" sldId="286"/>
            <ac:picMk id="2" creationId="{49F6027C-AFDC-F6CC-2726-435E913A6FF5}"/>
          </ac:picMkLst>
        </pc:picChg>
      </pc:sldChg>
    </pc:docChg>
  </pc:docChgLst>
  <pc:docChgLst>
    <pc:chgData name="Troels Kjems Petersen" userId="d50d9817-7fa7-4ee2-9878-28660974c4b1" providerId="ADAL" clId="{96B92CB2-7BB0-49AD-A224-1FD7C643D59B}"/>
    <pc:docChg chg="custSel addSld delSld modSld">
      <pc:chgData name="Troels Kjems Petersen" userId="d50d9817-7fa7-4ee2-9878-28660974c4b1" providerId="ADAL" clId="{96B92CB2-7BB0-49AD-A224-1FD7C643D59B}" dt="2023-01-17T08:38:08.651" v="144"/>
      <pc:docMkLst>
        <pc:docMk/>
      </pc:docMkLst>
      <pc:sldChg chg="add">
        <pc:chgData name="Troels Kjems Petersen" userId="d50d9817-7fa7-4ee2-9878-28660974c4b1" providerId="ADAL" clId="{96B92CB2-7BB0-49AD-A224-1FD7C643D59B}" dt="2023-01-17T08:38:08.651" v="144"/>
        <pc:sldMkLst>
          <pc:docMk/>
          <pc:sldMk cId="3232565684" sldId="271"/>
        </pc:sldMkLst>
      </pc:sldChg>
      <pc:sldChg chg="modSp">
        <pc:chgData name="Troels Kjems Petersen" userId="d50d9817-7fa7-4ee2-9878-28660974c4b1" providerId="ADAL" clId="{96B92CB2-7BB0-49AD-A224-1FD7C643D59B}" dt="2023-01-16T09:41:10.437" v="141" actId="1076"/>
        <pc:sldMkLst>
          <pc:docMk/>
          <pc:sldMk cId="107704902" sldId="286"/>
        </pc:sldMkLst>
        <pc:spChg chg="mod">
          <ac:chgData name="Troels Kjems Petersen" userId="d50d9817-7fa7-4ee2-9878-28660974c4b1" providerId="ADAL" clId="{96B92CB2-7BB0-49AD-A224-1FD7C643D59B}" dt="2023-01-16T09:41:10.437" v="141" actId="1076"/>
          <ac:spMkLst>
            <pc:docMk/>
            <pc:sldMk cId="107704902" sldId="286"/>
            <ac:spMk id="3" creationId="{00000000-0000-0000-0000-000000000000}"/>
          </ac:spMkLst>
        </pc:spChg>
      </pc:sldChg>
      <pc:sldChg chg="modSp del">
        <pc:chgData name="Troels Kjems Petersen" userId="d50d9817-7fa7-4ee2-9878-28660974c4b1" providerId="ADAL" clId="{96B92CB2-7BB0-49AD-A224-1FD7C643D59B}" dt="2023-01-17T08:38:05.151" v="143" actId="2696"/>
        <pc:sldMkLst>
          <pc:docMk/>
          <pc:sldMk cId="1959509636" sldId="287"/>
        </pc:sldMkLst>
        <pc:graphicFrameChg chg="modGraphic">
          <ac:chgData name="Troels Kjems Petersen" userId="d50d9817-7fa7-4ee2-9878-28660974c4b1" providerId="ADAL" clId="{96B92CB2-7BB0-49AD-A224-1FD7C643D59B}" dt="2023-01-17T08:36:31.576" v="142" actId="6549"/>
          <ac:graphicFrameMkLst>
            <pc:docMk/>
            <pc:sldMk cId="1959509636" sldId="287"/>
            <ac:graphicFrameMk id="4" creationId="{AB10E137-C242-4A24-BE0E-6DF2E83B9598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2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0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73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02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15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00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82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15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0899-4755-4C0B-A511-1D62EDAC6548}" type="datetimeFigureOut">
              <a:rPr lang="da-DK" smtClean="0"/>
              <a:t>18-04-2024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73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72" y="-13368"/>
            <a:ext cx="10196222" cy="687136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Rektangel 4"/>
          <p:cNvSpPr/>
          <p:nvPr/>
        </p:nvSpPr>
        <p:spPr>
          <a:xfrm>
            <a:off x="-26337" y="2228303"/>
            <a:ext cx="12244673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1961575" y="2760958"/>
            <a:ext cx="88073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7200" b="1" dirty="0">
                <a:solidFill>
                  <a:srgbClr val="C00000"/>
                </a:solidFill>
              </a:rPr>
              <a:t>Nazisterne overtager magten 1930-33</a:t>
            </a:r>
            <a:endParaRPr lang="da-DK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1470399" cy="65246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1.  Diskussion – Hvorfor var nazisterne så populære? (opsamling fra sidste gang)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Nazisternes magtovertagelse 1933 (gruppelæsning)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Nazisternes magtovertagelse 1933 (opsamling)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5. De lange knives nat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107704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B2E15B87-3D9F-486C-977A-FA3ACC7AB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72" y="-13368"/>
            <a:ext cx="10196222" cy="6871367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1038674"/>
            <a:ext cx="12244673" cy="2072388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7477" y="1453609"/>
            <a:ext cx="11269717" cy="181051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HVORFOR OPNÅEDE NAZISTERNE SÅ STOR POPULARITET HOS DEN TYSKE BEFOLKNING I 1930’erne?</a:t>
            </a:r>
            <a:br>
              <a:rPr lang="da-DK" sz="4800" b="1" i="1" dirty="0"/>
            </a:br>
            <a:endParaRPr lang="da-DK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3600" b="1" i="1" dirty="0"/>
          </a:p>
          <a:p>
            <a:pPr marL="0" indent="0">
              <a:buNone/>
            </a:pPr>
            <a:r>
              <a:rPr lang="da-DK" sz="36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7423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DF4860-2C28-4113-A08C-0FE2DDA2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A99E868-DB9E-4EDB-A904-1623C9DE7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700" y="23215"/>
            <a:ext cx="8248454" cy="6811569"/>
          </a:xfr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AE827107-1768-47D3-9B43-0ABA972C896E}"/>
              </a:ext>
            </a:extLst>
          </p:cNvPr>
          <p:cNvCxnSpPr>
            <a:cxnSpLocks/>
          </p:cNvCxnSpPr>
          <p:nvPr/>
        </p:nvCxnSpPr>
        <p:spPr>
          <a:xfrm>
            <a:off x="4754880" y="2407920"/>
            <a:ext cx="123952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2E3D2998-B025-426C-8B98-6525D415AC05}"/>
              </a:ext>
            </a:extLst>
          </p:cNvPr>
          <p:cNvCxnSpPr>
            <a:cxnSpLocks/>
          </p:cNvCxnSpPr>
          <p:nvPr/>
        </p:nvCxnSpPr>
        <p:spPr>
          <a:xfrm>
            <a:off x="4856480" y="2915920"/>
            <a:ext cx="123952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75F96255-EE72-4B9F-B311-4F8367D7D61C}"/>
              </a:ext>
            </a:extLst>
          </p:cNvPr>
          <p:cNvCxnSpPr>
            <a:cxnSpLocks/>
          </p:cNvCxnSpPr>
          <p:nvPr/>
        </p:nvCxnSpPr>
        <p:spPr>
          <a:xfrm>
            <a:off x="4856480" y="6339840"/>
            <a:ext cx="123952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976B93AE-E54C-4A04-A1E5-9BD55EA62BE7}"/>
              </a:ext>
            </a:extLst>
          </p:cNvPr>
          <p:cNvCxnSpPr>
            <a:cxnSpLocks/>
          </p:cNvCxnSpPr>
          <p:nvPr/>
        </p:nvCxnSpPr>
        <p:spPr>
          <a:xfrm>
            <a:off x="8390255" y="6355080"/>
            <a:ext cx="1239520" cy="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77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-32548"/>
            <a:ext cx="12244673" cy="1427170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0050" y="-32548"/>
            <a:ext cx="11269717" cy="1810516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Nazisterne tager magten </a:t>
            </a:r>
            <a:r>
              <a:rPr lang="da-DK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1933 (30 </a:t>
            </a:r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min)</a:t>
            </a:r>
            <a:br>
              <a:rPr lang="da-DK" sz="4800" b="1" i="1" dirty="0"/>
            </a:br>
            <a:endParaRPr lang="da-DK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3600" b="1" i="1" dirty="0"/>
          </a:p>
          <a:p>
            <a:pPr marL="0" indent="0">
              <a:buNone/>
            </a:pPr>
            <a:r>
              <a:rPr lang="da-DK" sz="3600" b="1" i="1" dirty="0"/>
              <a:t> 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400050" y="1442279"/>
            <a:ext cx="1156843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3200" b="1" dirty="0"/>
              <a:t>Gå ind på dagens lektion på Lectio og følg linket til teksten: ”Nazisternes magtovertagelse, 1933”</a:t>
            </a:r>
          </a:p>
          <a:p>
            <a:endParaRPr lang="da-DK" sz="3200" b="1" dirty="0"/>
          </a:p>
          <a:p>
            <a:r>
              <a:rPr lang="da-DK" sz="3200" b="1" dirty="0"/>
              <a:t>2.  Læs den i fællesskab i gruppen. </a:t>
            </a:r>
          </a:p>
          <a:p>
            <a:endParaRPr lang="da-DK" sz="3200" b="1" dirty="0"/>
          </a:p>
          <a:p>
            <a:r>
              <a:rPr lang="da-DK" sz="3200" b="1" dirty="0"/>
              <a:t>3.  Skriv derefter en tidslinje for de ting der sker i løbet af 1933 i   Tyskland. </a:t>
            </a:r>
          </a:p>
          <a:p>
            <a:endParaRPr lang="da-DK" sz="3200" b="1" dirty="0"/>
          </a:p>
          <a:p>
            <a:r>
              <a:rPr lang="da-DK" sz="3200" b="1" dirty="0"/>
              <a:t>4.  Prøv derefter sammen ud fra jeres tidslinje at besvare følgende: </a:t>
            </a:r>
            <a:r>
              <a:rPr lang="da-DK" sz="3200" b="1" i="1" dirty="0">
                <a:solidFill>
                  <a:srgbClr val="92D050"/>
                </a:solidFill>
              </a:rPr>
              <a:t>Hvordan udnyttede Hitler og NSDAP det politiske kaos i 1930’erne til deres fordel?</a:t>
            </a:r>
          </a:p>
        </p:txBody>
      </p:sp>
    </p:spTree>
    <p:extLst>
      <p:ext uri="{BB962C8B-B14F-4D97-AF65-F5344CB8AC3E}">
        <p14:creationId xmlns:p14="http://schemas.microsoft.com/office/powerpoint/2010/main" val="118792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07" y="-24829"/>
            <a:ext cx="8692233" cy="6882829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2246721"/>
            <a:ext cx="12244673" cy="2072388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0313" y="2687411"/>
            <a:ext cx="11269717" cy="1810516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HVAD VAR ”DE LANGE KNIVES NAT”?</a:t>
            </a:r>
            <a:br>
              <a:rPr lang="da-DK" sz="4800" b="1" i="1" dirty="0"/>
            </a:br>
            <a:endParaRPr lang="da-DK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3600" b="1" i="1" dirty="0"/>
          </a:p>
          <a:p>
            <a:pPr marL="0" indent="0">
              <a:buNone/>
            </a:pPr>
            <a:r>
              <a:rPr lang="da-DK" sz="36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0908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07" y="-24829"/>
            <a:ext cx="8692233" cy="6882829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3600" b="1" i="1" dirty="0"/>
          </a:p>
          <a:p>
            <a:pPr marL="0" indent="0">
              <a:buNone/>
            </a:pPr>
            <a:r>
              <a:rPr lang="da-DK" sz="3600" b="1" i="1" dirty="0"/>
              <a:t> 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8716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155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HVORFOR OPNÅEDE NAZISTERNE SÅ STOR POPULARITET HOS DEN TYSKE BEFOLKNING I 1930’erne? </vt:lpstr>
      <vt:lpstr>PowerPoint-præsentation</vt:lpstr>
      <vt:lpstr>Nazisterne tager magten 1933 (30 min) </vt:lpstr>
      <vt:lpstr>HVAD VAR ”DE LANGE KNIVES NAT”? </vt:lpstr>
      <vt:lpstr>PowerPoint-præsentation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KHS</dc:creator>
  <cp:lastModifiedBy>Troels Kjems Petersen</cp:lastModifiedBy>
  <cp:revision>61</cp:revision>
  <dcterms:created xsi:type="dcterms:W3CDTF">2017-08-23T12:03:28Z</dcterms:created>
  <dcterms:modified xsi:type="dcterms:W3CDTF">2024-04-18T10:21:14Z</dcterms:modified>
</cp:coreProperties>
</file>