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1" r:id="rId4"/>
    <p:sldId id="260" r:id="rId5"/>
    <p:sldId id="262" r:id="rId6"/>
    <p:sldId id="263" r:id="rId7"/>
    <p:sldId id="265" r:id="rId8"/>
    <p:sldId id="266" r:id="rId9"/>
    <p:sldId id="264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oels Kjems Petersen" userId="d50d9817-7fa7-4ee2-9878-28660974c4b1" providerId="ADAL" clId="{F1DB52D7-AD7F-4740-A1E3-D6F2F28FE3E9}"/>
    <pc:docChg chg="undo redo custSel addSld modSld">
      <pc:chgData name="Troels Kjems Petersen" userId="d50d9817-7fa7-4ee2-9878-28660974c4b1" providerId="ADAL" clId="{F1DB52D7-AD7F-4740-A1E3-D6F2F28FE3E9}" dt="2025-04-20T15:15:25.450" v="261" actId="20577"/>
      <pc:docMkLst>
        <pc:docMk/>
      </pc:docMkLst>
      <pc:sldChg chg="addSp delSp modSp mod">
        <pc:chgData name="Troels Kjems Petersen" userId="d50d9817-7fa7-4ee2-9878-28660974c4b1" providerId="ADAL" clId="{F1DB52D7-AD7F-4740-A1E3-D6F2F28FE3E9}" dt="2025-04-20T15:00:01.999" v="60"/>
        <pc:sldMkLst>
          <pc:docMk/>
          <pc:sldMk cId="834628029" sldId="260"/>
        </pc:sldMkLst>
        <pc:spChg chg="mod">
          <ac:chgData name="Troels Kjems Petersen" userId="d50d9817-7fa7-4ee2-9878-28660974c4b1" providerId="ADAL" clId="{F1DB52D7-AD7F-4740-A1E3-D6F2F28FE3E9}" dt="2025-04-20T14:56:39.046" v="23"/>
          <ac:spMkLst>
            <pc:docMk/>
            <pc:sldMk cId="834628029" sldId="260"/>
            <ac:spMk id="2" creationId="{58B016B3-489E-675E-8CFD-546F53B5E568}"/>
          </ac:spMkLst>
        </pc:spChg>
        <pc:spChg chg="mod">
          <ac:chgData name="Troels Kjems Petersen" userId="d50d9817-7fa7-4ee2-9878-28660974c4b1" providerId="ADAL" clId="{F1DB52D7-AD7F-4740-A1E3-D6F2F28FE3E9}" dt="2025-04-20T14:57:12.939" v="43" actId="14100"/>
          <ac:spMkLst>
            <pc:docMk/>
            <pc:sldMk cId="834628029" sldId="260"/>
            <ac:spMk id="3" creationId="{EF4A9181-6D68-D961-9B8B-B3CB43C45F51}"/>
          </ac:spMkLst>
        </pc:spChg>
        <pc:spChg chg="mod">
          <ac:chgData name="Troels Kjems Petersen" userId="d50d9817-7fa7-4ee2-9878-28660974c4b1" providerId="ADAL" clId="{F1DB52D7-AD7F-4740-A1E3-D6F2F28FE3E9}" dt="2025-04-20T14:56:43.361" v="24" actId="14100"/>
          <ac:spMkLst>
            <pc:docMk/>
            <pc:sldMk cId="834628029" sldId="260"/>
            <ac:spMk id="4" creationId="{14C0AABA-408E-8029-DFD7-A155499633C8}"/>
          </ac:spMkLst>
        </pc:spChg>
        <pc:spChg chg="add del">
          <ac:chgData name="Troels Kjems Petersen" userId="d50d9817-7fa7-4ee2-9878-28660974c4b1" providerId="ADAL" clId="{F1DB52D7-AD7F-4740-A1E3-D6F2F28FE3E9}" dt="2025-04-20T14:57:37.839" v="45" actId="22"/>
          <ac:spMkLst>
            <pc:docMk/>
            <pc:sldMk cId="834628029" sldId="260"/>
            <ac:spMk id="6" creationId="{EF771B5B-01E6-1B95-6BAD-E7116FC74317}"/>
          </ac:spMkLst>
        </pc:spChg>
        <pc:picChg chg="add mod">
          <ac:chgData name="Troels Kjems Petersen" userId="d50d9817-7fa7-4ee2-9878-28660974c4b1" providerId="ADAL" clId="{F1DB52D7-AD7F-4740-A1E3-D6F2F28FE3E9}" dt="2025-04-20T14:59:00.441" v="56" actId="1076"/>
          <ac:picMkLst>
            <pc:docMk/>
            <pc:sldMk cId="834628029" sldId="260"/>
            <ac:picMk id="2050" creationId="{BA5D4DA0-A357-F35B-0CA9-31424C2C9747}"/>
          </ac:picMkLst>
        </pc:picChg>
        <pc:picChg chg="add mod">
          <ac:chgData name="Troels Kjems Petersen" userId="d50d9817-7fa7-4ee2-9878-28660974c4b1" providerId="ADAL" clId="{F1DB52D7-AD7F-4740-A1E3-D6F2F28FE3E9}" dt="2025-04-20T14:59:17.960" v="59" actId="14100"/>
          <ac:picMkLst>
            <pc:docMk/>
            <pc:sldMk cId="834628029" sldId="260"/>
            <ac:picMk id="2052" creationId="{300481AD-CBFD-0A02-40FD-9468E177B172}"/>
          </ac:picMkLst>
        </pc:picChg>
        <pc:picChg chg="add">
          <ac:chgData name="Troels Kjems Petersen" userId="d50d9817-7fa7-4ee2-9878-28660974c4b1" providerId="ADAL" clId="{F1DB52D7-AD7F-4740-A1E3-D6F2F28FE3E9}" dt="2025-04-20T15:00:01.999" v="60"/>
          <ac:picMkLst>
            <pc:docMk/>
            <pc:sldMk cId="834628029" sldId="260"/>
            <ac:picMk id="2054" creationId="{4328F204-572B-5128-686B-C0035EDA21A0}"/>
          </ac:picMkLst>
        </pc:picChg>
      </pc:sldChg>
      <pc:sldChg chg="addSp delSp modSp new mod">
        <pc:chgData name="Troels Kjems Petersen" userId="d50d9817-7fa7-4ee2-9878-28660974c4b1" providerId="ADAL" clId="{F1DB52D7-AD7F-4740-A1E3-D6F2F28FE3E9}" dt="2025-04-20T14:56:05.640" v="22" actId="1076"/>
        <pc:sldMkLst>
          <pc:docMk/>
          <pc:sldMk cId="3120174580" sldId="261"/>
        </pc:sldMkLst>
        <pc:spChg chg="mod">
          <ac:chgData name="Troels Kjems Petersen" userId="d50d9817-7fa7-4ee2-9878-28660974c4b1" providerId="ADAL" clId="{F1DB52D7-AD7F-4740-A1E3-D6F2F28FE3E9}" dt="2025-04-20T14:55:14.281" v="17" actId="113"/>
          <ac:spMkLst>
            <pc:docMk/>
            <pc:sldMk cId="3120174580" sldId="261"/>
            <ac:spMk id="2" creationId="{BAAB08A0-76B2-CB52-1BC3-6ACBD79A197F}"/>
          </ac:spMkLst>
        </pc:spChg>
        <pc:spChg chg="del">
          <ac:chgData name="Troels Kjems Petersen" userId="d50d9817-7fa7-4ee2-9878-28660974c4b1" providerId="ADAL" clId="{F1DB52D7-AD7F-4740-A1E3-D6F2F28FE3E9}" dt="2025-04-20T14:54:47.731" v="8" actId="478"/>
          <ac:spMkLst>
            <pc:docMk/>
            <pc:sldMk cId="3120174580" sldId="261"/>
            <ac:spMk id="3" creationId="{2A4F2A9F-6A3E-B733-5C8A-E3897C7450E1}"/>
          </ac:spMkLst>
        </pc:spChg>
        <pc:spChg chg="add mod ord">
          <ac:chgData name="Troels Kjems Petersen" userId="d50d9817-7fa7-4ee2-9878-28660974c4b1" providerId="ADAL" clId="{F1DB52D7-AD7F-4740-A1E3-D6F2F28FE3E9}" dt="2025-04-20T14:55:10.191" v="15" actId="167"/>
          <ac:spMkLst>
            <pc:docMk/>
            <pc:sldMk cId="3120174580" sldId="261"/>
            <ac:spMk id="5" creationId="{09A49121-A1C8-BD8B-F8AD-A814311BA194}"/>
          </ac:spMkLst>
        </pc:spChg>
        <pc:picChg chg="add mod">
          <ac:chgData name="Troels Kjems Petersen" userId="d50d9817-7fa7-4ee2-9878-28660974c4b1" providerId="ADAL" clId="{F1DB52D7-AD7F-4740-A1E3-D6F2F28FE3E9}" dt="2025-04-20T14:56:05.640" v="22" actId="1076"/>
          <ac:picMkLst>
            <pc:docMk/>
            <pc:sldMk cId="3120174580" sldId="261"/>
            <ac:picMk id="4" creationId="{A8D74307-B3CA-F8C8-C095-CD3E7B6DCD4E}"/>
          </ac:picMkLst>
        </pc:picChg>
      </pc:sldChg>
      <pc:sldChg chg="addSp delSp modSp add mod">
        <pc:chgData name="Troels Kjems Petersen" userId="d50d9817-7fa7-4ee2-9878-28660974c4b1" providerId="ADAL" clId="{F1DB52D7-AD7F-4740-A1E3-D6F2F28FE3E9}" dt="2025-04-20T15:15:25.450" v="261" actId="20577"/>
        <pc:sldMkLst>
          <pc:docMk/>
          <pc:sldMk cId="2553171345" sldId="262"/>
        </pc:sldMkLst>
        <pc:spChg chg="mod">
          <ac:chgData name="Troels Kjems Petersen" userId="d50d9817-7fa7-4ee2-9878-28660974c4b1" providerId="ADAL" clId="{F1DB52D7-AD7F-4740-A1E3-D6F2F28FE3E9}" dt="2025-04-20T15:00:19.088" v="63" actId="1076"/>
          <ac:spMkLst>
            <pc:docMk/>
            <pc:sldMk cId="2553171345" sldId="262"/>
            <ac:spMk id="2" creationId="{58B016B3-489E-675E-8CFD-546F53B5E568}"/>
          </ac:spMkLst>
        </pc:spChg>
        <pc:spChg chg="mod">
          <ac:chgData name="Troels Kjems Petersen" userId="d50d9817-7fa7-4ee2-9878-28660974c4b1" providerId="ADAL" clId="{F1DB52D7-AD7F-4740-A1E3-D6F2F28FE3E9}" dt="2025-04-20T15:15:25.450" v="261" actId="20577"/>
          <ac:spMkLst>
            <pc:docMk/>
            <pc:sldMk cId="2553171345" sldId="262"/>
            <ac:spMk id="3" creationId="{EF4A9181-6D68-D961-9B8B-B3CB43C45F51}"/>
          </ac:spMkLst>
        </pc:spChg>
        <pc:spChg chg="mod">
          <ac:chgData name="Troels Kjems Petersen" userId="d50d9817-7fa7-4ee2-9878-28660974c4b1" providerId="ADAL" clId="{F1DB52D7-AD7F-4740-A1E3-D6F2F28FE3E9}" dt="2025-04-20T15:00:25.108" v="64" actId="14100"/>
          <ac:spMkLst>
            <pc:docMk/>
            <pc:sldMk cId="2553171345" sldId="262"/>
            <ac:spMk id="4" creationId="{14C0AABA-408E-8029-DFD7-A155499633C8}"/>
          </ac:spMkLst>
        </pc:spChg>
        <pc:picChg chg="del">
          <ac:chgData name="Troels Kjems Petersen" userId="d50d9817-7fa7-4ee2-9878-28660974c4b1" providerId="ADAL" clId="{F1DB52D7-AD7F-4740-A1E3-D6F2F28FE3E9}" dt="2025-04-20T15:00:27.683" v="66" actId="478"/>
          <ac:picMkLst>
            <pc:docMk/>
            <pc:sldMk cId="2553171345" sldId="262"/>
            <ac:picMk id="2050" creationId="{BA5D4DA0-A357-F35B-0CA9-31424C2C9747}"/>
          </ac:picMkLst>
        </pc:picChg>
        <pc:picChg chg="del">
          <ac:chgData name="Troels Kjems Petersen" userId="d50d9817-7fa7-4ee2-9878-28660974c4b1" providerId="ADAL" clId="{F1DB52D7-AD7F-4740-A1E3-D6F2F28FE3E9}" dt="2025-04-20T15:00:26.380" v="65" actId="478"/>
          <ac:picMkLst>
            <pc:docMk/>
            <pc:sldMk cId="2553171345" sldId="262"/>
            <ac:picMk id="2052" creationId="{300481AD-CBFD-0A02-40FD-9468E177B172}"/>
          </ac:picMkLst>
        </pc:picChg>
        <pc:picChg chg="add mod">
          <ac:chgData name="Troels Kjems Petersen" userId="d50d9817-7fa7-4ee2-9878-28660974c4b1" providerId="ADAL" clId="{F1DB52D7-AD7F-4740-A1E3-D6F2F28FE3E9}" dt="2025-04-20T15:06:44.112" v="114" actId="14100"/>
          <ac:picMkLst>
            <pc:docMk/>
            <pc:sldMk cId="2553171345" sldId="262"/>
            <ac:picMk id="3074" creationId="{070485E6-7687-A763-9B32-786DBB1BF4DF}"/>
          </ac:picMkLst>
        </pc:picChg>
      </pc:sldChg>
      <pc:sldChg chg="addSp delSp modSp new mod setBg">
        <pc:chgData name="Troels Kjems Petersen" userId="d50d9817-7fa7-4ee2-9878-28660974c4b1" providerId="ADAL" clId="{F1DB52D7-AD7F-4740-A1E3-D6F2F28FE3E9}" dt="2025-04-20T15:08:52.427" v="151" actId="207"/>
        <pc:sldMkLst>
          <pc:docMk/>
          <pc:sldMk cId="2377443244" sldId="263"/>
        </pc:sldMkLst>
        <pc:spChg chg="mod ord">
          <ac:chgData name="Troels Kjems Petersen" userId="d50d9817-7fa7-4ee2-9878-28660974c4b1" providerId="ADAL" clId="{F1DB52D7-AD7F-4740-A1E3-D6F2F28FE3E9}" dt="2025-04-20T15:08:52.427" v="151" actId="207"/>
          <ac:spMkLst>
            <pc:docMk/>
            <pc:sldMk cId="2377443244" sldId="263"/>
            <ac:spMk id="2" creationId="{6B5C1D3F-9774-A3E7-4DC1-73733FBEC3FB}"/>
          </ac:spMkLst>
        </pc:spChg>
        <pc:spChg chg="del">
          <ac:chgData name="Troels Kjems Petersen" userId="d50d9817-7fa7-4ee2-9878-28660974c4b1" providerId="ADAL" clId="{F1DB52D7-AD7F-4740-A1E3-D6F2F28FE3E9}" dt="2025-04-20T15:07:37.457" v="135" actId="478"/>
          <ac:spMkLst>
            <pc:docMk/>
            <pc:sldMk cId="2377443244" sldId="263"/>
            <ac:spMk id="3" creationId="{4853BB55-51DC-480B-A614-1B8B32950DC0}"/>
          </ac:spMkLst>
        </pc:spChg>
        <pc:spChg chg="add mod">
          <ac:chgData name="Troels Kjems Petersen" userId="d50d9817-7fa7-4ee2-9878-28660974c4b1" providerId="ADAL" clId="{F1DB52D7-AD7F-4740-A1E3-D6F2F28FE3E9}" dt="2025-04-20T15:08:42.921" v="149" actId="1076"/>
          <ac:spMkLst>
            <pc:docMk/>
            <pc:sldMk cId="2377443244" sldId="263"/>
            <ac:spMk id="4" creationId="{5255B64D-927F-A146-1A16-5D9D2BF05195}"/>
          </ac:spMkLst>
        </pc:spChg>
        <pc:picChg chg="add mod">
          <ac:chgData name="Troels Kjems Petersen" userId="d50d9817-7fa7-4ee2-9878-28660974c4b1" providerId="ADAL" clId="{F1DB52D7-AD7F-4740-A1E3-D6F2F28FE3E9}" dt="2025-04-20T15:08:12.194" v="144" actId="1076"/>
          <ac:picMkLst>
            <pc:docMk/>
            <pc:sldMk cId="2377443244" sldId="263"/>
            <ac:picMk id="4098" creationId="{6C3585FB-031F-D7B7-CE48-C94D32731117}"/>
          </ac:picMkLst>
        </pc:picChg>
        <pc:picChg chg="add mod">
          <ac:chgData name="Troels Kjems Petersen" userId="d50d9817-7fa7-4ee2-9878-28660974c4b1" providerId="ADAL" clId="{F1DB52D7-AD7F-4740-A1E3-D6F2F28FE3E9}" dt="2025-04-20T15:08:21.589" v="147" actId="167"/>
          <ac:picMkLst>
            <pc:docMk/>
            <pc:sldMk cId="2377443244" sldId="263"/>
            <ac:picMk id="4100" creationId="{AD5689D3-C74C-28BD-93B5-F31EA9163631}"/>
          </ac:picMkLst>
        </pc:picChg>
      </pc:sldChg>
      <pc:sldChg chg="addSp delSp modSp new mod">
        <pc:chgData name="Troels Kjems Petersen" userId="d50d9817-7fa7-4ee2-9878-28660974c4b1" providerId="ADAL" clId="{F1DB52D7-AD7F-4740-A1E3-D6F2F28FE3E9}" dt="2025-04-20T15:14:37.089" v="257" actId="167"/>
        <pc:sldMkLst>
          <pc:docMk/>
          <pc:sldMk cId="2118216627" sldId="264"/>
        </pc:sldMkLst>
        <pc:spChg chg="mod">
          <ac:chgData name="Troels Kjems Petersen" userId="d50d9817-7fa7-4ee2-9878-28660974c4b1" providerId="ADAL" clId="{F1DB52D7-AD7F-4740-A1E3-D6F2F28FE3E9}" dt="2025-04-20T15:14:08.647" v="255" actId="20577"/>
          <ac:spMkLst>
            <pc:docMk/>
            <pc:sldMk cId="2118216627" sldId="264"/>
            <ac:spMk id="2" creationId="{7361FFD4-19E5-F31A-2393-E51F178C0BEE}"/>
          </ac:spMkLst>
        </pc:spChg>
        <pc:spChg chg="del">
          <ac:chgData name="Troels Kjems Petersen" userId="d50d9817-7fa7-4ee2-9878-28660974c4b1" providerId="ADAL" clId="{F1DB52D7-AD7F-4740-A1E3-D6F2F28FE3E9}" dt="2025-04-20T15:09:47.191" v="161" actId="478"/>
          <ac:spMkLst>
            <pc:docMk/>
            <pc:sldMk cId="2118216627" sldId="264"/>
            <ac:spMk id="3" creationId="{21575D87-297E-F005-5407-1B1ADC49EEBB}"/>
          </ac:spMkLst>
        </pc:spChg>
        <pc:spChg chg="add mod ord">
          <ac:chgData name="Troels Kjems Petersen" userId="d50d9817-7fa7-4ee2-9878-28660974c4b1" providerId="ADAL" clId="{F1DB52D7-AD7F-4740-A1E3-D6F2F28FE3E9}" dt="2025-04-20T15:13:33.236" v="234" actId="14100"/>
          <ac:spMkLst>
            <pc:docMk/>
            <pc:sldMk cId="2118216627" sldId="264"/>
            <ac:spMk id="4" creationId="{EDFC355E-A4BB-DB4F-3AD3-FB001914F9AB}"/>
          </ac:spMkLst>
        </pc:spChg>
        <pc:picChg chg="add mod">
          <ac:chgData name="Troels Kjems Petersen" userId="d50d9817-7fa7-4ee2-9878-28660974c4b1" providerId="ADAL" clId="{F1DB52D7-AD7F-4740-A1E3-D6F2F28FE3E9}" dt="2025-04-20T15:14:37.089" v="257" actId="167"/>
          <ac:picMkLst>
            <pc:docMk/>
            <pc:sldMk cId="2118216627" sldId="264"/>
            <ac:picMk id="6146" creationId="{4DEED128-7715-DAD3-6689-17FA1286E1BA}"/>
          </ac:picMkLst>
        </pc:picChg>
      </pc:sldChg>
      <pc:sldChg chg="addSp delSp modSp new mod setBg">
        <pc:chgData name="Troels Kjems Petersen" userId="d50d9817-7fa7-4ee2-9878-28660974c4b1" providerId="ADAL" clId="{F1DB52D7-AD7F-4740-A1E3-D6F2F28FE3E9}" dt="2025-04-20T15:13:55.252" v="252" actId="207"/>
        <pc:sldMkLst>
          <pc:docMk/>
          <pc:sldMk cId="613419296" sldId="265"/>
        </pc:sldMkLst>
        <pc:spChg chg="mod">
          <ac:chgData name="Troels Kjems Petersen" userId="d50d9817-7fa7-4ee2-9878-28660974c4b1" providerId="ADAL" clId="{F1DB52D7-AD7F-4740-A1E3-D6F2F28FE3E9}" dt="2025-04-20T15:13:41.812" v="238" actId="1076"/>
          <ac:spMkLst>
            <pc:docMk/>
            <pc:sldMk cId="613419296" sldId="265"/>
            <ac:spMk id="2" creationId="{8CF1AB98-D20C-3ACB-E86C-37C483B8284B}"/>
          </ac:spMkLst>
        </pc:spChg>
        <pc:spChg chg="del">
          <ac:chgData name="Troels Kjems Petersen" userId="d50d9817-7fa7-4ee2-9878-28660974c4b1" providerId="ADAL" clId="{F1DB52D7-AD7F-4740-A1E3-D6F2F28FE3E9}" dt="2025-04-20T15:10:29.650" v="168" actId="478"/>
          <ac:spMkLst>
            <pc:docMk/>
            <pc:sldMk cId="613419296" sldId="265"/>
            <ac:spMk id="3" creationId="{9C1F6693-A12E-278D-E60D-78D6EECEEC06}"/>
          </ac:spMkLst>
        </pc:spChg>
        <pc:spChg chg="add mod">
          <ac:chgData name="Troels Kjems Petersen" userId="d50d9817-7fa7-4ee2-9878-28660974c4b1" providerId="ADAL" clId="{F1DB52D7-AD7F-4740-A1E3-D6F2F28FE3E9}" dt="2025-04-20T15:10:19.422" v="167"/>
          <ac:spMkLst>
            <pc:docMk/>
            <pc:sldMk cId="613419296" sldId="265"/>
            <ac:spMk id="4" creationId="{434206B6-5828-A9C8-C136-9E4197DF876D}"/>
          </ac:spMkLst>
        </pc:spChg>
        <pc:spChg chg="add mod">
          <ac:chgData name="Troels Kjems Petersen" userId="d50d9817-7fa7-4ee2-9878-28660974c4b1" providerId="ADAL" clId="{F1DB52D7-AD7F-4740-A1E3-D6F2F28FE3E9}" dt="2025-04-20T15:10:30.705" v="169"/>
          <ac:spMkLst>
            <pc:docMk/>
            <pc:sldMk cId="613419296" sldId="265"/>
            <ac:spMk id="5" creationId="{2E67269D-1EFD-FE7C-495B-1D70A56D4318}"/>
          </ac:spMkLst>
        </pc:spChg>
        <pc:spChg chg="add mod ord">
          <ac:chgData name="Troels Kjems Petersen" userId="d50d9817-7fa7-4ee2-9878-28660974c4b1" providerId="ADAL" clId="{F1DB52D7-AD7F-4740-A1E3-D6F2F28FE3E9}" dt="2025-04-20T15:13:55.252" v="252" actId="207"/>
          <ac:spMkLst>
            <pc:docMk/>
            <pc:sldMk cId="613419296" sldId="265"/>
            <ac:spMk id="6" creationId="{117F571C-9941-9D3D-270A-EC0AFA12FC4F}"/>
          </ac:spMkLst>
        </pc:spChg>
        <pc:picChg chg="add mod">
          <ac:chgData name="Troels Kjems Petersen" userId="d50d9817-7fa7-4ee2-9878-28660974c4b1" providerId="ADAL" clId="{F1DB52D7-AD7F-4740-A1E3-D6F2F28FE3E9}" dt="2025-04-20T15:10:45.882" v="172" actId="167"/>
          <ac:picMkLst>
            <pc:docMk/>
            <pc:sldMk cId="613419296" sldId="265"/>
            <ac:picMk id="5122" creationId="{B7FC5ACF-5A34-178D-A254-44CC80F36DA8}"/>
          </ac:picMkLst>
        </pc:picChg>
      </pc:sldChg>
      <pc:sldChg chg="addSp modSp new">
        <pc:chgData name="Troels Kjems Petersen" userId="d50d9817-7fa7-4ee2-9878-28660974c4b1" providerId="ADAL" clId="{F1DB52D7-AD7F-4740-A1E3-D6F2F28FE3E9}" dt="2025-04-20T15:13:20.624" v="229" actId="14100"/>
        <pc:sldMkLst>
          <pc:docMk/>
          <pc:sldMk cId="2535379949" sldId="266"/>
        </pc:sldMkLst>
        <pc:spChg chg="add mod">
          <ac:chgData name="Troels Kjems Petersen" userId="d50d9817-7fa7-4ee2-9878-28660974c4b1" providerId="ADAL" clId="{F1DB52D7-AD7F-4740-A1E3-D6F2F28FE3E9}" dt="2025-04-20T15:13:08.929" v="226"/>
          <ac:spMkLst>
            <pc:docMk/>
            <pc:sldMk cId="2535379949" sldId="266"/>
            <ac:spMk id="4" creationId="{919A88D3-CA33-8348-1B1B-81514B05CCC1}"/>
          </ac:spMkLst>
        </pc:spChg>
        <pc:picChg chg="add mod">
          <ac:chgData name="Troels Kjems Petersen" userId="d50d9817-7fa7-4ee2-9878-28660974c4b1" providerId="ADAL" clId="{F1DB52D7-AD7F-4740-A1E3-D6F2F28FE3E9}" dt="2025-04-20T15:13:20.624" v="229" actId="14100"/>
          <ac:picMkLst>
            <pc:docMk/>
            <pc:sldMk cId="2535379949" sldId="266"/>
            <ac:picMk id="7170" creationId="{EABFAF25-D56C-1DBD-9B0D-891610F32B2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E3937B-3D6C-F34A-716F-C09735A73F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75CB5AC-8393-7CE4-F128-AEEC169E51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399A6C3-9B5F-E947-6C7F-D20BBDC6F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EA056-5055-49C7-9845-0B469F760D14}" type="datetimeFigureOut">
              <a:rPr lang="da-DK" smtClean="0"/>
              <a:t>20-04-2025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68C7513-73BE-456C-F7C8-E989C6AE2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5027873-3589-B22B-9A1E-F8BCFB5FE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D35A4-CE42-4929-ACB8-DAE65877C4C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94288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20DAD4-CBCB-9039-388E-D8A98A826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096A524-B0CA-A912-7727-C4659FDE54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EE4901B-831C-93D1-EEC3-D0BDD7F66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EA056-5055-49C7-9845-0B469F760D14}" type="datetimeFigureOut">
              <a:rPr lang="da-DK" smtClean="0"/>
              <a:t>20-04-2025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A2E8FE9-57D3-D640-977F-E527CCE7D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0A9AF0F-074D-21F3-EC1A-A8031EECE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D35A4-CE42-4929-ACB8-DAE65877C4C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72991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BBC967-7DF4-AD8D-E15F-A64B569B6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960EF2B-3043-3D77-6459-565E1722B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C9A33FD-45C3-954A-AA4D-83070A931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EA056-5055-49C7-9845-0B469F760D14}" type="datetimeFigureOut">
              <a:rPr lang="da-DK" smtClean="0"/>
              <a:t>20-04-2025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488B4FB-51ED-B20E-9BF4-A00856D52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95E1AE6-B50F-C3AF-7968-FC0F727D8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D35A4-CE42-4929-ACB8-DAE65877C4C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86039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B2160A-1588-12F3-0FDB-2A98D8C17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5C1BD41-0367-8AC6-B4BD-140353D5DF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F1E72A3-A8F1-8395-0A77-E377207CB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79377D8-4151-4667-2EE0-E9D6B2993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EA056-5055-49C7-9845-0B469F760D14}" type="datetimeFigureOut">
              <a:rPr lang="da-DK" smtClean="0"/>
              <a:t>20-04-2025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899E28E-88BF-99AF-C20A-F3772CB51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7555108-90A8-E17C-F010-DCCDCE9DB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D35A4-CE42-4929-ACB8-DAE65877C4C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9330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3ABDB7-C411-5EE8-F2C9-09C974F5C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AB4601C-FDE9-096D-892C-434FE5E2B1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D385E26-5BF2-4529-6931-15FEA087D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FB0C9BA-3E39-C16F-8DA8-BC4395BEE0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69BBD7F0-68CF-E353-276C-C25F822575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2384A7B-B62E-FAC6-3634-75CC21853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EA056-5055-49C7-9845-0B469F760D14}" type="datetimeFigureOut">
              <a:rPr lang="da-DK" smtClean="0"/>
              <a:t>20-04-2025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38F7FE14-3010-FF6D-A181-3ACB4BE9B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A899FD9-9BAE-448C-6FC1-3F22221DC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D35A4-CE42-4929-ACB8-DAE65877C4C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71359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13EC42-46F4-62FA-412D-029DCB0C9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54FCEB3-9096-DAA0-CB8C-97A1E12A2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EA056-5055-49C7-9845-0B469F760D14}" type="datetimeFigureOut">
              <a:rPr lang="da-DK" smtClean="0"/>
              <a:t>20-04-2025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7DEBF31-7247-142E-86C2-EAB113869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F771D39-C5A7-BE40-8F69-C5F2D8928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D35A4-CE42-4929-ACB8-DAE65877C4C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46914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ABE4DF2-C59C-C4F3-DD9A-9370F463D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EA056-5055-49C7-9845-0B469F760D14}" type="datetimeFigureOut">
              <a:rPr lang="da-DK" smtClean="0"/>
              <a:t>20-04-2025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50D0A7C-E3C1-1BA3-9E5F-BC1AF866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783200C-8387-14DA-52C7-A423F9954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D35A4-CE42-4929-ACB8-DAE65877C4C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2755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AB607D-09D9-F8E0-C733-EE6172051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E921F17-4963-401A-4D17-E277D7E96F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708C093-14C4-F2FE-4518-7824468C17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5EBEEC0-9B4A-395A-18ED-2CD135741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EA056-5055-49C7-9845-0B469F760D14}" type="datetimeFigureOut">
              <a:rPr lang="da-DK" smtClean="0"/>
              <a:t>20-04-2025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6DF5171-6006-E653-12DF-38ECB3DBE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70BEB2B-94C8-1A75-3846-924D18259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D35A4-CE42-4929-ACB8-DAE65877C4C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5585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D28B3E-0874-6CF7-8664-F9A1345CB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11C96BA4-7C14-927C-8AD7-BEDE430FE7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462A717-13D8-64EB-14DC-04A6774A42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349DDD4-4D1F-2F99-0070-BF4794B9C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EA056-5055-49C7-9845-0B469F760D14}" type="datetimeFigureOut">
              <a:rPr lang="da-DK" smtClean="0"/>
              <a:t>20-04-2025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874C0C7-9465-ED99-3707-717F96BD7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FEA3493-9899-5126-A73B-E4BCC398B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D35A4-CE42-4929-ACB8-DAE65877C4C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6375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5905B9-2F2B-9D28-8388-510616546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D8E55DE-6A1E-ED25-9917-582D28725B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1AE942F-356A-8A12-0B3B-38E7DC09A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EA056-5055-49C7-9845-0B469F760D14}" type="datetimeFigureOut">
              <a:rPr lang="da-DK" smtClean="0"/>
              <a:t>20-04-2025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FE88F8E-F48D-7ED7-B7C2-F86A38B85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B80CA76-0A92-E572-47E1-320D3FB1F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D35A4-CE42-4929-ACB8-DAE65877C4C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8732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A77BEE2A-7D77-5EA9-AAC5-1391393E85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799C2EA-EFC9-4A2C-3284-09FBE43DF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395A7DE-9DD1-D507-4AF0-BBF1758B7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EA056-5055-49C7-9845-0B469F760D14}" type="datetimeFigureOut">
              <a:rPr lang="da-DK" smtClean="0"/>
              <a:t>20-04-2025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C4FAACA-9C8C-B4F0-A1DF-F12F5523A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ED7832B-60DA-C623-38D8-BE9B66996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D35A4-CE42-4929-ACB8-DAE65877C4C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1295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70775BAE-9196-E43F-11DA-150CE76EC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C815DD9-3A20-5DFC-18F6-057581BC73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44809F2-7FBD-931B-2860-1941DFE1CF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FEA056-5055-49C7-9845-0B469F760D14}" type="datetimeFigureOut">
              <a:rPr lang="da-DK" smtClean="0"/>
              <a:t>20-04-2025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74B63CB-FCB5-569E-060D-24CBAE5BF5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FD2D90E-67D2-A7C9-50AF-C27F51397F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BD35A4-CE42-4929-ACB8-DAE65877C4C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298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7822B09-6E21-02F3-BB14-7427D8FF3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55451"/>
            <a:ext cx="12258448" cy="8113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81456E9E-34CC-48F5-BC91-89D71E86A730}"/>
              </a:ext>
            </a:extLst>
          </p:cNvPr>
          <p:cNvSpPr/>
          <p:nvPr/>
        </p:nvSpPr>
        <p:spPr>
          <a:xfrm>
            <a:off x="-1" y="2453640"/>
            <a:ext cx="12192001" cy="1686290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B20AFE-1878-452A-B2CC-610B2D9F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8233" y="2692400"/>
            <a:ext cx="12420233" cy="1815941"/>
          </a:xfrm>
        </p:spPr>
        <p:txBody>
          <a:bodyPr>
            <a:normAutofit/>
          </a:bodyPr>
          <a:lstStyle/>
          <a:p>
            <a:pPr algn="ctr"/>
            <a:r>
              <a:rPr lang="da-DK" sz="60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Den russiske føderation 1991</a:t>
            </a:r>
            <a:br>
              <a:rPr lang="da-DK" b="1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98793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dertitel 2"/>
          <p:cNvSpPr txBox="1">
            <a:spLocks/>
          </p:cNvSpPr>
          <p:nvPr/>
        </p:nvSpPr>
        <p:spPr>
          <a:xfrm>
            <a:off x="223520" y="203200"/>
            <a:ext cx="11250499" cy="62491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5500" b="1" dirty="0">
                <a:solidFill>
                  <a:srgbClr val="0070C0"/>
                </a:solidFill>
              </a:rPr>
              <a:t>Dagens plan:</a:t>
            </a:r>
          </a:p>
          <a:p>
            <a:endParaRPr lang="da-DK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da-DK" b="1" dirty="0"/>
              <a:t>De fire grundlæggende udfordringer for Den russiske føderation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da-DK" b="1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da-DK" b="1" dirty="0"/>
              <a:t>Økonomiske reformer og de russiske oligarker 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3.    Forfatningskampen 1992-93 og statsbankerot i 1998 </a:t>
            </a:r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PAUSE</a:t>
            </a:r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4. Fra Boris Jeltsin til Vladimir Putin 1995-1999 </a:t>
            </a:r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5. Russisk udenrigspolitik 1991-1999</a:t>
            </a:r>
          </a:p>
        </p:txBody>
      </p:sp>
    </p:spTree>
    <p:extLst>
      <p:ext uri="{BB962C8B-B14F-4D97-AF65-F5344CB8AC3E}">
        <p14:creationId xmlns:p14="http://schemas.microsoft.com/office/powerpoint/2010/main" val="1964900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09A49121-A1C8-BD8B-F8AD-A814311BA194}"/>
              </a:ext>
            </a:extLst>
          </p:cNvPr>
          <p:cNvSpPr/>
          <p:nvPr/>
        </p:nvSpPr>
        <p:spPr>
          <a:xfrm>
            <a:off x="-1" y="71867"/>
            <a:ext cx="12192001" cy="1686290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AAB08A0-76B2-CB52-1BC3-6ACBD79A1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/>
              <a:t>De fire grundlæggende udfordringer for Den russiske føderation 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A8D74307-B3CA-F8C8-C095-CD3E7B6DC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840" y="1909175"/>
            <a:ext cx="9349714" cy="4680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174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14C0AABA-408E-8029-DFD7-A155499633C8}"/>
              </a:ext>
            </a:extLst>
          </p:cNvPr>
          <p:cNvSpPr/>
          <p:nvPr/>
        </p:nvSpPr>
        <p:spPr>
          <a:xfrm>
            <a:off x="-1" y="71867"/>
            <a:ext cx="12192001" cy="781573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8B016B3-489E-675E-8CFD-546F53B5E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b="1" dirty="0"/>
              <a:t>Økonomiske reformer og de russiske oligarker </a:t>
            </a:r>
            <a:br>
              <a:rPr lang="da-DK" b="1" dirty="0"/>
            </a:br>
            <a:br>
              <a:rPr lang="da-DK" b="1" dirty="0"/>
            </a:b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F4A9181-6D68-D961-9B8B-B3CB43C45F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120" y="1983945"/>
            <a:ext cx="5344159" cy="45089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• Hvad var den økonomiske ”</a:t>
            </a:r>
            <a:r>
              <a:rPr lang="da-DK" dirty="0" err="1"/>
              <a:t>Chok-terapi</a:t>
            </a:r>
            <a:r>
              <a:rPr lang="da-DK" dirty="0"/>
              <a:t>” og hvilke socioøkonomiske konsekvenser fik det for russerne?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• Hvorfor lykkedes det de russiske oligarker at erhverve sig enorme formuer i 1990’erne? 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A5D4DA0-A357-F35B-0CA9-31424C2C9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9149" y="4043680"/>
            <a:ext cx="4313336" cy="2814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300481AD-CBFD-0A02-40FD-9468E177B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002" y="1027906"/>
            <a:ext cx="4287483" cy="2957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4628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14C0AABA-408E-8029-DFD7-A155499633C8}"/>
              </a:ext>
            </a:extLst>
          </p:cNvPr>
          <p:cNvSpPr/>
          <p:nvPr/>
        </p:nvSpPr>
        <p:spPr>
          <a:xfrm>
            <a:off x="-1" y="71867"/>
            <a:ext cx="12192001" cy="1325563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8B016B3-489E-675E-8CFD-546F53B5E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91127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da-DK" b="1" dirty="0"/>
              <a:t>Forfatningskampen 1992-93 og statsbankerot i 1998 </a:t>
            </a:r>
            <a:br>
              <a:rPr lang="da-DK" b="1" dirty="0"/>
            </a:br>
            <a:br>
              <a:rPr lang="da-DK" b="1" dirty="0"/>
            </a:br>
            <a:br>
              <a:rPr lang="da-DK" b="1" dirty="0"/>
            </a:b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F4A9181-6D68-D961-9B8B-B3CB43C45F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007" y="1489952"/>
            <a:ext cx="10830559" cy="31725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• Hvad var årsagerne til forfatningskampen i 1992-93, og hvad var dens </a:t>
            </a:r>
            <a:r>
              <a:rPr lang="da-DK"/>
              <a:t>konsekvenser fremadrettet </a:t>
            </a:r>
            <a:r>
              <a:rPr lang="da-DK" dirty="0"/>
              <a:t>for magtforholdet mellem præsidenten og dumaen?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• Hvorfor gik Rusland i realiteten statsbankerot i 1998? 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3074" name="Picture 2" descr="Graph showing decline in Russian economy after the end of the Soviet Union and its rise since its economic crisis of 1998">
            <a:extLst>
              <a:ext uri="{FF2B5EF4-FFF2-40B4-BE49-F238E27FC236}">
                <a16:creationId xmlns:a16="http://schemas.microsoft.com/office/drawing/2014/main" id="{070485E6-7687-A763-9B32-786DBB1BF4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2081" y="3901441"/>
            <a:ext cx="7777668" cy="2956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171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undefined">
            <a:extLst>
              <a:ext uri="{FF2B5EF4-FFF2-40B4-BE49-F238E27FC236}">
                <a16:creationId xmlns:a16="http://schemas.microsoft.com/office/drawing/2014/main" id="{AD5689D3-C74C-28BD-93B5-F31EA9163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88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5255B64D-927F-A146-1A16-5D9D2BF05195}"/>
              </a:ext>
            </a:extLst>
          </p:cNvPr>
          <p:cNvSpPr/>
          <p:nvPr/>
        </p:nvSpPr>
        <p:spPr>
          <a:xfrm>
            <a:off x="0" y="2667431"/>
            <a:ext cx="12192001" cy="1493519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5C1D3F-9774-A3E7-4DC1-73733FBEC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480" y="316050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da-DK" b="1" dirty="0">
                <a:solidFill>
                  <a:schemeClr val="bg1"/>
                </a:solidFill>
              </a:rPr>
              <a:t>Fra Boris Jeltsin til Vladimir Putin 1995-1999 </a:t>
            </a:r>
            <a:br>
              <a:rPr lang="da-DK" b="1" dirty="0"/>
            </a:br>
            <a:r>
              <a:rPr lang="da-D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77443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B7FC5ACF-5A34-178D-A254-44CC80F36D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238" y="0"/>
            <a:ext cx="96599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117F571C-9941-9D3D-270A-EC0AFA12FC4F}"/>
              </a:ext>
            </a:extLst>
          </p:cNvPr>
          <p:cNvSpPr/>
          <p:nvPr/>
        </p:nvSpPr>
        <p:spPr>
          <a:xfrm>
            <a:off x="-795" y="2435066"/>
            <a:ext cx="12192001" cy="1493519"/>
          </a:xfrm>
          <a:prstGeom prst="rect">
            <a:avLst/>
          </a:prstGeom>
          <a:solidFill>
            <a:schemeClr val="bg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CF1AB98-D20C-3ACB-E86C-37C483B82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406" y="2519043"/>
            <a:ext cx="10515600" cy="1325563"/>
          </a:xfrm>
        </p:spPr>
        <p:txBody>
          <a:bodyPr>
            <a:normAutofit/>
          </a:bodyPr>
          <a:lstStyle/>
          <a:p>
            <a:r>
              <a:rPr lang="da-DK" sz="6000" b="1" dirty="0">
                <a:solidFill>
                  <a:srgbClr val="FF0000"/>
                </a:solidFill>
              </a:rPr>
              <a:t>Krig med Tjetjenien 1994-96</a:t>
            </a:r>
          </a:p>
        </p:txBody>
      </p:sp>
    </p:spTree>
    <p:extLst>
      <p:ext uri="{BB962C8B-B14F-4D97-AF65-F5344CB8AC3E}">
        <p14:creationId xmlns:p14="http://schemas.microsoft.com/office/powerpoint/2010/main" val="613419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E4557D-61B5-DEAD-DC03-5E89E319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4509117-039F-B2C9-5C3D-1576D2BF48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7170" name="Picture 2" descr="Tjetjeniens placering i Rusland">
            <a:extLst>
              <a:ext uri="{FF2B5EF4-FFF2-40B4-BE49-F238E27FC236}">
                <a16:creationId xmlns:a16="http://schemas.microsoft.com/office/drawing/2014/main" id="{EABFAF25-D56C-1DBD-9B0D-891610F32B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545" y="0"/>
            <a:ext cx="1246909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5379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4DEED128-7715-DAD3-6689-17FA1286E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188" y="0"/>
            <a:ext cx="89360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EDFC355E-A4BB-DB4F-3AD3-FB001914F9AB}"/>
              </a:ext>
            </a:extLst>
          </p:cNvPr>
          <p:cNvSpPr/>
          <p:nvPr/>
        </p:nvSpPr>
        <p:spPr>
          <a:xfrm>
            <a:off x="-1" y="1879600"/>
            <a:ext cx="12192001" cy="2438399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361FFD4-19E5-F31A-2393-E51F178C0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480" y="267573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da-DK" sz="49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Hvorfor mistede store dele af den russiske befolkning troen på Vesten i 1999? </a:t>
            </a:r>
            <a:b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182166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162</Words>
  <Application>Microsoft Office PowerPoint</Application>
  <PresentationFormat>Widescreen</PresentationFormat>
  <Paragraphs>26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Office-tema</vt:lpstr>
      <vt:lpstr>Den russiske føderation 1991 </vt:lpstr>
      <vt:lpstr>PowerPoint-præsentation</vt:lpstr>
      <vt:lpstr>De fire grundlæggende udfordringer for Den russiske føderation </vt:lpstr>
      <vt:lpstr>Økonomiske reformer og de russiske oligarker   </vt:lpstr>
      <vt:lpstr>Forfatningskampen 1992-93 og statsbankerot i 1998    </vt:lpstr>
      <vt:lpstr>Fra Boris Jeltsin til Vladimir Putin 1995-1999   </vt:lpstr>
      <vt:lpstr>Krig med Tjetjenien 1994-96</vt:lpstr>
      <vt:lpstr>PowerPoint-præsentation</vt:lpstr>
      <vt:lpstr>Hvorfor mistede store dele af den russiske befolkning troen på Vesten i 1999?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Troels Kjems Petersen</dc:creator>
  <cp:lastModifiedBy>Troels Kjems Petersen</cp:lastModifiedBy>
  <cp:revision>1</cp:revision>
  <dcterms:created xsi:type="dcterms:W3CDTF">2025-04-20T14:48:42Z</dcterms:created>
  <dcterms:modified xsi:type="dcterms:W3CDTF">2025-04-20T15:15:26Z</dcterms:modified>
</cp:coreProperties>
</file>