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5" r:id="rId8"/>
    <p:sldId id="264" r:id="rId9"/>
    <p:sldId id="266" r:id="rId10"/>
    <p:sldId id="267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43F44FA5-B858-4AB6-8134-53743A4F407C}"/>
    <pc:docChg chg="undo redo custSel addSld modSld">
      <pc:chgData name="Troels Kjems Petersen" userId="d50d9817-7fa7-4ee2-9878-28660974c4b1" providerId="ADAL" clId="{43F44FA5-B858-4AB6-8134-53743A4F407C}" dt="2025-04-28T18:18:08.115" v="884" actId="207"/>
      <pc:docMkLst>
        <pc:docMk/>
      </pc:docMkLst>
      <pc:sldChg chg="addSp modSp mod">
        <pc:chgData name="Troels Kjems Petersen" userId="d50d9817-7fa7-4ee2-9878-28660974c4b1" providerId="ADAL" clId="{43F44FA5-B858-4AB6-8134-53743A4F407C}" dt="2025-04-28T18:18:08.115" v="884" actId="207"/>
        <pc:sldMkLst>
          <pc:docMk/>
          <pc:sldMk cId="2898793851" sldId="257"/>
        </pc:sldMkLst>
        <pc:spChg chg="mod">
          <ac:chgData name="Troels Kjems Petersen" userId="d50d9817-7fa7-4ee2-9878-28660974c4b1" providerId="ADAL" clId="{43F44FA5-B858-4AB6-8134-53743A4F407C}" dt="2025-04-28T18:18:08.115" v="884" actId="207"/>
          <ac:spMkLst>
            <pc:docMk/>
            <pc:sldMk cId="2898793851" sldId="257"/>
            <ac:spMk id="4" creationId="{81456E9E-34CC-48F5-BC91-89D71E86A730}"/>
          </ac:spMkLst>
        </pc:spChg>
        <pc:picChg chg="add mod">
          <ac:chgData name="Troels Kjems Petersen" userId="d50d9817-7fa7-4ee2-9878-28660974c4b1" providerId="ADAL" clId="{43F44FA5-B858-4AB6-8134-53743A4F407C}" dt="2025-04-28T18:12:12.203" v="863" actId="167"/>
          <ac:picMkLst>
            <pc:docMk/>
            <pc:sldMk cId="2898793851" sldId="257"/>
            <ac:picMk id="7170" creationId="{F189BA64-C393-9E15-23D8-9828A2D5E1FC}"/>
          </ac:picMkLst>
        </pc:picChg>
        <pc:picChg chg="add mod">
          <ac:chgData name="Troels Kjems Petersen" userId="d50d9817-7fa7-4ee2-9878-28660974c4b1" providerId="ADAL" clId="{43F44FA5-B858-4AB6-8134-53743A4F407C}" dt="2025-04-28T18:12:15.016" v="864" actId="167"/>
          <ac:picMkLst>
            <pc:docMk/>
            <pc:sldMk cId="2898793851" sldId="257"/>
            <ac:picMk id="7172" creationId="{A4975391-6D92-1A5F-7518-D431A6A40A64}"/>
          </ac:picMkLst>
        </pc:picChg>
        <pc:picChg chg="add mod">
          <ac:chgData name="Troels Kjems Petersen" userId="d50d9817-7fa7-4ee2-9878-28660974c4b1" providerId="ADAL" clId="{43F44FA5-B858-4AB6-8134-53743A4F407C}" dt="2025-04-28T18:15:39.230" v="869" actId="167"/>
          <ac:picMkLst>
            <pc:docMk/>
            <pc:sldMk cId="2898793851" sldId="257"/>
            <ac:picMk id="7174" creationId="{2611B5B6-3B66-E2A7-2246-9B9DC26E7A6A}"/>
          </ac:picMkLst>
        </pc:picChg>
        <pc:picChg chg="add mod">
          <ac:chgData name="Troels Kjems Petersen" userId="d50d9817-7fa7-4ee2-9878-28660974c4b1" providerId="ADAL" clId="{43F44FA5-B858-4AB6-8134-53743A4F407C}" dt="2025-04-28T18:17:58.200" v="875" actId="167"/>
          <ac:picMkLst>
            <pc:docMk/>
            <pc:sldMk cId="2898793851" sldId="257"/>
            <ac:picMk id="7176" creationId="{978E575C-6B88-A202-F307-AC838818245C}"/>
          </ac:picMkLst>
        </pc:picChg>
      </pc:sldChg>
      <pc:sldChg chg="modSp mod">
        <pc:chgData name="Troels Kjems Petersen" userId="d50d9817-7fa7-4ee2-9878-28660974c4b1" providerId="ADAL" clId="{43F44FA5-B858-4AB6-8134-53743A4F407C}" dt="2025-04-28T17:46:23.189" v="330" actId="20577"/>
        <pc:sldMkLst>
          <pc:docMk/>
          <pc:sldMk cId="1964900405" sldId="259"/>
        </pc:sldMkLst>
        <pc:spChg chg="mod">
          <ac:chgData name="Troels Kjems Petersen" userId="d50d9817-7fa7-4ee2-9878-28660974c4b1" providerId="ADAL" clId="{43F44FA5-B858-4AB6-8134-53743A4F407C}" dt="2025-04-28T17:46:23.189" v="330" actId="20577"/>
          <ac:spMkLst>
            <pc:docMk/>
            <pc:sldMk cId="1964900405" sldId="259"/>
            <ac:spMk id="4" creationId="{00000000-0000-0000-0000-000000000000}"/>
          </ac:spMkLst>
        </pc:spChg>
      </pc:sldChg>
      <pc:sldChg chg="addSp modSp add mod">
        <pc:chgData name="Troels Kjems Petersen" userId="d50d9817-7fa7-4ee2-9878-28660974c4b1" providerId="ADAL" clId="{43F44FA5-B858-4AB6-8134-53743A4F407C}" dt="2025-04-28T18:08:33.531" v="845" actId="14100"/>
        <pc:sldMkLst>
          <pc:docMk/>
          <pc:sldMk cId="4195377829" sldId="260"/>
        </pc:sldMkLst>
        <pc:spChg chg="mod">
          <ac:chgData name="Troels Kjems Petersen" userId="d50d9817-7fa7-4ee2-9878-28660974c4b1" providerId="ADAL" clId="{43F44FA5-B858-4AB6-8134-53743A4F407C}" dt="2025-04-28T17:36:00.188" v="36" actId="20577"/>
          <ac:spMkLst>
            <pc:docMk/>
            <pc:sldMk cId="4195377829" sldId="260"/>
            <ac:spMk id="2" creationId="{60B20AFE-1878-452A-B2CC-610B2D9F73BA}"/>
          </ac:spMkLst>
        </pc:spChg>
        <pc:spChg chg="mod">
          <ac:chgData name="Troels Kjems Petersen" userId="d50d9817-7fa7-4ee2-9878-28660974c4b1" providerId="ADAL" clId="{43F44FA5-B858-4AB6-8134-53743A4F407C}" dt="2025-04-28T18:08:33.531" v="845" actId="14100"/>
          <ac:spMkLst>
            <pc:docMk/>
            <pc:sldMk cId="4195377829" sldId="260"/>
            <ac:spMk id="4" creationId="{81456E9E-34CC-48F5-BC91-89D71E86A730}"/>
          </ac:spMkLst>
        </pc:spChg>
        <pc:picChg chg="add mod">
          <ac:chgData name="Troels Kjems Petersen" userId="d50d9817-7fa7-4ee2-9878-28660974c4b1" providerId="ADAL" clId="{43F44FA5-B858-4AB6-8134-53743A4F407C}" dt="2025-04-28T18:08:23.923" v="844" actId="167"/>
          <ac:picMkLst>
            <pc:docMk/>
            <pc:sldMk cId="4195377829" sldId="260"/>
            <ac:picMk id="5122" creationId="{676BB0AA-EB89-807E-133A-46F5333E5F0E}"/>
          </ac:picMkLst>
        </pc:picChg>
      </pc:sldChg>
      <pc:sldChg chg="addSp modSp add mod">
        <pc:chgData name="Troels Kjems Petersen" userId="d50d9817-7fa7-4ee2-9878-28660974c4b1" providerId="ADAL" clId="{43F44FA5-B858-4AB6-8134-53743A4F407C}" dt="2025-04-28T17:38:07.862" v="60" actId="20577"/>
        <pc:sldMkLst>
          <pc:docMk/>
          <pc:sldMk cId="2863977050" sldId="261"/>
        </pc:sldMkLst>
        <pc:spChg chg="mod">
          <ac:chgData name="Troels Kjems Petersen" userId="d50d9817-7fa7-4ee2-9878-28660974c4b1" providerId="ADAL" clId="{43F44FA5-B858-4AB6-8134-53743A4F407C}" dt="2025-04-28T17:36:54.448" v="49" actId="1076"/>
          <ac:spMkLst>
            <pc:docMk/>
            <pc:sldMk cId="2863977050" sldId="261"/>
            <ac:spMk id="2" creationId="{60B20AFE-1878-452A-B2CC-610B2D9F73BA}"/>
          </ac:spMkLst>
        </pc:spChg>
        <pc:spChg chg="add mod">
          <ac:chgData name="Troels Kjems Petersen" userId="d50d9817-7fa7-4ee2-9878-28660974c4b1" providerId="ADAL" clId="{43F44FA5-B858-4AB6-8134-53743A4F407C}" dt="2025-04-28T17:38:07.862" v="60" actId="20577"/>
          <ac:spMkLst>
            <pc:docMk/>
            <pc:sldMk cId="2863977050" sldId="261"/>
            <ac:spMk id="3" creationId="{363DE68E-8265-0F22-3E55-D0475FFF99AB}"/>
          </ac:spMkLst>
        </pc:spChg>
        <pc:spChg chg="mod">
          <ac:chgData name="Troels Kjems Petersen" userId="d50d9817-7fa7-4ee2-9878-28660974c4b1" providerId="ADAL" clId="{43F44FA5-B858-4AB6-8134-53743A4F407C}" dt="2025-04-28T17:36:58.012" v="50" actId="14100"/>
          <ac:spMkLst>
            <pc:docMk/>
            <pc:sldMk cId="2863977050" sldId="261"/>
            <ac:spMk id="4" creationId="{81456E9E-34CC-48F5-BC91-89D71E86A730}"/>
          </ac:spMkLst>
        </pc:spChg>
      </pc:sldChg>
      <pc:sldChg chg="addSp modSp add mod">
        <pc:chgData name="Troels Kjems Petersen" userId="d50d9817-7fa7-4ee2-9878-28660974c4b1" providerId="ADAL" clId="{43F44FA5-B858-4AB6-8134-53743A4F407C}" dt="2025-04-28T18:10:30.196" v="855" actId="207"/>
        <pc:sldMkLst>
          <pc:docMk/>
          <pc:sldMk cId="272177343" sldId="262"/>
        </pc:sldMkLst>
        <pc:spChg chg="mod">
          <ac:chgData name="Troels Kjems Petersen" userId="d50d9817-7fa7-4ee2-9878-28660974c4b1" providerId="ADAL" clId="{43F44FA5-B858-4AB6-8134-53743A4F407C}" dt="2025-04-28T18:10:30.196" v="855" actId="207"/>
          <ac:spMkLst>
            <pc:docMk/>
            <pc:sldMk cId="272177343" sldId="262"/>
            <ac:spMk id="2" creationId="{60B20AFE-1878-452A-B2CC-610B2D9F73BA}"/>
          </ac:spMkLst>
        </pc:spChg>
        <pc:spChg chg="mod">
          <ac:chgData name="Troels Kjems Petersen" userId="d50d9817-7fa7-4ee2-9878-28660974c4b1" providerId="ADAL" clId="{43F44FA5-B858-4AB6-8134-53743A4F407C}" dt="2025-04-28T17:47:56.362" v="541" actId="20577"/>
          <ac:spMkLst>
            <pc:docMk/>
            <pc:sldMk cId="272177343" sldId="262"/>
            <ac:spMk id="3" creationId="{363DE68E-8265-0F22-3E55-D0475FFF99AB}"/>
          </ac:spMkLst>
        </pc:spChg>
        <pc:spChg chg="mod">
          <ac:chgData name="Troels Kjems Petersen" userId="d50d9817-7fa7-4ee2-9878-28660974c4b1" providerId="ADAL" clId="{43F44FA5-B858-4AB6-8134-53743A4F407C}" dt="2025-04-28T18:08:50.252" v="847" actId="14100"/>
          <ac:spMkLst>
            <pc:docMk/>
            <pc:sldMk cId="272177343" sldId="262"/>
            <ac:spMk id="4" creationId="{81456E9E-34CC-48F5-BC91-89D71E86A730}"/>
          </ac:spMkLst>
        </pc:spChg>
        <pc:picChg chg="add mod">
          <ac:chgData name="Troels Kjems Petersen" userId="d50d9817-7fa7-4ee2-9878-28660974c4b1" providerId="ADAL" clId="{43F44FA5-B858-4AB6-8134-53743A4F407C}" dt="2025-04-28T18:10:04.523" v="854" actId="167"/>
          <ac:picMkLst>
            <pc:docMk/>
            <pc:sldMk cId="272177343" sldId="262"/>
            <ac:picMk id="6146" creationId="{30C8C4DB-AA63-5DA7-C053-53F2F39AEC01}"/>
          </ac:picMkLst>
        </pc:picChg>
      </pc:sldChg>
      <pc:sldChg chg="addSp delSp modSp add mod">
        <pc:chgData name="Troels Kjems Petersen" userId="d50d9817-7fa7-4ee2-9878-28660974c4b1" providerId="ADAL" clId="{43F44FA5-B858-4AB6-8134-53743A4F407C}" dt="2025-04-28T17:52:32.426" v="568" actId="403"/>
        <pc:sldMkLst>
          <pc:docMk/>
          <pc:sldMk cId="223615741" sldId="263"/>
        </pc:sldMkLst>
        <pc:spChg chg="mod">
          <ac:chgData name="Troels Kjems Petersen" userId="d50d9817-7fa7-4ee2-9878-28660974c4b1" providerId="ADAL" clId="{43F44FA5-B858-4AB6-8134-53743A4F407C}" dt="2025-04-28T17:52:32.426" v="568" actId="403"/>
          <ac:spMkLst>
            <pc:docMk/>
            <pc:sldMk cId="223615741" sldId="263"/>
            <ac:spMk id="2" creationId="{60B20AFE-1878-452A-B2CC-610B2D9F73BA}"/>
          </ac:spMkLst>
        </pc:spChg>
        <pc:spChg chg="del">
          <ac:chgData name="Troels Kjems Petersen" userId="d50d9817-7fa7-4ee2-9878-28660974c4b1" providerId="ADAL" clId="{43F44FA5-B858-4AB6-8134-53743A4F407C}" dt="2025-04-28T17:50:39.510" v="549" actId="478"/>
          <ac:spMkLst>
            <pc:docMk/>
            <pc:sldMk cId="223615741" sldId="263"/>
            <ac:spMk id="3" creationId="{363DE68E-8265-0F22-3E55-D0475FFF99AB}"/>
          </ac:spMkLst>
        </pc:spChg>
        <pc:spChg chg="mod">
          <ac:chgData name="Troels Kjems Petersen" userId="d50d9817-7fa7-4ee2-9878-28660974c4b1" providerId="ADAL" clId="{43F44FA5-B858-4AB6-8134-53743A4F407C}" dt="2025-04-28T17:51:34.822" v="557" actId="14100"/>
          <ac:spMkLst>
            <pc:docMk/>
            <pc:sldMk cId="223615741" sldId="263"/>
            <ac:spMk id="4" creationId="{81456E9E-34CC-48F5-BC91-89D71E86A730}"/>
          </ac:spMkLst>
        </pc:spChg>
        <pc:picChg chg="add mod">
          <ac:chgData name="Troels Kjems Petersen" userId="d50d9817-7fa7-4ee2-9878-28660974c4b1" providerId="ADAL" clId="{43F44FA5-B858-4AB6-8134-53743A4F407C}" dt="2025-04-28T17:51:23.526" v="555" actId="167"/>
          <ac:picMkLst>
            <pc:docMk/>
            <pc:sldMk cId="223615741" sldId="263"/>
            <ac:picMk id="1026" creationId="{0FB64659-429C-5DC1-E6C3-9B994E0B92B2}"/>
          </ac:picMkLst>
        </pc:picChg>
      </pc:sldChg>
      <pc:sldChg chg="addSp modSp new mod">
        <pc:chgData name="Troels Kjems Petersen" userId="d50d9817-7fa7-4ee2-9878-28660974c4b1" providerId="ADAL" clId="{43F44FA5-B858-4AB6-8134-53743A4F407C}" dt="2025-04-28T18:02:05.889" v="832" actId="1076"/>
        <pc:sldMkLst>
          <pc:docMk/>
          <pc:sldMk cId="4080014960" sldId="264"/>
        </pc:sldMkLst>
        <pc:spChg chg="add mod">
          <ac:chgData name="Troels Kjems Petersen" userId="d50d9817-7fa7-4ee2-9878-28660974c4b1" providerId="ADAL" clId="{43F44FA5-B858-4AB6-8134-53743A4F407C}" dt="2025-04-28T17:58:54.375" v="617"/>
          <ac:spMkLst>
            <pc:docMk/>
            <pc:sldMk cId="4080014960" sldId="264"/>
            <ac:spMk id="4" creationId="{4587084B-CB71-581E-1FFD-682FD9B7200A}"/>
          </ac:spMkLst>
        </pc:spChg>
        <pc:spChg chg="add mod">
          <ac:chgData name="Troels Kjems Petersen" userId="d50d9817-7fa7-4ee2-9878-28660974c4b1" providerId="ADAL" clId="{43F44FA5-B858-4AB6-8134-53743A4F407C}" dt="2025-04-28T18:02:05.889" v="832" actId="1076"/>
          <ac:spMkLst>
            <pc:docMk/>
            <pc:sldMk cId="4080014960" sldId="264"/>
            <ac:spMk id="5" creationId="{F84AABF1-1B79-197C-9ED2-FEC5CF7134D4}"/>
          </ac:spMkLst>
        </pc:spChg>
        <pc:picChg chg="add mod">
          <ac:chgData name="Troels Kjems Petersen" userId="d50d9817-7fa7-4ee2-9878-28660974c4b1" providerId="ADAL" clId="{43F44FA5-B858-4AB6-8134-53743A4F407C}" dt="2025-04-28T17:58:46.795" v="616" actId="14100"/>
          <ac:picMkLst>
            <pc:docMk/>
            <pc:sldMk cId="4080014960" sldId="264"/>
            <ac:picMk id="3074" creationId="{D9D15B4B-17B2-9DAC-8A28-A02FADADF8FB}"/>
          </ac:picMkLst>
        </pc:picChg>
      </pc:sldChg>
      <pc:sldChg chg="addSp delSp modSp add mod setBg">
        <pc:chgData name="Troels Kjems Petersen" userId="d50d9817-7fa7-4ee2-9878-28660974c4b1" providerId="ADAL" clId="{43F44FA5-B858-4AB6-8134-53743A4F407C}" dt="2025-04-28T17:58:04.778" v="613" actId="14100"/>
        <pc:sldMkLst>
          <pc:docMk/>
          <pc:sldMk cId="3663213934" sldId="265"/>
        </pc:sldMkLst>
        <pc:spChg chg="mod">
          <ac:chgData name="Troels Kjems Petersen" userId="d50d9817-7fa7-4ee2-9878-28660974c4b1" providerId="ADAL" clId="{43F44FA5-B858-4AB6-8134-53743A4F407C}" dt="2025-04-28T17:57:59.383" v="612" actId="1076"/>
          <ac:spMkLst>
            <pc:docMk/>
            <pc:sldMk cId="3663213934" sldId="265"/>
            <ac:spMk id="2" creationId="{60B20AFE-1878-452A-B2CC-610B2D9F73BA}"/>
          </ac:spMkLst>
        </pc:spChg>
        <pc:spChg chg="mod">
          <ac:chgData name="Troels Kjems Petersen" userId="d50d9817-7fa7-4ee2-9878-28660974c4b1" providerId="ADAL" clId="{43F44FA5-B858-4AB6-8134-53743A4F407C}" dt="2025-04-28T17:58:04.778" v="613" actId="14100"/>
          <ac:spMkLst>
            <pc:docMk/>
            <pc:sldMk cId="3663213934" sldId="265"/>
            <ac:spMk id="4" creationId="{81456E9E-34CC-48F5-BC91-89D71E86A730}"/>
          </ac:spMkLst>
        </pc:spChg>
        <pc:picChg chg="del">
          <ac:chgData name="Troels Kjems Petersen" userId="d50d9817-7fa7-4ee2-9878-28660974c4b1" providerId="ADAL" clId="{43F44FA5-B858-4AB6-8134-53743A4F407C}" dt="2025-04-28T17:53:52.585" v="571" actId="478"/>
          <ac:picMkLst>
            <pc:docMk/>
            <pc:sldMk cId="3663213934" sldId="265"/>
            <ac:picMk id="1026" creationId="{0FB64659-429C-5DC1-E6C3-9B994E0B92B2}"/>
          </ac:picMkLst>
        </pc:picChg>
        <pc:picChg chg="add mod">
          <ac:chgData name="Troels Kjems Petersen" userId="d50d9817-7fa7-4ee2-9878-28660974c4b1" providerId="ADAL" clId="{43F44FA5-B858-4AB6-8134-53743A4F407C}" dt="2025-04-28T17:55:42.073" v="593" actId="14100"/>
          <ac:picMkLst>
            <pc:docMk/>
            <pc:sldMk cId="3663213934" sldId="265"/>
            <ac:picMk id="2050" creationId="{CB97FD06-60ED-70ED-FF6E-72947155A350}"/>
          </ac:picMkLst>
        </pc:picChg>
      </pc:sldChg>
      <pc:sldChg chg="addSp delSp modSp new mod">
        <pc:chgData name="Troels Kjems Petersen" userId="d50d9817-7fa7-4ee2-9878-28660974c4b1" providerId="ADAL" clId="{43F44FA5-B858-4AB6-8134-53743A4F407C}" dt="2025-04-28T18:03:53.075" v="842" actId="478"/>
        <pc:sldMkLst>
          <pc:docMk/>
          <pc:sldMk cId="3252316735" sldId="266"/>
        </pc:sldMkLst>
        <pc:spChg chg="del">
          <ac:chgData name="Troels Kjems Petersen" userId="d50d9817-7fa7-4ee2-9878-28660974c4b1" providerId="ADAL" clId="{43F44FA5-B858-4AB6-8134-53743A4F407C}" dt="2025-04-28T18:03:49.421" v="841" actId="478"/>
          <ac:spMkLst>
            <pc:docMk/>
            <pc:sldMk cId="3252316735" sldId="266"/>
            <ac:spMk id="2" creationId="{1AF21330-37BC-4E49-963A-FEBC8F739C8B}"/>
          </ac:spMkLst>
        </pc:spChg>
        <pc:spChg chg="del">
          <ac:chgData name="Troels Kjems Petersen" userId="d50d9817-7fa7-4ee2-9878-28660974c4b1" providerId="ADAL" clId="{43F44FA5-B858-4AB6-8134-53743A4F407C}" dt="2025-04-28T18:03:53.075" v="842" actId="478"/>
          <ac:spMkLst>
            <pc:docMk/>
            <pc:sldMk cId="3252316735" sldId="266"/>
            <ac:spMk id="3" creationId="{F36651F0-0CB8-753B-7BA6-3AD0C9637659}"/>
          </ac:spMkLst>
        </pc:spChg>
        <pc:picChg chg="add mod">
          <ac:chgData name="Troels Kjems Petersen" userId="d50d9817-7fa7-4ee2-9878-28660974c4b1" providerId="ADAL" clId="{43F44FA5-B858-4AB6-8134-53743A4F407C}" dt="2025-04-28T18:03:42.937" v="840" actId="14100"/>
          <ac:picMkLst>
            <pc:docMk/>
            <pc:sldMk cId="3252316735" sldId="266"/>
            <ac:picMk id="4098" creationId="{1FF95A99-7857-B0AE-0DB9-ED8061B6AFB7}"/>
          </ac:picMkLst>
        </pc:picChg>
      </pc:sldChg>
      <pc:sldChg chg="addSp new">
        <pc:chgData name="Troels Kjems Petersen" userId="d50d9817-7fa7-4ee2-9878-28660974c4b1" providerId="ADAL" clId="{43F44FA5-B858-4AB6-8134-53743A4F407C}" dt="2025-04-28T18:17:20.515" v="871"/>
        <pc:sldMkLst>
          <pc:docMk/>
          <pc:sldMk cId="1666609510" sldId="267"/>
        </pc:sldMkLst>
        <pc:picChg chg="add">
          <ac:chgData name="Troels Kjems Petersen" userId="d50d9817-7fa7-4ee2-9878-28660974c4b1" providerId="ADAL" clId="{43F44FA5-B858-4AB6-8134-53743A4F407C}" dt="2025-04-28T18:17:20.515" v="871"/>
          <ac:picMkLst>
            <pc:docMk/>
            <pc:sldMk cId="1666609510" sldId="267"/>
            <ac:picMk id="8194" creationId="{2B132833-904F-232F-E474-DD81A64CE78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4C80CE-75FF-9931-F9D3-CD251D498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9F9C681-E68B-E3FA-AF0F-0D4E88B6D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B8526E-1EEB-6F3F-3CBB-D478DE213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8C2169-68B0-2FA2-BC16-64E7BC8B5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48802DB-7527-9586-9C15-7FBAEE5AB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24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A88007-E26D-E963-B961-0C4737C8A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7581AE-492D-B9B6-08F3-AB416FB89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3DCECE-64CB-794B-0ECA-25E59C101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622AF11-352E-282D-2652-EB7192B8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12C8DFD-F024-32DE-E999-EFEEABB0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7296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5D69C-4D0E-F45A-E359-F20AD4648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D0E58AB-C260-9C1A-406B-4FCA6E8C9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E78BEE-4DFF-A667-7120-63DC7B9BE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CD299E6-D7CC-9935-C925-AA085C887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5B9826-FA88-C47B-6F7F-DD5A00780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315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E0B73E-E505-EC00-1531-772FF24D9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96966D-F326-5CF6-3FE6-DE44C8934C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2EFF965-6ACF-BC6C-64C1-10B0A8B319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5CCF28F-DFE9-1B1C-CB95-3B36B0E6B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7960136-3335-0364-244C-7818A507F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C4413B3-0C47-A8D3-E0E9-782F8CEBB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1651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573014-D4A5-9FE6-7644-B0BA43481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E610D9C-2A36-2B16-52FE-C96A2FACE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47EA5B1-BA18-6078-4B31-CB0B74532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058D044-0370-102E-B1F0-B2C2CD94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B4769E5-57F1-FAE1-7E7B-734BB75B2B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193B6A1-422C-C67E-EF2C-923B97473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BF0B2C0-51BF-15B3-A975-E7F58551C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BC48C0B-0A6E-74BA-6D6E-B9AFA4269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868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5B3744-5B10-F89B-47E9-B22E58AA9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7CCDDA7-182B-C830-6BA4-D80F01462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CBC3DFA-80B1-DEAF-5A50-239A8534C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FE22A5F-A6FE-61A2-E8CD-EDBF1C956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0804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A61EDEE-41A4-1A22-ABCD-0E825D894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30A5A06-E8F7-80FD-E9D2-37DF498AB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9F4249D-987F-E4C4-13DD-019308AB2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0964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1D1A02-003E-BCE3-5BB5-15A973698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F763C3-80F3-17B4-77F4-6DA10521F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363F2D0-B98D-8CCD-07BB-0C32127F3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0E74B15-9704-D108-8D74-952CADB16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A05DB17-2EF4-401B-FF64-9554C5326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53B04EB-77AD-7141-8D28-9C5E4800E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84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8294D0-4A5E-7229-ECEA-3EE10002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BD15B8D-F13E-FC7F-3819-CBEBD759A3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637C9C5-68C9-35A4-30A5-54C2E76E6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8D6BA16-EE0B-85C3-9247-4D0BE88A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1AFE8B0-841C-A091-5135-95A66E88D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1B6F17-B580-CF5F-5DAA-7C3AE566C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879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622F00-D58D-A7A5-59CA-2852C4B27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907E131-FD6E-1D83-FDB3-95905FB01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672B221-5B84-5444-B096-1F47CF4B9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C94DAD-CA91-1221-4879-67427F05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ED7581-824B-0663-5CA2-FDAAB6D22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7129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3FC0BBA-C90F-FF78-BDF8-17817C943A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B2EAA5A-839D-7122-5477-55891879E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60E9AE-C054-7AE4-4E53-B7309C5D2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8DE1DB8-EC4E-AC85-78CA-F2BD9AE76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D6F7E3-C45E-BA08-7F71-0B5071F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5599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516879B-35AA-4DDF-A322-D422B3B35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F899B52-19AF-BEA7-0966-080F8BA6D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0BDABF-55D7-6EBD-0809-F418F5A18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EDD97A-0494-4284-8AC2-1F7829791826}" type="datetimeFigureOut">
              <a:rPr lang="da-DK" smtClean="0"/>
              <a:t>28-04-2025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5048C98-16AF-D86E-B11C-6DEC1051E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2739F19-9A2E-928C-BB8A-ACF2CB76D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8F012C-EA4E-443C-BB3F-AF46FC1BBD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234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Putin Declares Changes to Russian Nuclear Doctrine - The New York Times">
            <a:extLst>
              <a:ext uri="{FF2B5EF4-FFF2-40B4-BE49-F238E27FC236}">
                <a16:creationId xmlns:a16="http://schemas.microsoft.com/office/drawing/2014/main" id="{978E575C-6B88-A202-F307-AC8388182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075" y="-31829"/>
            <a:ext cx="5917924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Long shot: Putin's giant table sparks jokes -- and speculation">
            <a:extLst>
              <a:ext uri="{FF2B5EF4-FFF2-40B4-BE49-F238E27FC236}">
                <a16:creationId xmlns:a16="http://schemas.microsoft.com/office/drawing/2014/main" id="{2611B5B6-3B66-E2A7-2246-9B9DC26E7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486" y="2944911"/>
            <a:ext cx="7107513" cy="391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What Vladimir Putin's long table tells us about Russia's inner workings">
            <a:extLst>
              <a:ext uri="{FF2B5EF4-FFF2-40B4-BE49-F238E27FC236}">
                <a16:creationId xmlns:a16="http://schemas.microsoft.com/office/drawing/2014/main" id="{A4975391-6D92-1A5F-7518-D431A6A40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374793"/>
            <a:ext cx="6288722" cy="402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F189BA64-C393-9E15-23D8-9828A2D5E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6480"/>
            <a:ext cx="5084487" cy="327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-1" y="2453640"/>
            <a:ext cx="12192001" cy="168629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233" y="2692400"/>
            <a:ext cx="12420233" cy="1815941"/>
          </a:xfrm>
        </p:spPr>
        <p:txBody>
          <a:bodyPr>
            <a:normAutofit/>
          </a:bodyPr>
          <a:lstStyle/>
          <a:p>
            <a:pPr algn="ctr"/>
            <a:r>
              <a:rPr lang="da-DK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Putin ved magten (1999-i dag)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879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2"/>
          <p:cNvSpPr txBox="1">
            <a:spLocks/>
          </p:cNvSpPr>
          <p:nvPr/>
        </p:nvSpPr>
        <p:spPr>
          <a:xfrm>
            <a:off x="223520" y="203200"/>
            <a:ext cx="11250499" cy="6249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endParaRPr lang="da-DK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Putins politiske poster 1999-2025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da-DK" b="1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a-DK" b="1" dirty="0"/>
              <a:t>Putins første fortælling (1999-2008)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3.    Opgøret med oligarkerne og statskapitalisme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PAUSE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4. Putins anden fortælling (2008-2025)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5. Krigen med Ukraine og Putins udenrigspolitik (1999-i dag)</a:t>
            </a:r>
          </a:p>
        </p:txBody>
      </p:sp>
    </p:spTree>
    <p:extLst>
      <p:ext uri="{BB962C8B-B14F-4D97-AF65-F5344CB8AC3E}">
        <p14:creationId xmlns:p14="http://schemas.microsoft.com/office/powerpoint/2010/main" val="19649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676BB0AA-EB89-807E-133A-46F5333E5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0"/>
            <a:ext cx="10283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-1" y="2468880"/>
            <a:ext cx="12192001" cy="167105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233" y="2692400"/>
            <a:ext cx="12420233" cy="1815941"/>
          </a:xfrm>
        </p:spPr>
        <p:txBody>
          <a:bodyPr>
            <a:normAutofit/>
          </a:bodyPr>
          <a:lstStyle/>
          <a:p>
            <a:pPr algn="ctr"/>
            <a:r>
              <a:rPr lang="da-DK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Putins politiske poster 1999-2025 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95377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0" y="274320"/>
            <a:ext cx="12192001" cy="141197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233" y="1188450"/>
            <a:ext cx="12420233" cy="497840"/>
          </a:xfrm>
        </p:spPr>
        <p:txBody>
          <a:bodyPr>
            <a:normAutofit fontScale="90000"/>
          </a:bodyPr>
          <a:lstStyle/>
          <a:p>
            <a:pPr algn="ctr"/>
            <a:r>
              <a:rPr lang="da-DK" sz="6000" dirty="0">
                <a:ln>
                  <a:solidFill>
                    <a:schemeClr val="tx1"/>
                  </a:solidFill>
                </a:ln>
              </a:rPr>
              <a:t>Putins første fortælling (1999-2008)</a:t>
            </a:r>
            <a:br>
              <a:rPr lang="da-DK" sz="6000" b="1" dirty="0">
                <a:ln>
                  <a:solidFill>
                    <a:schemeClr val="tx1"/>
                  </a:solidFill>
                </a:ln>
              </a:rPr>
            </a:br>
            <a:br>
              <a:rPr lang="da-DK" b="1" dirty="0"/>
            </a:br>
            <a:endParaRPr lang="da-DK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363DE68E-8265-0F22-3E55-D0475FFF99AB}"/>
              </a:ext>
            </a:extLst>
          </p:cNvPr>
          <p:cNvSpPr txBox="1"/>
          <p:nvPr/>
        </p:nvSpPr>
        <p:spPr>
          <a:xfrm>
            <a:off x="1155883" y="1686290"/>
            <a:ext cx="9652000" cy="542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Hvad var årsagerne til at det var Vladimir Putin, der kom til magten efter Boris Jeltsin i 1999?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da-DK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gik det for Putin ved hans første præsidentvalg i marts 2000?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da-DK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Hvilke to centrale budskaber var der i ”Putins manifest” fra 1999?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da-DK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Hvad indeholdte ”Putins første fortælling”? </a:t>
            </a:r>
            <a:endParaRPr lang="da-DK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63977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utin in meeting with business people ">
            <a:extLst>
              <a:ext uri="{FF2B5EF4-FFF2-40B4-BE49-F238E27FC236}">
                <a16:creationId xmlns:a16="http://schemas.microsoft.com/office/drawing/2014/main" id="{30C8C4DB-AA63-5DA7-C053-53F2F39AE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7942" y="-1"/>
            <a:ext cx="13688102" cy="687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9033" y="1564370"/>
            <a:ext cx="12420233" cy="497840"/>
          </a:xfrm>
        </p:spPr>
        <p:txBody>
          <a:bodyPr>
            <a:normAutofit fontScale="90000"/>
          </a:bodyPr>
          <a:lstStyle/>
          <a:p>
            <a:pPr algn="ctr"/>
            <a:r>
              <a:rPr lang="da-DK" sz="49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Opgøret med oligarkerne og statskapitalisme</a:t>
            </a:r>
            <a:br>
              <a:rPr lang="da-DK" sz="6000" dirty="0">
                <a:ln>
                  <a:solidFill>
                    <a:schemeClr val="tx1"/>
                  </a:solidFill>
                </a:ln>
              </a:rPr>
            </a:br>
            <a:br>
              <a:rPr lang="da-DK" sz="6000" b="1" dirty="0">
                <a:ln>
                  <a:solidFill>
                    <a:schemeClr val="tx1"/>
                  </a:solidFill>
                </a:ln>
              </a:rPr>
            </a:br>
            <a:br>
              <a:rPr lang="da-DK" b="1" dirty="0"/>
            </a:br>
            <a:endParaRPr lang="da-DK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363DE68E-8265-0F22-3E55-D0475FFF99AB}"/>
              </a:ext>
            </a:extLst>
          </p:cNvPr>
          <p:cNvSpPr txBox="1"/>
          <p:nvPr/>
        </p:nvSpPr>
        <p:spPr>
          <a:xfrm>
            <a:off x="1155883" y="1686290"/>
            <a:ext cx="9652000" cy="4931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fik Putin ”tæmmet” oligarkerne?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da-DK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centraliserede Putin magten fra 2000-2004?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da-DK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Hvad ligger der i begreberne ”suverænt demokrati” og ”statskapitalisme”?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da-DK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Hvilke begivenheder var medvirkende årsager til den anti-vestlige udenrigspolitik især efter 2004?</a:t>
            </a:r>
            <a:endParaRPr lang="da-DK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177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FB64659-429C-5DC1-E6C3-9B994E0B9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1041"/>
            <a:ext cx="12289148" cy="819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0" y="0"/>
            <a:ext cx="12192001" cy="75996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67" y="4180570"/>
            <a:ext cx="12420233" cy="497840"/>
          </a:xfrm>
        </p:spPr>
        <p:txBody>
          <a:bodyPr>
            <a:normAutofit fontScale="90000"/>
          </a:bodyPr>
          <a:lstStyle/>
          <a:p>
            <a:pPr algn="ctr"/>
            <a:r>
              <a:rPr lang="da-DK" sz="89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Putins anden fortælling </a:t>
            </a:r>
            <a:br>
              <a:rPr lang="da-DK" sz="89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da-DK" sz="89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(2008-2025)</a:t>
            </a:r>
            <a:br>
              <a:rPr lang="da-DK" sz="7300" dirty="0">
                <a:ln>
                  <a:solidFill>
                    <a:schemeClr val="tx1"/>
                  </a:solidFill>
                </a:ln>
              </a:rPr>
            </a:br>
            <a:br>
              <a:rPr lang="da-DK" sz="6000" b="1" dirty="0">
                <a:ln>
                  <a:solidFill>
                    <a:schemeClr val="tx1"/>
                  </a:solidFill>
                </a:ln>
              </a:rPr>
            </a:b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3615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elenskyy accuses Putin of being 'afraid' of peace talks">
            <a:extLst>
              <a:ext uri="{FF2B5EF4-FFF2-40B4-BE49-F238E27FC236}">
                <a16:creationId xmlns:a16="http://schemas.microsoft.com/office/drawing/2014/main" id="{CB97FD06-60ED-70ED-FF6E-72947155A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99288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1456E9E-34CC-48F5-BC91-89D71E86A730}"/>
              </a:ext>
            </a:extLst>
          </p:cNvPr>
          <p:cNvSpPr/>
          <p:nvPr/>
        </p:nvSpPr>
        <p:spPr>
          <a:xfrm>
            <a:off x="0" y="2143760"/>
            <a:ext cx="12192000" cy="212344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20AFE-1878-452A-B2CC-610B2D9F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233" y="3916410"/>
            <a:ext cx="12420233" cy="497840"/>
          </a:xfrm>
        </p:spPr>
        <p:txBody>
          <a:bodyPr>
            <a:normAutofit fontScale="90000"/>
          </a:bodyPr>
          <a:lstStyle/>
          <a:p>
            <a:pPr algn="ctr"/>
            <a:r>
              <a:rPr lang="da-DK" sz="5300" b="1" dirty="0">
                <a:solidFill>
                  <a:srgbClr val="FF0000"/>
                </a:solidFill>
              </a:rPr>
              <a:t>Krigen med Ukraine og Putins udenrigspolitik (1999-i dag)</a:t>
            </a:r>
            <a:br>
              <a:rPr lang="da-DK" sz="7300" dirty="0">
                <a:ln>
                  <a:solidFill>
                    <a:schemeClr val="tx1"/>
                  </a:solidFill>
                </a:ln>
              </a:rPr>
            </a:br>
            <a:br>
              <a:rPr lang="da-DK" sz="6000" b="1" dirty="0">
                <a:ln>
                  <a:solidFill>
                    <a:schemeClr val="tx1"/>
                  </a:solidFill>
                </a:ln>
              </a:rPr>
            </a:b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63213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C8AF53-3F7D-D241-251E-22F79C05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39C33C-39D8-3120-F00D-BA7C36006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074" name="Picture 2" descr="The 2008 Russo-Georgian War: Putin's green light - Atlantic Council">
            <a:extLst>
              <a:ext uri="{FF2B5EF4-FFF2-40B4-BE49-F238E27FC236}">
                <a16:creationId xmlns:a16="http://schemas.microsoft.com/office/drawing/2014/main" id="{D9D15B4B-17B2-9DAC-8A28-A02FADADF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" y="-886753"/>
            <a:ext cx="12283440" cy="869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4587084B-CB71-581E-1FFD-682FD9B7200A}"/>
              </a:ext>
            </a:extLst>
          </p:cNvPr>
          <p:cNvSpPr/>
          <p:nvPr/>
        </p:nvSpPr>
        <p:spPr>
          <a:xfrm>
            <a:off x="0" y="0"/>
            <a:ext cx="12192001" cy="7599680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F84AABF1-1B79-197C-9ED2-FEC5CF7134D4}"/>
              </a:ext>
            </a:extLst>
          </p:cNvPr>
          <p:cNvSpPr txBox="1"/>
          <p:nvPr/>
        </p:nvSpPr>
        <p:spPr>
          <a:xfrm>
            <a:off x="629920" y="1599237"/>
            <a:ext cx="11236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u="sng" dirty="0"/>
              <a:t>Russiske krige under Putin (1999-2025)</a:t>
            </a:r>
          </a:p>
          <a:p>
            <a:endParaRPr lang="da-DK" sz="4000" b="1" u="sng" dirty="0"/>
          </a:p>
          <a:p>
            <a:r>
              <a:rPr lang="da-DK" sz="4000" b="1" dirty="0"/>
              <a:t>1999-2009: Den anden tjetjenske krig</a:t>
            </a:r>
          </a:p>
          <a:p>
            <a:endParaRPr lang="da-DK" sz="4000" b="1" dirty="0"/>
          </a:p>
          <a:p>
            <a:r>
              <a:rPr lang="da-DK" sz="4000" b="1" dirty="0"/>
              <a:t>2008: Den russisk-georgiske krig</a:t>
            </a:r>
          </a:p>
          <a:p>
            <a:endParaRPr lang="da-DK" sz="4000" b="1" dirty="0"/>
          </a:p>
          <a:p>
            <a:r>
              <a:rPr lang="da-DK" sz="4000" b="1" dirty="0"/>
              <a:t>2014-i dag: Rusland-Ukraine krigen</a:t>
            </a:r>
          </a:p>
        </p:txBody>
      </p:sp>
    </p:spTree>
    <p:extLst>
      <p:ext uri="{BB962C8B-B14F-4D97-AF65-F5344CB8AC3E}">
        <p14:creationId xmlns:p14="http://schemas.microsoft.com/office/powerpoint/2010/main" val="4080014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FF95A99-7857-B0AE-0DB9-ED8061B6A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34" y="0"/>
            <a:ext cx="993912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316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EB1DC-D44F-B72A-2377-4AA730292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E71C65-C498-A056-D5DF-0CBC237D2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8194" name="Picture 2" descr="Putin's interestingly different seating arrangements (at the same table)  for meetings with different state leaders and officials :  r/interestingasfuck">
            <a:extLst>
              <a:ext uri="{FF2B5EF4-FFF2-40B4-BE49-F238E27FC236}">
                <a16:creationId xmlns:a16="http://schemas.microsoft.com/office/drawing/2014/main" id="{2B132833-904F-232F-E474-DD81A64CE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60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211</Words>
  <Application>Microsoft Office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Putin ved magten (1999-i dag) </vt:lpstr>
      <vt:lpstr>PowerPoint-præsentation</vt:lpstr>
      <vt:lpstr>Putins politiske poster 1999-2025  </vt:lpstr>
      <vt:lpstr>Putins første fortælling (1999-2008)  </vt:lpstr>
      <vt:lpstr>Opgøret med oligarkerne og statskapitalisme   </vt:lpstr>
      <vt:lpstr>Putins anden fortælling  (2008-2025)   </vt:lpstr>
      <vt:lpstr>Krigen med Ukraine og Putins udenrigspolitik (1999-i dag)   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Troels Kjems Petersen</dc:creator>
  <cp:lastModifiedBy>Troels Kjems Petersen</cp:lastModifiedBy>
  <cp:revision>1</cp:revision>
  <dcterms:created xsi:type="dcterms:W3CDTF">2025-04-28T09:15:48Z</dcterms:created>
  <dcterms:modified xsi:type="dcterms:W3CDTF">2025-04-28T18:20:03Z</dcterms:modified>
</cp:coreProperties>
</file>