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0" r:id="rId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74" d="100"/>
          <a:sy n="74" d="100"/>
        </p:scale>
        <p:origin x="3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0794E4F6-3E70-4D46-892A-EFF2CF279B75}"/>
    <pc:docChg chg="custSel modSld sldOrd">
      <pc:chgData name="Troels Kjems Petersen" userId="d50d9817-7fa7-4ee2-9878-28660974c4b1" providerId="ADAL" clId="{0794E4F6-3E70-4D46-892A-EFF2CF279B75}" dt="2025-01-24T08:32:27.479" v="49"/>
      <pc:docMkLst>
        <pc:docMk/>
      </pc:docMkLst>
      <pc:sldChg chg="modSp mod">
        <pc:chgData name="Troels Kjems Petersen" userId="d50d9817-7fa7-4ee2-9878-28660974c4b1" providerId="ADAL" clId="{0794E4F6-3E70-4D46-892A-EFF2CF279B75}" dt="2025-01-24T08:31:12.589" v="47" actId="20577"/>
        <pc:sldMkLst>
          <pc:docMk/>
          <pc:sldMk cId="1543011139" sldId="259"/>
        </pc:sldMkLst>
        <pc:spChg chg="mod">
          <ac:chgData name="Troels Kjems Petersen" userId="d50d9817-7fa7-4ee2-9878-28660974c4b1" providerId="ADAL" clId="{0794E4F6-3E70-4D46-892A-EFF2CF279B75}" dt="2025-01-24T08:31:12.589" v="47" actId="20577"/>
          <ac:spMkLst>
            <pc:docMk/>
            <pc:sldMk cId="1543011139" sldId="259"/>
            <ac:spMk id="3" creationId="{00000000-0000-0000-0000-000000000000}"/>
          </ac:spMkLst>
        </pc:spChg>
      </pc:sldChg>
      <pc:sldChg chg="ord">
        <pc:chgData name="Troels Kjems Petersen" userId="d50d9817-7fa7-4ee2-9878-28660974c4b1" providerId="ADAL" clId="{0794E4F6-3E70-4D46-892A-EFF2CF279B75}" dt="2025-01-24T08:32:27.479" v="49"/>
        <pc:sldMkLst>
          <pc:docMk/>
          <pc:sldMk cId="3712397935" sldId="261"/>
        </pc:sldMkLst>
      </pc:sldChg>
    </pc:docChg>
  </pc:docChgLst>
  <pc:docChgLst>
    <pc:chgData name="Troels Kjems Petersen" userId="d50d9817-7fa7-4ee2-9878-28660974c4b1" providerId="ADAL" clId="{370DBFCB-5518-4B04-8A38-115839E7FD61}"/>
    <pc:docChg chg="custSel addSld delSld modSld">
      <pc:chgData name="Troels Kjems Petersen" userId="d50d9817-7fa7-4ee2-9878-28660974c4b1" providerId="ADAL" clId="{370DBFCB-5518-4B04-8A38-115839E7FD61}" dt="2022-01-16T20:20:58.383" v="1128" actId="27636"/>
      <pc:docMkLst>
        <pc:docMk/>
      </pc:docMkLst>
      <pc:sldChg chg="del">
        <pc:chgData name="Troels Kjems Petersen" userId="d50d9817-7fa7-4ee2-9878-28660974c4b1" providerId="ADAL" clId="{370DBFCB-5518-4B04-8A38-115839E7FD61}" dt="2022-01-16T20:08:48.634" v="0" actId="47"/>
        <pc:sldMkLst>
          <pc:docMk/>
          <pc:sldMk cId="621025724" sldId="256"/>
        </pc:sldMkLst>
      </pc:sldChg>
      <pc:sldChg chg="del">
        <pc:chgData name="Troels Kjems Petersen" userId="d50d9817-7fa7-4ee2-9878-28660974c4b1" providerId="ADAL" clId="{370DBFCB-5518-4B04-8A38-115839E7FD61}" dt="2022-01-16T20:08:49.478" v="1" actId="47"/>
        <pc:sldMkLst>
          <pc:docMk/>
          <pc:sldMk cId="2374802288" sldId="257"/>
        </pc:sldMkLst>
      </pc:sldChg>
      <pc:sldChg chg="modSp mod">
        <pc:chgData name="Troels Kjems Petersen" userId="d50d9817-7fa7-4ee2-9878-28660974c4b1" providerId="ADAL" clId="{370DBFCB-5518-4B04-8A38-115839E7FD61}" dt="2022-01-16T20:10:40.029" v="145" actId="20577"/>
        <pc:sldMkLst>
          <pc:docMk/>
          <pc:sldMk cId="1543011139" sldId="259"/>
        </pc:sldMkLst>
        <pc:spChg chg="mod">
          <ac:chgData name="Troels Kjems Petersen" userId="d50d9817-7fa7-4ee2-9878-28660974c4b1" providerId="ADAL" clId="{370DBFCB-5518-4B04-8A38-115839E7FD61}" dt="2022-01-16T20:10:40.029" v="145" actId="20577"/>
          <ac:spMkLst>
            <pc:docMk/>
            <pc:sldMk cId="1543011139" sldId="259"/>
            <ac:spMk id="3" creationId="{00000000-0000-0000-0000-000000000000}"/>
          </ac:spMkLst>
        </pc:spChg>
      </pc:sldChg>
      <pc:sldChg chg="modSp new mod modAnim">
        <pc:chgData name="Troels Kjems Petersen" userId="d50d9817-7fa7-4ee2-9878-28660974c4b1" providerId="ADAL" clId="{370DBFCB-5518-4B04-8A38-115839E7FD61}" dt="2022-01-16T20:20:58.383" v="1128" actId="27636"/>
        <pc:sldMkLst>
          <pc:docMk/>
          <pc:sldMk cId="2143951292" sldId="260"/>
        </pc:sldMkLst>
        <pc:spChg chg="mod">
          <ac:chgData name="Troels Kjems Petersen" userId="d50d9817-7fa7-4ee2-9878-28660974c4b1" providerId="ADAL" clId="{370DBFCB-5518-4B04-8A38-115839E7FD61}" dt="2022-01-16T20:19:44.750" v="1095" actId="1076"/>
          <ac:spMkLst>
            <pc:docMk/>
            <pc:sldMk cId="2143951292" sldId="260"/>
            <ac:spMk id="2" creationId="{40909377-3DD2-40C4-8FDD-8946B4F49F00}"/>
          </ac:spMkLst>
        </pc:spChg>
        <pc:spChg chg="mod">
          <ac:chgData name="Troels Kjems Petersen" userId="d50d9817-7fa7-4ee2-9878-28660974c4b1" providerId="ADAL" clId="{370DBFCB-5518-4B04-8A38-115839E7FD61}" dt="2022-01-16T20:20:58.383" v="1128" actId="27636"/>
          <ac:spMkLst>
            <pc:docMk/>
            <pc:sldMk cId="2143951292" sldId="260"/>
            <ac:spMk id="3" creationId="{39273686-6F26-445D-8407-DD6CF72410EE}"/>
          </ac:spMkLst>
        </pc:spChg>
      </pc:sldChg>
    </pc:docChg>
  </pc:docChgLst>
  <pc:docChgLst>
    <pc:chgData name="Troels Kjems Petersen" userId="d50d9817-7fa7-4ee2-9878-28660974c4b1" providerId="ADAL" clId="{7ABB8022-C9F7-4AAF-89A9-5385DE1A0CB9}"/>
    <pc:docChg chg="undo custSel addSld delSld modSld">
      <pc:chgData name="Troels Kjems Petersen" userId="d50d9817-7fa7-4ee2-9878-28660974c4b1" providerId="ADAL" clId="{7ABB8022-C9F7-4AAF-89A9-5385DE1A0CB9}" dt="2023-12-20T07:18:08.459" v="72" actId="20577"/>
      <pc:docMkLst>
        <pc:docMk/>
      </pc:docMkLst>
      <pc:sldChg chg="modSp mod">
        <pc:chgData name="Troels Kjems Petersen" userId="d50d9817-7fa7-4ee2-9878-28660974c4b1" providerId="ADAL" clId="{7ABB8022-C9F7-4AAF-89A9-5385DE1A0CB9}" dt="2023-12-20T07:18:08.459" v="72" actId="20577"/>
        <pc:sldMkLst>
          <pc:docMk/>
          <pc:sldMk cId="1543011139" sldId="259"/>
        </pc:sldMkLst>
        <pc:spChg chg="mod">
          <ac:chgData name="Troels Kjems Petersen" userId="d50d9817-7fa7-4ee2-9878-28660974c4b1" providerId="ADAL" clId="{7ABB8022-C9F7-4AAF-89A9-5385DE1A0CB9}" dt="2023-12-20T07:18:08.459" v="72" actId="20577"/>
          <ac:spMkLst>
            <pc:docMk/>
            <pc:sldMk cId="1543011139" sldId="259"/>
            <ac:spMk id="3" creationId="{00000000-0000-0000-0000-000000000000}"/>
          </ac:spMkLst>
        </pc:spChg>
      </pc:sldChg>
      <pc:sldChg chg="addSp modSp mod modAnim">
        <pc:chgData name="Troels Kjems Petersen" userId="d50d9817-7fa7-4ee2-9878-28660974c4b1" providerId="ADAL" clId="{7ABB8022-C9F7-4AAF-89A9-5385DE1A0CB9}" dt="2023-12-20T06:53:02.139" v="69" actId="27636"/>
        <pc:sldMkLst>
          <pc:docMk/>
          <pc:sldMk cId="2143951292" sldId="260"/>
        </pc:sldMkLst>
        <pc:spChg chg="mod">
          <ac:chgData name="Troels Kjems Petersen" userId="d50d9817-7fa7-4ee2-9878-28660974c4b1" providerId="ADAL" clId="{7ABB8022-C9F7-4AAF-89A9-5385DE1A0CB9}" dt="2023-12-20T06:53:02.139" v="69" actId="27636"/>
          <ac:spMkLst>
            <pc:docMk/>
            <pc:sldMk cId="2143951292" sldId="260"/>
            <ac:spMk id="3" creationId="{39273686-6F26-445D-8407-DD6CF72410EE}"/>
          </ac:spMkLst>
        </pc:spChg>
        <pc:spChg chg="add mod ord">
          <ac:chgData name="Troels Kjems Petersen" userId="d50d9817-7fa7-4ee2-9878-28660974c4b1" providerId="ADAL" clId="{7ABB8022-C9F7-4AAF-89A9-5385DE1A0CB9}" dt="2023-12-20T06:52:15.271" v="54" actId="167"/>
          <ac:spMkLst>
            <pc:docMk/>
            <pc:sldMk cId="2143951292" sldId="260"/>
            <ac:spMk id="4" creationId="{E92E338C-B399-5513-A4B9-4F1D2677E996}"/>
          </ac:spMkLst>
        </pc:spChg>
      </pc:sldChg>
      <pc:sldChg chg="add del">
        <pc:chgData name="Troels Kjems Petersen" userId="d50d9817-7fa7-4ee2-9878-28660974c4b1" providerId="ADAL" clId="{7ABB8022-C9F7-4AAF-89A9-5385DE1A0CB9}" dt="2023-12-20T06:49:19.087" v="7" actId="47"/>
        <pc:sldMkLst>
          <pc:docMk/>
          <pc:sldMk cId="3647298353" sldId="261"/>
        </pc:sldMkLst>
      </pc:sldChg>
      <pc:sldChg chg="addSp delSp modSp new mod">
        <pc:chgData name="Troels Kjems Petersen" userId="d50d9817-7fa7-4ee2-9878-28660974c4b1" providerId="ADAL" clId="{7ABB8022-C9F7-4AAF-89A9-5385DE1A0CB9}" dt="2023-12-20T06:52:03.048" v="51" actId="207"/>
        <pc:sldMkLst>
          <pc:docMk/>
          <pc:sldMk cId="3712397935" sldId="261"/>
        </pc:sldMkLst>
        <pc:spChg chg="mod">
          <ac:chgData name="Troels Kjems Petersen" userId="d50d9817-7fa7-4ee2-9878-28660974c4b1" providerId="ADAL" clId="{7ABB8022-C9F7-4AAF-89A9-5385DE1A0CB9}" dt="2023-12-20T06:50:26.248" v="46" actId="1076"/>
          <ac:spMkLst>
            <pc:docMk/>
            <pc:sldMk cId="3712397935" sldId="261"/>
            <ac:spMk id="2" creationId="{533607D0-4174-69D2-90AB-2D84D6F544D3}"/>
          </ac:spMkLst>
        </pc:spChg>
        <pc:spChg chg="del">
          <ac:chgData name="Troels Kjems Petersen" userId="d50d9817-7fa7-4ee2-9878-28660974c4b1" providerId="ADAL" clId="{7ABB8022-C9F7-4AAF-89A9-5385DE1A0CB9}" dt="2023-12-20T06:49:49.979" v="40" actId="478"/>
          <ac:spMkLst>
            <pc:docMk/>
            <pc:sldMk cId="3712397935" sldId="261"/>
            <ac:spMk id="3" creationId="{C4A4F297-3761-2396-93C9-3C001517A46F}"/>
          </ac:spMkLst>
        </pc:spChg>
        <pc:spChg chg="add mod ord">
          <ac:chgData name="Troels Kjems Petersen" userId="d50d9817-7fa7-4ee2-9878-28660974c4b1" providerId="ADAL" clId="{7ABB8022-C9F7-4AAF-89A9-5385DE1A0CB9}" dt="2023-12-20T06:52:03.048" v="51" actId="207"/>
          <ac:spMkLst>
            <pc:docMk/>
            <pc:sldMk cId="3712397935" sldId="261"/>
            <ac:spMk id="6" creationId="{C28592CA-FA50-C61A-E718-0A136F38D284}"/>
          </ac:spMkLst>
        </pc:spChg>
        <pc:picChg chg="add mod">
          <ac:chgData name="Troels Kjems Petersen" userId="d50d9817-7fa7-4ee2-9878-28660974c4b1" providerId="ADAL" clId="{7ABB8022-C9F7-4AAF-89A9-5385DE1A0CB9}" dt="2023-12-20T06:50:13.916" v="45" actId="14100"/>
          <ac:picMkLst>
            <pc:docMk/>
            <pc:sldMk cId="3712397935" sldId="261"/>
            <ac:picMk id="5" creationId="{F9612808-E817-A6E4-26D5-E7D7DDB99CE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4993-8C98-4010-89B8-68EBCC21A346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C315-8546-4D0A-A84A-362319E8D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202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4993-8C98-4010-89B8-68EBCC21A346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C315-8546-4D0A-A84A-362319E8D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7123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4993-8C98-4010-89B8-68EBCC21A346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C315-8546-4D0A-A84A-362319E8D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9799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4993-8C98-4010-89B8-68EBCC21A346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C315-8546-4D0A-A84A-362319E8D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0242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4993-8C98-4010-89B8-68EBCC21A346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C315-8546-4D0A-A84A-362319E8D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1290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4993-8C98-4010-89B8-68EBCC21A346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C315-8546-4D0A-A84A-362319E8D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5754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4993-8C98-4010-89B8-68EBCC21A346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C315-8546-4D0A-A84A-362319E8D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79721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4993-8C98-4010-89B8-68EBCC21A346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C315-8546-4D0A-A84A-362319E8D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6415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4993-8C98-4010-89B8-68EBCC21A346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C315-8546-4D0A-A84A-362319E8D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31693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4993-8C98-4010-89B8-68EBCC21A346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C315-8546-4D0A-A84A-362319E8D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249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4993-8C98-4010-89B8-68EBCC21A346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C315-8546-4D0A-A84A-362319E8D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5059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84993-8C98-4010-89B8-68EBCC21A346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BC315-8546-4D0A-A84A-362319E8D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0531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641130" y="617099"/>
            <a:ext cx="11067394" cy="5793128"/>
          </a:xfrm>
        </p:spPr>
        <p:txBody>
          <a:bodyPr>
            <a:normAutofit/>
          </a:bodyPr>
          <a:lstStyle/>
          <a:p>
            <a:pPr algn="l"/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pPr algn="l"/>
            <a:endParaRPr lang="da-DK" sz="2800" dirty="0"/>
          </a:p>
          <a:p>
            <a:pPr marL="514350" lvl="0" indent="-514350" algn="l">
              <a:buAutoNum type="arabicPeriod"/>
            </a:pPr>
            <a:r>
              <a:rPr lang="da-DK" sz="2800" b="1" dirty="0"/>
              <a:t>Politisk udvikling 1848-1920</a:t>
            </a:r>
          </a:p>
          <a:p>
            <a:pPr lvl="0" algn="l"/>
            <a:endParaRPr lang="da-DK" sz="2800" b="1" dirty="0"/>
          </a:p>
          <a:p>
            <a:pPr lvl="0" algn="l"/>
            <a:r>
              <a:rPr lang="da-DK" sz="2800" b="1" dirty="0"/>
              <a:t>2. ”Frederik IX: I sin fars skygge” (58 min)</a:t>
            </a:r>
          </a:p>
          <a:p>
            <a:pPr marL="457200" lvl="0" indent="-457200" algn="l">
              <a:buFontTx/>
              <a:buChar char="-"/>
            </a:pPr>
            <a:r>
              <a:rPr lang="da-DK" sz="2800" b="1" dirty="0"/>
              <a:t>Fokus på 1915 grundloven og Påskekrisen 1920</a:t>
            </a:r>
          </a:p>
          <a:p>
            <a:pPr marL="457200" lvl="0" indent="-457200" algn="l">
              <a:buFontTx/>
              <a:buChar char="-"/>
            </a:pPr>
            <a:endParaRPr lang="da-DK" sz="2800" b="1" dirty="0"/>
          </a:p>
          <a:p>
            <a:pPr lvl="0" algn="l"/>
            <a:r>
              <a:rPr lang="da-DK" sz="2800" b="1" dirty="0"/>
              <a:t>SPISEPAUSE</a:t>
            </a:r>
          </a:p>
          <a:p>
            <a:pPr lvl="0" algn="l"/>
            <a:endParaRPr lang="da-DK" sz="2800" b="1" dirty="0"/>
          </a:p>
          <a:p>
            <a:pPr lvl="0" algn="l"/>
            <a:r>
              <a:rPr lang="da-DK" sz="2800" b="1" dirty="0"/>
              <a:t>3. Historieprojekt</a:t>
            </a:r>
          </a:p>
        </p:txBody>
      </p:sp>
    </p:spTree>
    <p:extLst>
      <p:ext uri="{BB962C8B-B14F-4D97-AF65-F5344CB8AC3E}">
        <p14:creationId xmlns:p14="http://schemas.microsoft.com/office/powerpoint/2010/main" val="1543011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28592CA-FA50-C61A-E718-0A136F38D284}"/>
              </a:ext>
            </a:extLst>
          </p:cNvPr>
          <p:cNvSpPr/>
          <p:nvPr/>
        </p:nvSpPr>
        <p:spPr>
          <a:xfrm>
            <a:off x="0" y="243840"/>
            <a:ext cx="12192000" cy="12801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33607D0-4174-69D2-90AB-2D84D6F54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253365"/>
            <a:ext cx="10515600" cy="1325563"/>
          </a:xfrm>
        </p:spPr>
        <p:txBody>
          <a:bodyPr/>
          <a:lstStyle/>
          <a:p>
            <a:r>
              <a:rPr lang="da-DK" u="sng" dirty="0"/>
              <a:t>Partiernes udvikling 1848-1915</a:t>
            </a:r>
          </a:p>
        </p:txBody>
      </p:sp>
      <p:pic>
        <p:nvPicPr>
          <p:cNvPr id="5" name="Billede 4" descr="Et billede, der indeholder tekst, tegning, skitse, bog&#10;&#10;Automatisk genereret beskrivelse">
            <a:extLst>
              <a:ext uri="{FF2B5EF4-FFF2-40B4-BE49-F238E27FC236}">
                <a16:creationId xmlns:a16="http://schemas.microsoft.com/office/drawing/2014/main" id="{F9612808-E817-A6E4-26D5-E7D7DDB99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87467" y="303514"/>
            <a:ext cx="5191018" cy="791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397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E92E338C-B399-5513-A4B9-4F1D2677E996}"/>
              </a:ext>
            </a:extLst>
          </p:cNvPr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909377-3DD2-40C4-8FDD-8946B4F49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9309"/>
            <a:ext cx="10515600" cy="1009651"/>
          </a:xfrm>
        </p:spPr>
        <p:txBody>
          <a:bodyPr/>
          <a:lstStyle/>
          <a:p>
            <a:r>
              <a:rPr lang="da-DK" b="1" u="sng" dirty="0"/>
              <a:t>Politisk udvikling 1849-1920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9273686-6F26-445D-8407-DD6CF7241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393" y="1333850"/>
            <a:ext cx="11769847" cy="5354841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1848:</a:t>
            </a:r>
            <a:r>
              <a:rPr lang="da-DK" sz="2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Junigrundloven – Kongen vælger den udøvende magt (regeringen), kun 10% har stemmeret til Folketinget (der har den lovgivende magt sammen med Landstinget).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1875-1901: </a:t>
            </a:r>
            <a:r>
              <a:rPr lang="da-DK" sz="2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Forfatningskampen mellem Kongen og Folketinget.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1901:</a:t>
            </a:r>
            <a:r>
              <a:rPr lang="da-DK" sz="2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Systemskiftet: Kongen accepterer at respektere flertallet i Folketinget, og at en regering skal baseres på flertal i Folketinget – Parlamentarismen indføres de facto (dog først skrevet ind i grundloven med paragraf 15 i 1953)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1915:</a:t>
            </a:r>
            <a:r>
              <a:rPr lang="da-DK" sz="2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Ny grundlov: De fem F’er </a:t>
            </a:r>
            <a:r>
              <a:rPr lang="da-DK" sz="2200" i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(Fruentimmer, Fattige, Fjolser, Fremmede og Forbrydere) </a:t>
            </a:r>
            <a:r>
              <a:rPr lang="da-DK" sz="2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får stemmeret, og kongen mister sin ret til at have kongeligt udvalgte landstingsmedlemmer.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1920: </a:t>
            </a:r>
            <a:r>
              <a:rPr lang="da-DK" sz="2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Påskekrisen: Kongen afsætter en radikalregering, til trods for at regeringen ikke har flertal imod sig i Folketinget. Radikale og Socialdemokratiet beskylder kongen for at begå statskup, og kongen må bøje sig fra det folkelige pres og (igen) anerkende at Folketinget står over kongemagte</a:t>
            </a:r>
            <a:r>
              <a:rPr lang="da-DK" sz="2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n. </a:t>
            </a:r>
            <a:endParaRPr lang="da-DK" sz="22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4395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201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PowerPoint-præsentation</vt:lpstr>
      <vt:lpstr>Partiernes udvikling 1848-1915</vt:lpstr>
      <vt:lpstr>Politisk udvikling 1849-1920</vt:lpstr>
    </vt:vector>
  </TitlesOfParts>
  <Company>Køge Handelsskole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Troels Kjems Petersen</dc:creator>
  <cp:lastModifiedBy>Troels Kjems Petersen</cp:lastModifiedBy>
  <cp:revision>5</cp:revision>
  <dcterms:created xsi:type="dcterms:W3CDTF">2019-01-09T13:54:02Z</dcterms:created>
  <dcterms:modified xsi:type="dcterms:W3CDTF">2025-01-24T08:37:01Z</dcterms:modified>
</cp:coreProperties>
</file>