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3" r:id="rId3"/>
    <p:sldId id="264" r:id="rId4"/>
    <p:sldId id="257" r:id="rId5"/>
    <p:sldId id="259" r:id="rId6"/>
    <p:sldId id="260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14B5D1-6718-42FB-B253-A1AB00DBA96B}" v="5" dt="2023-12-15T08:41:53.6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3814B5D1-6718-42FB-B253-A1AB00DBA96B}"/>
    <pc:docChg chg="undo custSel addSld delSld modSld">
      <pc:chgData name="Troels Kjems Petersen" userId="d50d9817-7fa7-4ee2-9878-28660974c4b1" providerId="ADAL" clId="{3814B5D1-6718-42FB-B253-A1AB00DBA96B}" dt="2023-12-15T08:42:02.773" v="126" actId="47"/>
      <pc:docMkLst>
        <pc:docMk/>
      </pc:docMkLst>
      <pc:sldChg chg="modSp mod">
        <pc:chgData name="Troels Kjems Petersen" userId="d50d9817-7fa7-4ee2-9878-28660974c4b1" providerId="ADAL" clId="{3814B5D1-6718-42FB-B253-A1AB00DBA96B}" dt="2023-12-14T12:49:41.896" v="73" actId="20577"/>
        <pc:sldMkLst>
          <pc:docMk/>
          <pc:sldMk cId="3137052341" sldId="257"/>
        </pc:sldMkLst>
        <pc:spChg chg="mod">
          <ac:chgData name="Troels Kjems Petersen" userId="d50d9817-7fa7-4ee2-9878-28660974c4b1" providerId="ADAL" clId="{3814B5D1-6718-42FB-B253-A1AB00DBA96B}" dt="2023-12-14T12:49:41.896" v="73" actId="20577"/>
          <ac:spMkLst>
            <pc:docMk/>
            <pc:sldMk cId="3137052341" sldId="257"/>
            <ac:spMk id="2" creationId="{763617E4-47FD-44F5-BAC6-F5245D2FBC3C}"/>
          </ac:spMkLst>
        </pc:spChg>
      </pc:sldChg>
      <pc:sldChg chg="del">
        <pc:chgData name="Troels Kjems Petersen" userId="d50d9817-7fa7-4ee2-9878-28660974c4b1" providerId="ADAL" clId="{3814B5D1-6718-42FB-B253-A1AB00DBA96B}" dt="2023-12-15T08:41:30.934" v="120" actId="47"/>
        <pc:sldMkLst>
          <pc:docMk/>
          <pc:sldMk cId="2562892622" sldId="258"/>
        </pc:sldMkLst>
      </pc:sldChg>
      <pc:sldChg chg="addSp delSp modSp new del mod">
        <pc:chgData name="Troels Kjems Petersen" userId="d50d9817-7fa7-4ee2-9878-28660974c4b1" providerId="ADAL" clId="{3814B5D1-6718-42FB-B253-A1AB00DBA96B}" dt="2023-12-15T08:42:02.773" v="126" actId="47"/>
        <pc:sldMkLst>
          <pc:docMk/>
          <pc:sldMk cId="878062371" sldId="262"/>
        </pc:sldMkLst>
        <pc:spChg chg="add del mod">
          <ac:chgData name="Troels Kjems Petersen" userId="d50d9817-7fa7-4ee2-9878-28660974c4b1" providerId="ADAL" clId="{3814B5D1-6718-42FB-B253-A1AB00DBA96B}" dt="2023-12-14T12:50:28.547" v="117" actId="478"/>
          <ac:spMkLst>
            <pc:docMk/>
            <pc:sldMk cId="878062371" sldId="262"/>
            <ac:spMk id="2" creationId="{57EAD13D-CD18-49A6-888B-BE4E22BAF72C}"/>
          </ac:spMkLst>
        </pc:spChg>
        <pc:spChg chg="del">
          <ac:chgData name="Troels Kjems Petersen" userId="d50d9817-7fa7-4ee2-9878-28660974c4b1" providerId="ADAL" clId="{3814B5D1-6718-42FB-B253-A1AB00DBA96B}" dt="2023-12-14T12:50:31.942" v="118" actId="478"/>
          <ac:spMkLst>
            <pc:docMk/>
            <pc:sldMk cId="878062371" sldId="262"/>
            <ac:spMk id="3" creationId="{DC30AAD8-D493-FCF4-3F7B-33B3F4BBA73E}"/>
          </ac:spMkLst>
        </pc:spChg>
        <pc:spChg chg="add mod ord">
          <ac:chgData name="Troels Kjems Petersen" userId="d50d9817-7fa7-4ee2-9878-28660974c4b1" providerId="ADAL" clId="{3814B5D1-6718-42FB-B253-A1AB00DBA96B}" dt="2023-12-14T12:50:19.875" v="115" actId="167"/>
          <ac:spMkLst>
            <pc:docMk/>
            <pc:sldMk cId="878062371" sldId="262"/>
            <ac:spMk id="4" creationId="{4A268E69-CAE2-7533-8704-646FE4DD6572}"/>
          </ac:spMkLst>
        </pc:spChg>
        <pc:spChg chg="add del mod">
          <ac:chgData name="Troels Kjems Petersen" userId="d50d9817-7fa7-4ee2-9878-28660974c4b1" providerId="ADAL" clId="{3814B5D1-6718-42FB-B253-A1AB00DBA96B}" dt="2023-12-14T12:50:28.547" v="117" actId="478"/>
          <ac:spMkLst>
            <pc:docMk/>
            <pc:sldMk cId="878062371" sldId="262"/>
            <ac:spMk id="6" creationId="{012D918C-A2B5-2EAC-E1BC-72D392F622CE}"/>
          </ac:spMkLst>
        </pc:spChg>
      </pc:sldChg>
      <pc:sldChg chg="addSp modSp add">
        <pc:chgData name="Troels Kjems Petersen" userId="d50d9817-7fa7-4ee2-9878-28660974c4b1" providerId="ADAL" clId="{3814B5D1-6718-42FB-B253-A1AB00DBA96B}" dt="2023-12-15T08:41:46.662" v="122"/>
        <pc:sldMkLst>
          <pc:docMk/>
          <pc:sldMk cId="1946310507" sldId="263"/>
        </pc:sldMkLst>
        <pc:spChg chg="add mod">
          <ac:chgData name="Troels Kjems Petersen" userId="d50d9817-7fa7-4ee2-9878-28660974c4b1" providerId="ADAL" clId="{3814B5D1-6718-42FB-B253-A1AB00DBA96B}" dt="2023-12-15T08:41:40.468" v="121"/>
          <ac:spMkLst>
            <pc:docMk/>
            <pc:sldMk cId="1946310507" sldId="263"/>
            <ac:spMk id="3" creationId="{41283E2F-3B83-B374-093D-51395E9CB921}"/>
          </ac:spMkLst>
        </pc:spChg>
        <pc:spChg chg="add mod">
          <ac:chgData name="Troels Kjems Petersen" userId="d50d9817-7fa7-4ee2-9878-28660974c4b1" providerId="ADAL" clId="{3814B5D1-6718-42FB-B253-A1AB00DBA96B}" dt="2023-12-15T08:41:46.662" v="122"/>
          <ac:spMkLst>
            <pc:docMk/>
            <pc:sldMk cId="1946310507" sldId="263"/>
            <ac:spMk id="4" creationId="{D012C345-F4BE-6D8E-558B-A8428CE09405}"/>
          </ac:spMkLst>
        </pc:spChg>
      </pc:sldChg>
      <pc:sldChg chg="delSp add mod">
        <pc:chgData name="Troels Kjems Petersen" userId="d50d9817-7fa7-4ee2-9878-28660974c4b1" providerId="ADAL" clId="{3814B5D1-6718-42FB-B253-A1AB00DBA96B}" dt="2023-12-15T08:41:59.981" v="125" actId="478"/>
        <pc:sldMkLst>
          <pc:docMk/>
          <pc:sldMk cId="1768771117" sldId="264"/>
        </pc:sldMkLst>
        <pc:spChg chg="del">
          <ac:chgData name="Troels Kjems Petersen" userId="d50d9817-7fa7-4ee2-9878-28660974c4b1" providerId="ADAL" clId="{3814B5D1-6718-42FB-B253-A1AB00DBA96B}" dt="2023-12-15T08:41:56.281" v="124" actId="478"/>
          <ac:spMkLst>
            <pc:docMk/>
            <pc:sldMk cId="1768771117" sldId="264"/>
            <ac:spMk id="3" creationId="{41283E2F-3B83-B374-093D-51395E9CB921}"/>
          </ac:spMkLst>
        </pc:spChg>
        <pc:spChg chg="del">
          <ac:chgData name="Troels Kjems Petersen" userId="d50d9817-7fa7-4ee2-9878-28660974c4b1" providerId="ADAL" clId="{3814B5D1-6718-42FB-B253-A1AB00DBA96B}" dt="2023-12-15T08:41:59.981" v="125" actId="478"/>
          <ac:spMkLst>
            <pc:docMk/>
            <pc:sldMk cId="1768771117" sldId="264"/>
            <ac:spMk id="4" creationId="{D012C345-F4BE-6D8E-558B-A8428CE09405}"/>
          </ac:spMkLst>
        </pc:spChg>
      </pc:sldChg>
    </pc:docChg>
  </pc:docChgLst>
  <pc:docChgLst>
    <pc:chgData name="Troels Kjems Petersen" userId="d50d9817-7fa7-4ee2-9878-28660974c4b1" providerId="ADAL" clId="{3981F770-4AFC-40E5-B76E-EAB60AD16A89}"/>
    <pc:docChg chg="undo custSel modSld">
      <pc:chgData name="Troels Kjems Petersen" userId="d50d9817-7fa7-4ee2-9878-28660974c4b1" providerId="ADAL" clId="{3981F770-4AFC-40E5-B76E-EAB60AD16A89}" dt="2023-12-08T13:04:18.761" v="81" actId="20577"/>
      <pc:docMkLst>
        <pc:docMk/>
      </pc:docMkLst>
      <pc:sldChg chg="modSp mod">
        <pc:chgData name="Troels Kjems Petersen" userId="d50d9817-7fa7-4ee2-9878-28660974c4b1" providerId="ADAL" clId="{3981F770-4AFC-40E5-B76E-EAB60AD16A89}" dt="2023-12-08T13:04:18.761" v="81" actId="20577"/>
        <pc:sldMkLst>
          <pc:docMk/>
          <pc:sldMk cId="2491659696" sldId="259"/>
        </pc:sldMkLst>
        <pc:spChg chg="mod">
          <ac:chgData name="Troels Kjems Petersen" userId="d50d9817-7fa7-4ee2-9878-28660974c4b1" providerId="ADAL" clId="{3981F770-4AFC-40E5-B76E-EAB60AD16A89}" dt="2023-12-08T13:04:18.761" v="81" actId="20577"/>
          <ac:spMkLst>
            <pc:docMk/>
            <pc:sldMk cId="2491659696" sldId="259"/>
            <ac:spMk id="2" creationId="{763617E4-47FD-44F5-BAC6-F5245D2FBC3C}"/>
          </ac:spMkLst>
        </pc:spChg>
      </pc:sldChg>
      <pc:sldChg chg="modSp mod">
        <pc:chgData name="Troels Kjems Petersen" userId="d50d9817-7fa7-4ee2-9878-28660974c4b1" providerId="ADAL" clId="{3981F770-4AFC-40E5-B76E-EAB60AD16A89}" dt="2023-12-08T13:03:48.868" v="25" actId="20577"/>
        <pc:sldMkLst>
          <pc:docMk/>
          <pc:sldMk cId="750317415" sldId="261"/>
        </pc:sldMkLst>
        <pc:spChg chg="mod">
          <ac:chgData name="Troels Kjems Petersen" userId="d50d9817-7fa7-4ee2-9878-28660974c4b1" providerId="ADAL" clId="{3981F770-4AFC-40E5-B76E-EAB60AD16A89}" dt="2023-12-08T13:03:48.868" v="25" actId="20577"/>
          <ac:spMkLst>
            <pc:docMk/>
            <pc:sldMk cId="750317415" sldId="261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5B98D-3DED-4CCE-BDE5-9CD65C415397}" type="datetimeFigureOut">
              <a:rPr lang="da-DK" smtClean="0"/>
              <a:t>15-12-2023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3CE5-318A-429E-B39D-1675FEF12DA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9678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5B98D-3DED-4CCE-BDE5-9CD65C415397}" type="datetimeFigureOut">
              <a:rPr lang="da-DK" smtClean="0"/>
              <a:t>15-12-2023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3CE5-318A-429E-B39D-1675FEF12DA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8724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5B98D-3DED-4CCE-BDE5-9CD65C415397}" type="datetimeFigureOut">
              <a:rPr lang="da-DK" smtClean="0"/>
              <a:t>15-12-2023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3CE5-318A-429E-B39D-1675FEF12DA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7759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5B98D-3DED-4CCE-BDE5-9CD65C415397}" type="datetimeFigureOut">
              <a:rPr lang="da-DK" smtClean="0"/>
              <a:t>15-12-2023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3CE5-318A-429E-B39D-1675FEF12DA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8455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5B98D-3DED-4CCE-BDE5-9CD65C415397}" type="datetimeFigureOut">
              <a:rPr lang="da-DK" smtClean="0"/>
              <a:t>15-12-2023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3CE5-318A-429E-B39D-1675FEF12DA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7160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5B98D-3DED-4CCE-BDE5-9CD65C415397}" type="datetimeFigureOut">
              <a:rPr lang="da-DK" smtClean="0"/>
              <a:t>15-12-2023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3CE5-318A-429E-B39D-1675FEF12DA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349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5B98D-3DED-4CCE-BDE5-9CD65C415397}" type="datetimeFigureOut">
              <a:rPr lang="da-DK" smtClean="0"/>
              <a:t>15-12-2023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3CE5-318A-429E-B39D-1675FEF12DA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2367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5B98D-3DED-4CCE-BDE5-9CD65C415397}" type="datetimeFigureOut">
              <a:rPr lang="da-DK" smtClean="0"/>
              <a:t>15-12-2023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3CE5-318A-429E-B39D-1675FEF12DA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4434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5B98D-3DED-4CCE-BDE5-9CD65C415397}" type="datetimeFigureOut">
              <a:rPr lang="da-DK" smtClean="0"/>
              <a:t>15-12-2023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3CE5-318A-429E-B39D-1675FEF12DA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7966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5B98D-3DED-4CCE-BDE5-9CD65C415397}" type="datetimeFigureOut">
              <a:rPr lang="da-DK" smtClean="0"/>
              <a:t>15-12-2023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3CE5-318A-429E-B39D-1675FEF12DA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3026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5B98D-3DED-4CCE-BDE5-9CD65C415397}" type="datetimeFigureOut">
              <a:rPr lang="da-DK" smtClean="0"/>
              <a:t>15-12-2023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3CE5-318A-429E-B39D-1675FEF12DA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86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5B98D-3DED-4CCE-BDE5-9CD65C415397}" type="datetimeFigureOut">
              <a:rPr lang="da-DK" smtClean="0"/>
              <a:t>15-12-2023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83CE5-318A-429E-B39D-1675FEF12DA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586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dertitel 2"/>
          <p:cNvSpPr txBox="1">
            <a:spLocks/>
          </p:cNvSpPr>
          <p:nvPr/>
        </p:nvSpPr>
        <p:spPr>
          <a:xfrm>
            <a:off x="425097" y="308215"/>
            <a:ext cx="11067394" cy="57931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endParaRPr lang="da-DK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da-DK" b="1" dirty="0"/>
              <a:t>Gruppearbejde med dagens lektie – De traditionelle kønsnormer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da-DK" b="1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da-DK" b="1" dirty="0"/>
              <a:t>Fælles gennemgang – De traditionelle kønsnormer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da-DK" b="1" dirty="0"/>
              <a:t>”En familie – et hjem”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PAUSE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4. ”En familie – et hjem” (forsat)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5. Opgøret med de traditionelle kønsnormer i omkring 1900</a:t>
            </a:r>
          </a:p>
        </p:txBody>
      </p:sp>
    </p:spTree>
    <p:extLst>
      <p:ext uri="{BB962C8B-B14F-4D97-AF65-F5344CB8AC3E}">
        <p14:creationId xmlns:p14="http://schemas.microsoft.com/office/powerpoint/2010/main" val="750317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5C0C92-A0A8-4498-AE24-D8D12D300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586C4DF-FACD-4077-9FBA-0991C82A20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6020972" cy="4643438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7CFCB287-F011-4692-8642-D98BA7B878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784" y="1371600"/>
            <a:ext cx="5976216" cy="4643438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41283E2F-3B83-B374-093D-51395E9CB921}"/>
              </a:ext>
            </a:extLst>
          </p:cNvPr>
          <p:cNvSpPr/>
          <p:nvPr/>
        </p:nvSpPr>
        <p:spPr>
          <a:xfrm>
            <a:off x="0" y="2446814"/>
            <a:ext cx="12978668" cy="155448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D012C345-F4BE-6D8E-558B-A8428CE09405}"/>
              </a:ext>
            </a:extLst>
          </p:cNvPr>
          <p:cNvSpPr txBox="1">
            <a:spLocks/>
          </p:cNvSpPr>
          <p:nvPr/>
        </p:nvSpPr>
        <p:spPr>
          <a:xfrm>
            <a:off x="3093720" y="244681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b="1">
                <a:solidFill>
                  <a:srgbClr val="FF0000"/>
                </a:solidFill>
              </a:rPr>
              <a:t>De traditionelle kønsnormer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46310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5C0C92-A0A8-4498-AE24-D8D12D300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586C4DF-FACD-4077-9FBA-0991C82A20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6020972" cy="4643438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7CFCB287-F011-4692-8642-D98BA7B878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784" y="1371600"/>
            <a:ext cx="5976216" cy="464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771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27D72CF9-0736-4F3B-A3FD-E10BF60BC26E}"/>
              </a:ext>
            </a:extLst>
          </p:cNvPr>
          <p:cNvSpPr/>
          <p:nvPr/>
        </p:nvSpPr>
        <p:spPr>
          <a:xfrm>
            <a:off x="-271007" y="0"/>
            <a:ext cx="12978668" cy="155448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3617E4-47FD-44F5-BAC6-F5245D2FB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527" y="11445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a-DK" b="1" dirty="0">
                <a:solidFill>
                  <a:srgbClr val="FF0000"/>
                </a:solidFill>
              </a:rPr>
              <a:t>De traditionelle kønsnormer – Specifikt med seksualitet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1759C7CA-B0B5-4295-A0FA-E2ED29A78A77}"/>
              </a:ext>
            </a:extLst>
          </p:cNvPr>
          <p:cNvSpPr txBox="1"/>
          <p:nvPr/>
        </p:nvSpPr>
        <p:spPr>
          <a:xfrm>
            <a:off x="228599" y="2096116"/>
            <a:ext cx="37433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u="sng" dirty="0"/>
              <a:t>Det borgerlige kønsmoral (overklassen)</a:t>
            </a:r>
          </a:p>
          <a:p>
            <a:endParaRPr lang="da-DK" sz="2400" b="1" u="sng" dirty="0"/>
          </a:p>
          <a:p>
            <a:r>
              <a:rPr lang="da-DK" sz="2400" dirty="0">
                <a:solidFill>
                  <a:schemeClr val="accent1"/>
                </a:solidFill>
              </a:rPr>
              <a:t>Mænd: Havde en seksualitet, og skulle have lov til at udfolde den </a:t>
            </a:r>
            <a:r>
              <a:rPr lang="da-DK" sz="2400" b="1" dirty="0">
                <a:solidFill>
                  <a:schemeClr val="accent1"/>
                </a:solidFill>
              </a:rPr>
              <a:t>(aktiv seksualitet)</a:t>
            </a:r>
          </a:p>
          <a:p>
            <a:endParaRPr lang="da-DK" sz="2400" b="1" dirty="0"/>
          </a:p>
          <a:p>
            <a:r>
              <a:rPr lang="da-DK" sz="2400" dirty="0">
                <a:solidFill>
                  <a:srgbClr val="FF0000"/>
                </a:solidFill>
              </a:rPr>
              <a:t>Kvinder: Havde ikke nogen seksualitet, og skulle derfor være dydige (</a:t>
            </a:r>
            <a:r>
              <a:rPr lang="da-DK" sz="2400" b="1" dirty="0">
                <a:solidFill>
                  <a:srgbClr val="FF0000"/>
                </a:solidFill>
              </a:rPr>
              <a:t>passiv seksualitet)</a:t>
            </a:r>
            <a:endParaRPr lang="da-DK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05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27D72CF9-0736-4F3B-A3FD-E10BF60BC26E}"/>
              </a:ext>
            </a:extLst>
          </p:cNvPr>
          <p:cNvSpPr/>
          <p:nvPr/>
        </p:nvSpPr>
        <p:spPr>
          <a:xfrm>
            <a:off x="-271007" y="0"/>
            <a:ext cx="12978668" cy="155448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3617E4-47FD-44F5-BAC6-F5245D2FB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527" y="11445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a-DK" b="1" dirty="0">
                <a:solidFill>
                  <a:srgbClr val="FF0000"/>
                </a:solidFill>
              </a:rPr>
              <a:t>Opgøret med de traditionelle kønsnormer 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1759C7CA-B0B5-4295-A0FA-E2ED29A78A77}"/>
              </a:ext>
            </a:extLst>
          </p:cNvPr>
          <p:cNvSpPr txBox="1"/>
          <p:nvPr/>
        </p:nvSpPr>
        <p:spPr>
          <a:xfrm>
            <a:off x="228599" y="2096116"/>
            <a:ext cx="37433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u="sng" dirty="0"/>
              <a:t>Det borgerlige kønsmoral (overklassen)</a:t>
            </a:r>
          </a:p>
          <a:p>
            <a:endParaRPr lang="da-DK" sz="2400" b="1" u="sng" dirty="0"/>
          </a:p>
          <a:p>
            <a:r>
              <a:rPr lang="da-DK" sz="2400" dirty="0">
                <a:solidFill>
                  <a:schemeClr val="accent1"/>
                </a:solidFill>
              </a:rPr>
              <a:t>Mænd: Havde en seksualitet, og skulle have lov til at udfolde den </a:t>
            </a:r>
            <a:r>
              <a:rPr lang="da-DK" sz="2400" b="1" dirty="0">
                <a:solidFill>
                  <a:schemeClr val="accent1"/>
                </a:solidFill>
              </a:rPr>
              <a:t>(aktiv seksualitet)</a:t>
            </a:r>
          </a:p>
          <a:p>
            <a:endParaRPr lang="da-DK" sz="2400" b="1" dirty="0"/>
          </a:p>
          <a:p>
            <a:r>
              <a:rPr lang="da-DK" sz="2400" dirty="0">
                <a:solidFill>
                  <a:srgbClr val="FF0000"/>
                </a:solidFill>
              </a:rPr>
              <a:t>Kvinder: Havde ikke nogen seksualitet, og skulle derfor være dydige (</a:t>
            </a:r>
            <a:r>
              <a:rPr lang="da-DK" sz="2400" b="1" dirty="0">
                <a:solidFill>
                  <a:srgbClr val="FF0000"/>
                </a:solidFill>
              </a:rPr>
              <a:t>passiv seksualitet)</a:t>
            </a:r>
            <a:endParaRPr lang="da-DK" sz="2400" dirty="0">
              <a:solidFill>
                <a:srgbClr val="FF0000"/>
              </a:solidFill>
            </a:endParaRP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6ADDA8EE-25D5-48B7-94F3-F7BB0CEE1A67}"/>
              </a:ext>
            </a:extLst>
          </p:cNvPr>
          <p:cNvSpPr txBox="1"/>
          <p:nvPr/>
        </p:nvSpPr>
        <p:spPr>
          <a:xfrm>
            <a:off x="7591425" y="1668938"/>
            <a:ext cx="45148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b="1" u="sng" dirty="0"/>
              <a:t>SÆDELIGHEDSFEJDEN 1883-87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B68BFAD0-5376-42D3-AAB6-F7B5CAEC2796}"/>
              </a:ext>
            </a:extLst>
          </p:cNvPr>
          <p:cNvSpPr txBox="1"/>
          <p:nvPr/>
        </p:nvSpPr>
        <p:spPr>
          <a:xfrm>
            <a:off x="7591425" y="2860614"/>
            <a:ext cx="2905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2 grupper ønskede at gøre op med den borgerlig kønsmoral</a:t>
            </a:r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D5E8880E-2B20-4E13-B387-154C62448A4D}"/>
              </a:ext>
            </a:extLst>
          </p:cNvPr>
          <p:cNvCxnSpPr/>
          <p:nvPr/>
        </p:nvCxnSpPr>
        <p:spPr>
          <a:xfrm flipH="1">
            <a:off x="7205662" y="3828980"/>
            <a:ext cx="771525" cy="8382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felt 8">
            <a:extLst>
              <a:ext uri="{FF2B5EF4-FFF2-40B4-BE49-F238E27FC236}">
                <a16:creationId xmlns:a16="http://schemas.microsoft.com/office/drawing/2014/main" id="{4B136847-BEC1-46B5-B82D-4720EC995503}"/>
              </a:ext>
            </a:extLst>
          </p:cNvPr>
          <p:cNvSpPr txBox="1"/>
          <p:nvPr/>
        </p:nvSpPr>
        <p:spPr>
          <a:xfrm>
            <a:off x="5238750" y="4435992"/>
            <a:ext cx="24765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u="sng" dirty="0"/>
              <a:t>Handskemoralen (borgerlige kvinder)</a:t>
            </a:r>
          </a:p>
          <a:p>
            <a:endParaRPr lang="da-DK" b="1" u="sng" dirty="0"/>
          </a:p>
          <a:p>
            <a:r>
              <a:rPr lang="da-DK" dirty="0"/>
              <a:t>- Ønskede at MÆND skulle blive som KVINDER og styre deres drifter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5006D5D4-4056-433C-A6C5-7A6621A43661}"/>
              </a:ext>
            </a:extLst>
          </p:cNvPr>
          <p:cNvSpPr txBox="1"/>
          <p:nvPr/>
        </p:nvSpPr>
        <p:spPr>
          <a:xfrm>
            <a:off x="9182100" y="4435992"/>
            <a:ext cx="24765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u="sng" dirty="0"/>
              <a:t>Fritænkerne (George Brandes og de kulturradikale)</a:t>
            </a:r>
          </a:p>
          <a:p>
            <a:endParaRPr lang="da-DK" b="1" u="sng" dirty="0"/>
          </a:p>
          <a:p>
            <a:r>
              <a:rPr lang="da-DK" dirty="0"/>
              <a:t>- Ønskede at KVINDER skal have lov til at have en fri seksualitet ligesom MÆND.</a:t>
            </a:r>
          </a:p>
        </p:txBody>
      </p:sp>
      <p:cxnSp>
        <p:nvCxnSpPr>
          <p:cNvPr id="11" name="Lige pilforbindelse 10">
            <a:extLst>
              <a:ext uri="{FF2B5EF4-FFF2-40B4-BE49-F238E27FC236}">
                <a16:creationId xmlns:a16="http://schemas.microsoft.com/office/drawing/2014/main" id="{F5FB9376-7C0E-49F1-9EC2-B5C554F4E929}"/>
              </a:ext>
            </a:extLst>
          </p:cNvPr>
          <p:cNvCxnSpPr>
            <a:cxnSpLocks/>
          </p:cNvCxnSpPr>
          <p:nvPr/>
        </p:nvCxnSpPr>
        <p:spPr>
          <a:xfrm>
            <a:off x="8372475" y="3828980"/>
            <a:ext cx="609601" cy="8382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659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909" y="-612002"/>
            <a:ext cx="12801600" cy="7563531"/>
          </a:xfrm>
          <a:prstGeom prst="rect">
            <a:avLst/>
          </a:prstGeom>
        </p:spPr>
      </p:pic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18625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195</Words>
  <Application>Microsoft Office PowerPoint</Application>
  <PresentationFormat>Widescreen</PresentationFormat>
  <Paragraphs>33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  <vt:lpstr>De traditionelle kønsnormer – Specifikt med seksualitet</vt:lpstr>
      <vt:lpstr>Opgøret med de traditionelle kønsnormer </vt:lpstr>
      <vt:lpstr>PowerPoint-præsentation</vt:lpstr>
    </vt:vector>
  </TitlesOfParts>
  <Company>Køge Handelsskole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KØN OG SEKSUALITET</dc:title>
  <dc:creator>Troels Kjems Petersen</dc:creator>
  <cp:lastModifiedBy>Troels Kjems Petersen</cp:lastModifiedBy>
  <cp:revision>6</cp:revision>
  <dcterms:created xsi:type="dcterms:W3CDTF">2022-01-12T11:11:35Z</dcterms:created>
  <dcterms:modified xsi:type="dcterms:W3CDTF">2023-12-15T08:42:07Z</dcterms:modified>
</cp:coreProperties>
</file>