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9" r:id="rId6"/>
    <p:sldId id="261" r:id="rId7"/>
    <p:sldId id="271" r:id="rId8"/>
    <p:sldId id="262" r:id="rId9"/>
    <p:sldId id="272" r:id="rId10"/>
    <p:sldId id="263" r:id="rId11"/>
    <p:sldId id="273" r:id="rId12"/>
    <p:sldId id="264" r:id="rId13"/>
    <p:sldId id="276" r:id="rId14"/>
    <p:sldId id="265" r:id="rId15"/>
    <p:sldId id="266" r:id="rId16"/>
    <p:sldId id="278" r:id="rId17"/>
    <p:sldId id="280" r:id="rId18"/>
    <p:sldId id="282" r:id="rId19"/>
    <p:sldId id="267" r:id="rId20"/>
    <p:sldId id="268" r:id="rId21"/>
    <p:sldId id="277" r:id="rId22"/>
    <p:sldId id="270" r:id="rId23"/>
    <p:sldId id="274" r:id="rId24"/>
    <p:sldId id="275" r:id="rId2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6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s://app.minlaering.dk/bog/1/kapitel/20092/sektion/25197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s://app.minlaering.dk/bog/1/kapitel/20092/sektion/25197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85EBFD-2423-4776-AA31-44656817D5C2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2D12955-F3F9-4910-AC19-4B95DD91FDDF}">
      <dgm:prSet/>
      <dgm:spPr/>
      <dgm:t>
        <a:bodyPr/>
        <a:lstStyle/>
        <a:p>
          <a:r>
            <a:rPr lang="da-DK"/>
            <a:t>Subjektet angiver den, der udfører handlingen.</a:t>
          </a:r>
          <a:endParaRPr lang="en-US"/>
        </a:p>
      </dgm:t>
    </dgm:pt>
    <dgm:pt modelId="{2933CFD2-33F1-4763-82D9-3202B9AA3036}" type="parTrans" cxnId="{51C30EB9-FE68-4909-AACA-CB6A3B107FCD}">
      <dgm:prSet/>
      <dgm:spPr/>
      <dgm:t>
        <a:bodyPr/>
        <a:lstStyle/>
        <a:p>
          <a:endParaRPr lang="en-US"/>
        </a:p>
      </dgm:t>
    </dgm:pt>
    <dgm:pt modelId="{021CDD92-BA00-49F8-80D0-9A428A887BCF}" type="sibTrans" cxnId="{51C30EB9-FE68-4909-AACA-CB6A3B107FCD}">
      <dgm:prSet/>
      <dgm:spPr/>
      <dgm:t>
        <a:bodyPr/>
        <a:lstStyle/>
        <a:p>
          <a:endParaRPr lang="en-US"/>
        </a:p>
      </dgm:t>
    </dgm:pt>
    <dgm:pt modelId="{BDE72186-0C0F-438B-AC5B-479EC3543186}">
      <dgm:prSet/>
      <dgm:spPr/>
      <dgm:t>
        <a:bodyPr/>
        <a:lstStyle/>
        <a:p>
          <a:r>
            <a:rPr lang="da-DK"/>
            <a:t>John(x) has broken his leg</a:t>
          </a:r>
          <a:endParaRPr lang="en-US"/>
        </a:p>
      </dgm:t>
    </dgm:pt>
    <dgm:pt modelId="{6D320797-B5D5-42D5-8B08-2CB39AE12D86}" type="parTrans" cxnId="{B1CEA189-07CE-4C26-A4C6-B8DCB4FDA6D5}">
      <dgm:prSet/>
      <dgm:spPr/>
      <dgm:t>
        <a:bodyPr/>
        <a:lstStyle/>
        <a:p>
          <a:endParaRPr lang="en-US"/>
        </a:p>
      </dgm:t>
    </dgm:pt>
    <dgm:pt modelId="{B03DA38B-6BA7-480D-8621-9079EE8BDABE}" type="sibTrans" cxnId="{B1CEA189-07CE-4C26-A4C6-B8DCB4FDA6D5}">
      <dgm:prSet/>
      <dgm:spPr/>
      <dgm:t>
        <a:bodyPr/>
        <a:lstStyle/>
        <a:p>
          <a:endParaRPr lang="en-US"/>
        </a:p>
      </dgm:t>
    </dgm:pt>
    <dgm:pt modelId="{81D7C2F0-FA6E-4309-BC61-2F017324F11E}" type="pres">
      <dgm:prSet presAssocID="{8385EBFD-2423-4776-AA31-44656817D5C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48F276-314F-44D0-8EBA-F1EF29A95175}" type="pres">
      <dgm:prSet presAssocID="{B2D12955-F3F9-4910-AC19-4B95DD91FDDF}" presName="hierRoot1" presStyleCnt="0"/>
      <dgm:spPr/>
    </dgm:pt>
    <dgm:pt modelId="{CAB3CBE2-DFC6-45DC-A792-DE16B71213D5}" type="pres">
      <dgm:prSet presAssocID="{B2D12955-F3F9-4910-AC19-4B95DD91FDDF}" presName="composite" presStyleCnt="0"/>
      <dgm:spPr/>
    </dgm:pt>
    <dgm:pt modelId="{A8D2BCD1-FCDE-4001-8AC3-26BD890AA704}" type="pres">
      <dgm:prSet presAssocID="{B2D12955-F3F9-4910-AC19-4B95DD91FDDF}" presName="background" presStyleLbl="node0" presStyleIdx="0" presStyleCnt="2"/>
      <dgm:spPr/>
    </dgm:pt>
    <dgm:pt modelId="{697C593C-AE34-4FFC-BCE9-061C056AAA75}" type="pres">
      <dgm:prSet presAssocID="{B2D12955-F3F9-4910-AC19-4B95DD91FDDF}" presName="text" presStyleLbl="fgAcc0" presStyleIdx="0" presStyleCnt="2">
        <dgm:presLayoutVars>
          <dgm:chPref val="3"/>
        </dgm:presLayoutVars>
      </dgm:prSet>
      <dgm:spPr/>
    </dgm:pt>
    <dgm:pt modelId="{66502200-F80D-4FF5-93CA-844BCA4B8D41}" type="pres">
      <dgm:prSet presAssocID="{B2D12955-F3F9-4910-AC19-4B95DD91FDDF}" presName="hierChild2" presStyleCnt="0"/>
      <dgm:spPr/>
    </dgm:pt>
    <dgm:pt modelId="{53B346AB-612F-4656-A292-E37E1AD929B3}" type="pres">
      <dgm:prSet presAssocID="{BDE72186-0C0F-438B-AC5B-479EC3543186}" presName="hierRoot1" presStyleCnt="0"/>
      <dgm:spPr/>
    </dgm:pt>
    <dgm:pt modelId="{156A6C0E-5934-4156-9A0F-4E25E8BD0AF9}" type="pres">
      <dgm:prSet presAssocID="{BDE72186-0C0F-438B-AC5B-479EC3543186}" presName="composite" presStyleCnt="0"/>
      <dgm:spPr/>
    </dgm:pt>
    <dgm:pt modelId="{47FEC04B-C8D0-4E6E-9F41-7DC2BEFD4575}" type="pres">
      <dgm:prSet presAssocID="{BDE72186-0C0F-438B-AC5B-479EC3543186}" presName="background" presStyleLbl="node0" presStyleIdx="1" presStyleCnt="2"/>
      <dgm:spPr/>
    </dgm:pt>
    <dgm:pt modelId="{91398DF0-4E94-4E5C-B702-8126CF2FEA91}" type="pres">
      <dgm:prSet presAssocID="{BDE72186-0C0F-438B-AC5B-479EC3543186}" presName="text" presStyleLbl="fgAcc0" presStyleIdx="1" presStyleCnt="2">
        <dgm:presLayoutVars>
          <dgm:chPref val="3"/>
        </dgm:presLayoutVars>
      </dgm:prSet>
      <dgm:spPr/>
    </dgm:pt>
    <dgm:pt modelId="{968B5F84-FF1A-4DB7-B9DC-CA2F2D36EAC0}" type="pres">
      <dgm:prSet presAssocID="{BDE72186-0C0F-438B-AC5B-479EC3543186}" presName="hierChild2" presStyleCnt="0"/>
      <dgm:spPr/>
    </dgm:pt>
  </dgm:ptLst>
  <dgm:cxnLst>
    <dgm:cxn modelId="{9D4DCC1E-9613-4A23-8460-8914B0DA7BF7}" type="presOf" srcId="{BDE72186-0C0F-438B-AC5B-479EC3543186}" destId="{91398DF0-4E94-4E5C-B702-8126CF2FEA91}" srcOrd="0" destOrd="0" presId="urn:microsoft.com/office/officeart/2005/8/layout/hierarchy1"/>
    <dgm:cxn modelId="{B1CEA189-07CE-4C26-A4C6-B8DCB4FDA6D5}" srcId="{8385EBFD-2423-4776-AA31-44656817D5C2}" destId="{BDE72186-0C0F-438B-AC5B-479EC3543186}" srcOrd="1" destOrd="0" parTransId="{6D320797-B5D5-42D5-8B08-2CB39AE12D86}" sibTransId="{B03DA38B-6BA7-480D-8621-9079EE8BDABE}"/>
    <dgm:cxn modelId="{3CFDBE90-2C23-4860-B46C-F5E15F69240C}" type="presOf" srcId="{B2D12955-F3F9-4910-AC19-4B95DD91FDDF}" destId="{697C593C-AE34-4FFC-BCE9-061C056AAA75}" srcOrd="0" destOrd="0" presId="urn:microsoft.com/office/officeart/2005/8/layout/hierarchy1"/>
    <dgm:cxn modelId="{24A01EAB-A530-46A3-9E17-43D6386F24BC}" type="presOf" srcId="{8385EBFD-2423-4776-AA31-44656817D5C2}" destId="{81D7C2F0-FA6E-4309-BC61-2F017324F11E}" srcOrd="0" destOrd="0" presId="urn:microsoft.com/office/officeart/2005/8/layout/hierarchy1"/>
    <dgm:cxn modelId="{51C30EB9-FE68-4909-AACA-CB6A3B107FCD}" srcId="{8385EBFD-2423-4776-AA31-44656817D5C2}" destId="{B2D12955-F3F9-4910-AC19-4B95DD91FDDF}" srcOrd="0" destOrd="0" parTransId="{2933CFD2-33F1-4763-82D9-3202B9AA3036}" sibTransId="{021CDD92-BA00-49F8-80D0-9A428A887BCF}"/>
    <dgm:cxn modelId="{69150BBE-7DD1-4B83-ACBC-75C814ADFC04}" type="presParOf" srcId="{81D7C2F0-FA6E-4309-BC61-2F017324F11E}" destId="{DF48F276-314F-44D0-8EBA-F1EF29A95175}" srcOrd="0" destOrd="0" presId="urn:microsoft.com/office/officeart/2005/8/layout/hierarchy1"/>
    <dgm:cxn modelId="{3F83E86E-636A-40FB-9D23-C761E4CAA41D}" type="presParOf" srcId="{DF48F276-314F-44D0-8EBA-F1EF29A95175}" destId="{CAB3CBE2-DFC6-45DC-A792-DE16B71213D5}" srcOrd="0" destOrd="0" presId="urn:microsoft.com/office/officeart/2005/8/layout/hierarchy1"/>
    <dgm:cxn modelId="{DCC141F6-649F-4E20-A71E-5C85CF9224BF}" type="presParOf" srcId="{CAB3CBE2-DFC6-45DC-A792-DE16B71213D5}" destId="{A8D2BCD1-FCDE-4001-8AC3-26BD890AA704}" srcOrd="0" destOrd="0" presId="urn:microsoft.com/office/officeart/2005/8/layout/hierarchy1"/>
    <dgm:cxn modelId="{8E08811D-FEA3-439A-AA87-2F593075AB02}" type="presParOf" srcId="{CAB3CBE2-DFC6-45DC-A792-DE16B71213D5}" destId="{697C593C-AE34-4FFC-BCE9-061C056AAA75}" srcOrd="1" destOrd="0" presId="urn:microsoft.com/office/officeart/2005/8/layout/hierarchy1"/>
    <dgm:cxn modelId="{965098C6-8B6B-4F49-97B7-0AD487E3DE65}" type="presParOf" srcId="{DF48F276-314F-44D0-8EBA-F1EF29A95175}" destId="{66502200-F80D-4FF5-93CA-844BCA4B8D41}" srcOrd="1" destOrd="0" presId="urn:microsoft.com/office/officeart/2005/8/layout/hierarchy1"/>
    <dgm:cxn modelId="{2B17DD0D-8E79-4E11-AD73-43D1233374B8}" type="presParOf" srcId="{81D7C2F0-FA6E-4309-BC61-2F017324F11E}" destId="{53B346AB-612F-4656-A292-E37E1AD929B3}" srcOrd="1" destOrd="0" presId="urn:microsoft.com/office/officeart/2005/8/layout/hierarchy1"/>
    <dgm:cxn modelId="{EA92B11F-FE7F-4C12-9AC6-F946F989C28A}" type="presParOf" srcId="{53B346AB-612F-4656-A292-E37E1AD929B3}" destId="{156A6C0E-5934-4156-9A0F-4E25E8BD0AF9}" srcOrd="0" destOrd="0" presId="urn:microsoft.com/office/officeart/2005/8/layout/hierarchy1"/>
    <dgm:cxn modelId="{3E772E5E-E80C-49E2-A36C-100C1D528B42}" type="presParOf" srcId="{156A6C0E-5934-4156-9A0F-4E25E8BD0AF9}" destId="{47FEC04B-C8D0-4E6E-9F41-7DC2BEFD4575}" srcOrd="0" destOrd="0" presId="urn:microsoft.com/office/officeart/2005/8/layout/hierarchy1"/>
    <dgm:cxn modelId="{AD4D191A-AFAE-4276-A276-05AB2CA6EE8F}" type="presParOf" srcId="{156A6C0E-5934-4156-9A0F-4E25E8BD0AF9}" destId="{91398DF0-4E94-4E5C-B702-8126CF2FEA91}" srcOrd="1" destOrd="0" presId="urn:microsoft.com/office/officeart/2005/8/layout/hierarchy1"/>
    <dgm:cxn modelId="{58A7ADDD-AC7F-4B65-8A99-B077BEFAEF50}" type="presParOf" srcId="{53B346AB-612F-4656-A292-E37E1AD929B3}" destId="{968B5F84-FF1A-4DB7-B9DC-CA2F2D36EAC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8AB50B-09D0-49AA-8674-DE55CEC4448D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53B6ED9-69BC-48D1-BC24-640FE16250D8}">
      <dgm:prSet/>
      <dgm:spPr/>
      <dgm:t>
        <a:bodyPr/>
        <a:lstStyle/>
        <a:p>
          <a:r>
            <a:rPr lang="da-DK" dirty="0"/>
            <a:t>Angiver handling, vi kan sætte ”I(jeg)eller ”to” (at) foran verbet.</a:t>
          </a:r>
          <a:endParaRPr lang="en-US" dirty="0"/>
        </a:p>
      </dgm:t>
    </dgm:pt>
    <dgm:pt modelId="{982CD3BA-9FAC-4271-B833-3F6C984528A8}" type="parTrans" cxnId="{DE11B983-DA7F-46C4-8608-21CDD12C0CCA}">
      <dgm:prSet/>
      <dgm:spPr/>
      <dgm:t>
        <a:bodyPr/>
        <a:lstStyle/>
        <a:p>
          <a:endParaRPr lang="en-US"/>
        </a:p>
      </dgm:t>
    </dgm:pt>
    <dgm:pt modelId="{90054BE6-B317-432A-8322-63F5AD3A9143}" type="sibTrans" cxnId="{DE11B983-DA7F-46C4-8608-21CDD12C0CCA}">
      <dgm:prSet/>
      <dgm:spPr/>
      <dgm:t>
        <a:bodyPr/>
        <a:lstStyle/>
        <a:p>
          <a:endParaRPr lang="en-US"/>
        </a:p>
      </dgm:t>
    </dgm:pt>
    <dgm:pt modelId="{6C7CF61C-6DAC-4EFC-8933-E7BF1192B0E1}">
      <dgm:prSet/>
      <dgm:spPr/>
      <dgm:t>
        <a:bodyPr/>
        <a:lstStyle/>
        <a:p>
          <a:r>
            <a:rPr lang="da-DK"/>
            <a:t>One boy broke (O) his leg</a:t>
          </a:r>
          <a:endParaRPr lang="en-US"/>
        </a:p>
      </dgm:t>
    </dgm:pt>
    <dgm:pt modelId="{30D930DB-1004-4FDB-8EE1-3BB694354A33}" type="parTrans" cxnId="{0551C36F-95DB-4357-8F0F-EF517C63893A}">
      <dgm:prSet/>
      <dgm:spPr/>
      <dgm:t>
        <a:bodyPr/>
        <a:lstStyle/>
        <a:p>
          <a:endParaRPr lang="en-US"/>
        </a:p>
      </dgm:t>
    </dgm:pt>
    <dgm:pt modelId="{C61D5421-FEC8-411D-AB11-65ADC0E6EE46}" type="sibTrans" cxnId="{0551C36F-95DB-4357-8F0F-EF517C63893A}">
      <dgm:prSet/>
      <dgm:spPr/>
      <dgm:t>
        <a:bodyPr/>
        <a:lstStyle/>
        <a:p>
          <a:endParaRPr lang="en-US"/>
        </a:p>
      </dgm:t>
    </dgm:pt>
    <dgm:pt modelId="{6ACCC825-47F3-44E1-8BB6-FB2CA3F8BCD7}" type="pres">
      <dgm:prSet presAssocID="{648AB50B-09D0-49AA-8674-DE55CEC4448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35C8F3-B535-4934-90D2-D87FB38695DD}" type="pres">
      <dgm:prSet presAssocID="{253B6ED9-69BC-48D1-BC24-640FE16250D8}" presName="hierRoot1" presStyleCnt="0"/>
      <dgm:spPr/>
    </dgm:pt>
    <dgm:pt modelId="{D74FE73B-23E4-4C40-A32A-028DF741605D}" type="pres">
      <dgm:prSet presAssocID="{253B6ED9-69BC-48D1-BC24-640FE16250D8}" presName="composite" presStyleCnt="0"/>
      <dgm:spPr/>
    </dgm:pt>
    <dgm:pt modelId="{61072D1C-9892-4B79-B128-1390C4F5D412}" type="pres">
      <dgm:prSet presAssocID="{253B6ED9-69BC-48D1-BC24-640FE16250D8}" presName="background" presStyleLbl="node0" presStyleIdx="0" presStyleCnt="2"/>
      <dgm:spPr/>
    </dgm:pt>
    <dgm:pt modelId="{7E9363E3-4FA5-40A8-8968-542B8ED534EF}" type="pres">
      <dgm:prSet presAssocID="{253B6ED9-69BC-48D1-BC24-640FE16250D8}" presName="text" presStyleLbl="fgAcc0" presStyleIdx="0" presStyleCnt="2">
        <dgm:presLayoutVars>
          <dgm:chPref val="3"/>
        </dgm:presLayoutVars>
      </dgm:prSet>
      <dgm:spPr/>
    </dgm:pt>
    <dgm:pt modelId="{4A154B71-D154-4BA5-8DD3-C35124FEE98E}" type="pres">
      <dgm:prSet presAssocID="{253B6ED9-69BC-48D1-BC24-640FE16250D8}" presName="hierChild2" presStyleCnt="0"/>
      <dgm:spPr/>
    </dgm:pt>
    <dgm:pt modelId="{FF54185C-8622-4652-A342-2C661C97D4FD}" type="pres">
      <dgm:prSet presAssocID="{6C7CF61C-6DAC-4EFC-8933-E7BF1192B0E1}" presName="hierRoot1" presStyleCnt="0"/>
      <dgm:spPr/>
    </dgm:pt>
    <dgm:pt modelId="{71D4590F-13BB-4E59-A0DF-7AD87FA2CA9A}" type="pres">
      <dgm:prSet presAssocID="{6C7CF61C-6DAC-4EFC-8933-E7BF1192B0E1}" presName="composite" presStyleCnt="0"/>
      <dgm:spPr/>
    </dgm:pt>
    <dgm:pt modelId="{593C5254-303C-4C27-BFC3-F55D211F7C02}" type="pres">
      <dgm:prSet presAssocID="{6C7CF61C-6DAC-4EFC-8933-E7BF1192B0E1}" presName="background" presStyleLbl="node0" presStyleIdx="1" presStyleCnt="2"/>
      <dgm:spPr/>
    </dgm:pt>
    <dgm:pt modelId="{1331F772-C329-4FF0-BD71-1860B0C03C74}" type="pres">
      <dgm:prSet presAssocID="{6C7CF61C-6DAC-4EFC-8933-E7BF1192B0E1}" presName="text" presStyleLbl="fgAcc0" presStyleIdx="1" presStyleCnt="2">
        <dgm:presLayoutVars>
          <dgm:chPref val="3"/>
        </dgm:presLayoutVars>
      </dgm:prSet>
      <dgm:spPr/>
    </dgm:pt>
    <dgm:pt modelId="{833234E9-E1C8-48D2-A2B3-23C52B4E6326}" type="pres">
      <dgm:prSet presAssocID="{6C7CF61C-6DAC-4EFC-8933-E7BF1192B0E1}" presName="hierChild2" presStyleCnt="0"/>
      <dgm:spPr/>
    </dgm:pt>
  </dgm:ptLst>
  <dgm:cxnLst>
    <dgm:cxn modelId="{FD99D865-0B70-4809-B342-7BC37CFAE9A8}" type="presOf" srcId="{253B6ED9-69BC-48D1-BC24-640FE16250D8}" destId="{7E9363E3-4FA5-40A8-8968-542B8ED534EF}" srcOrd="0" destOrd="0" presId="urn:microsoft.com/office/officeart/2005/8/layout/hierarchy1"/>
    <dgm:cxn modelId="{0551C36F-95DB-4357-8F0F-EF517C63893A}" srcId="{648AB50B-09D0-49AA-8674-DE55CEC4448D}" destId="{6C7CF61C-6DAC-4EFC-8933-E7BF1192B0E1}" srcOrd="1" destOrd="0" parTransId="{30D930DB-1004-4FDB-8EE1-3BB694354A33}" sibTransId="{C61D5421-FEC8-411D-AB11-65ADC0E6EE46}"/>
    <dgm:cxn modelId="{DE11B983-DA7F-46C4-8608-21CDD12C0CCA}" srcId="{648AB50B-09D0-49AA-8674-DE55CEC4448D}" destId="{253B6ED9-69BC-48D1-BC24-640FE16250D8}" srcOrd="0" destOrd="0" parTransId="{982CD3BA-9FAC-4271-B833-3F6C984528A8}" sibTransId="{90054BE6-B317-432A-8322-63F5AD3A9143}"/>
    <dgm:cxn modelId="{4D1B55C3-A54D-4423-8D1E-51B25F9FB696}" type="presOf" srcId="{648AB50B-09D0-49AA-8674-DE55CEC4448D}" destId="{6ACCC825-47F3-44E1-8BB6-FB2CA3F8BCD7}" srcOrd="0" destOrd="0" presId="urn:microsoft.com/office/officeart/2005/8/layout/hierarchy1"/>
    <dgm:cxn modelId="{B78968E8-4F9E-4D91-9F4E-E993710FD90F}" type="presOf" srcId="{6C7CF61C-6DAC-4EFC-8933-E7BF1192B0E1}" destId="{1331F772-C329-4FF0-BD71-1860B0C03C74}" srcOrd="0" destOrd="0" presId="urn:microsoft.com/office/officeart/2005/8/layout/hierarchy1"/>
    <dgm:cxn modelId="{8FBCBEC0-FC2C-4AE1-8944-AC672B614438}" type="presParOf" srcId="{6ACCC825-47F3-44E1-8BB6-FB2CA3F8BCD7}" destId="{BF35C8F3-B535-4934-90D2-D87FB38695DD}" srcOrd="0" destOrd="0" presId="urn:microsoft.com/office/officeart/2005/8/layout/hierarchy1"/>
    <dgm:cxn modelId="{84885CC2-1B2A-490C-AE28-D77326A2D9F1}" type="presParOf" srcId="{BF35C8F3-B535-4934-90D2-D87FB38695DD}" destId="{D74FE73B-23E4-4C40-A32A-028DF741605D}" srcOrd="0" destOrd="0" presId="urn:microsoft.com/office/officeart/2005/8/layout/hierarchy1"/>
    <dgm:cxn modelId="{025F1F4E-1282-4C26-9299-D165FAB19CED}" type="presParOf" srcId="{D74FE73B-23E4-4C40-A32A-028DF741605D}" destId="{61072D1C-9892-4B79-B128-1390C4F5D412}" srcOrd="0" destOrd="0" presId="urn:microsoft.com/office/officeart/2005/8/layout/hierarchy1"/>
    <dgm:cxn modelId="{423589C3-6F09-4FAC-BFAD-FC3A8E6DB65A}" type="presParOf" srcId="{D74FE73B-23E4-4C40-A32A-028DF741605D}" destId="{7E9363E3-4FA5-40A8-8968-542B8ED534EF}" srcOrd="1" destOrd="0" presId="urn:microsoft.com/office/officeart/2005/8/layout/hierarchy1"/>
    <dgm:cxn modelId="{2F84B5BC-0E3D-44E0-9E25-3D8F82C8A33E}" type="presParOf" srcId="{BF35C8F3-B535-4934-90D2-D87FB38695DD}" destId="{4A154B71-D154-4BA5-8DD3-C35124FEE98E}" srcOrd="1" destOrd="0" presId="urn:microsoft.com/office/officeart/2005/8/layout/hierarchy1"/>
    <dgm:cxn modelId="{F7FA9F08-0264-4C68-91BC-C9CE99250A7D}" type="presParOf" srcId="{6ACCC825-47F3-44E1-8BB6-FB2CA3F8BCD7}" destId="{FF54185C-8622-4652-A342-2C661C97D4FD}" srcOrd="1" destOrd="0" presId="urn:microsoft.com/office/officeart/2005/8/layout/hierarchy1"/>
    <dgm:cxn modelId="{30614426-1DF3-4BC0-974C-66923B620CF3}" type="presParOf" srcId="{FF54185C-8622-4652-A342-2C661C97D4FD}" destId="{71D4590F-13BB-4E59-A0DF-7AD87FA2CA9A}" srcOrd="0" destOrd="0" presId="urn:microsoft.com/office/officeart/2005/8/layout/hierarchy1"/>
    <dgm:cxn modelId="{013BFFCC-18A7-4B1E-BDC8-3372BC52A85B}" type="presParOf" srcId="{71D4590F-13BB-4E59-A0DF-7AD87FA2CA9A}" destId="{593C5254-303C-4C27-BFC3-F55D211F7C02}" srcOrd="0" destOrd="0" presId="urn:microsoft.com/office/officeart/2005/8/layout/hierarchy1"/>
    <dgm:cxn modelId="{E7EF5011-4DAC-4004-9B19-01F4786384E0}" type="presParOf" srcId="{71D4590F-13BB-4E59-A0DF-7AD87FA2CA9A}" destId="{1331F772-C329-4FF0-BD71-1860B0C03C74}" srcOrd="1" destOrd="0" presId="urn:microsoft.com/office/officeart/2005/8/layout/hierarchy1"/>
    <dgm:cxn modelId="{269A2EF7-CDEC-4286-84B6-05833E7251FC}" type="presParOf" srcId="{FF54185C-8622-4652-A342-2C661C97D4FD}" destId="{833234E9-E1C8-48D2-A2B3-23C52B4E632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26C5CE-BD0D-4FD8-804A-A5F648BBCEE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3E312AC-3CAA-4F39-BBE0-7117C8CE0567}">
      <dgm:prSet/>
      <dgm:spPr/>
      <dgm:t>
        <a:bodyPr/>
        <a:lstStyle/>
        <a:p>
          <a:r>
            <a:rPr lang="da-DK"/>
            <a:t>Angiver hvad subjektet og verballeddet gør</a:t>
          </a:r>
          <a:endParaRPr lang="en-US"/>
        </a:p>
      </dgm:t>
    </dgm:pt>
    <dgm:pt modelId="{C00B32EF-FBE9-44E7-9D77-BE3A42C58F8D}" type="parTrans" cxnId="{4C7596F2-A7A7-49F0-A82F-D8B85CB48E74}">
      <dgm:prSet/>
      <dgm:spPr/>
      <dgm:t>
        <a:bodyPr/>
        <a:lstStyle/>
        <a:p>
          <a:endParaRPr lang="en-US"/>
        </a:p>
      </dgm:t>
    </dgm:pt>
    <dgm:pt modelId="{1720C64F-1898-4A84-AA25-D207B5F6BF64}" type="sibTrans" cxnId="{4C7596F2-A7A7-49F0-A82F-D8B85CB48E74}">
      <dgm:prSet/>
      <dgm:spPr/>
      <dgm:t>
        <a:bodyPr/>
        <a:lstStyle/>
        <a:p>
          <a:endParaRPr lang="en-US"/>
        </a:p>
      </dgm:t>
    </dgm:pt>
    <dgm:pt modelId="{766AC8DF-1253-4230-8428-10DC0C069E93}">
      <dgm:prSet/>
      <dgm:spPr/>
      <dgm:t>
        <a:bodyPr/>
        <a:lstStyle/>
        <a:p>
          <a:r>
            <a:rPr lang="da-DK"/>
            <a:t>He brought the letter</a:t>
          </a:r>
          <a:endParaRPr lang="en-US"/>
        </a:p>
      </dgm:t>
    </dgm:pt>
    <dgm:pt modelId="{B6F487B2-6E77-4088-BBA7-EDD460C39BC7}" type="parTrans" cxnId="{EC51027C-C8FA-4AC6-A958-3FE899C5EA47}">
      <dgm:prSet/>
      <dgm:spPr/>
      <dgm:t>
        <a:bodyPr/>
        <a:lstStyle/>
        <a:p>
          <a:endParaRPr lang="en-US"/>
        </a:p>
      </dgm:t>
    </dgm:pt>
    <dgm:pt modelId="{39FAECB5-5C01-4A4A-ACAB-F19F9AA3E0D6}" type="sibTrans" cxnId="{EC51027C-C8FA-4AC6-A958-3FE899C5EA47}">
      <dgm:prSet/>
      <dgm:spPr/>
      <dgm:t>
        <a:bodyPr/>
        <a:lstStyle/>
        <a:p>
          <a:endParaRPr lang="en-US"/>
        </a:p>
      </dgm:t>
    </dgm:pt>
    <dgm:pt modelId="{56029014-F416-4681-A4FF-BC1C4F7B12E7}">
      <dgm:prSet/>
      <dgm:spPr/>
      <dgm:t>
        <a:bodyPr/>
        <a:lstStyle/>
        <a:p>
          <a:r>
            <a:rPr lang="da-DK"/>
            <a:t>Letter= △</a:t>
          </a:r>
          <a:endParaRPr lang="en-US"/>
        </a:p>
      </dgm:t>
    </dgm:pt>
    <dgm:pt modelId="{2F8B2795-146E-4B80-807A-4144C4352A97}" type="parTrans" cxnId="{0EFD6C1D-257B-4BAC-A7C3-51CFAFB4C035}">
      <dgm:prSet/>
      <dgm:spPr/>
      <dgm:t>
        <a:bodyPr/>
        <a:lstStyle/>
        <a:p>
          <a:endParaRPr lang="en-US"/>
        </a:p>
      </dgm:t>
    </dgm:pt>
    <dgm:pt modelId="{44C3542D-6732-47EE-9184-C082AD8D71C6}" type="sibTrans" cxnId="{0EFD6C1D-257B-4BAC-A7C3-51CFAFB4C035}">
      <dgm:prSet/>
      <dgm:spPr/>
      <dgm:t>
        <a:bodyPr/>
        <a:lstStyle/>
        <a:p>
          <a:endParaRPr lang="en-US"/>
        </a:p>
      </dgm:t>
    </dgm:pt>
    <dgm:pt modelId="{8C6A121E-BA52-45D1-9C8C-C8BADF1717A4}" type="pres">
      <dgm:prSet presAssocID="{6026C5CE-BD0D-4FD8-804A-A5F648BBCEEA}" presName="linear" presStyleCnt="0">
        <dgm:presLayoutVars>
          <dgm:animLvl val="lvl"/>
          <dgm:resizeHandles val="exact"/>
        </dgm:presLayoutVars>
      </dgm:prSet>
      <dgm:spPr/>
    </dgm:pt>
    <dgm:pt modelId="{CDBE3B7E-FF13-48F5-B163-B5A7EE0814A0}" type="pres">
      <dgm:prSet presAssocID="{03E312AC-3CAA-4F39-BBE0-7117C8CE056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2A4BA71-7638-41DB-B14F-E3A772B50337}" type="pres">
      <dgm:prSet presAssocID="{1720C64F-1898-4A84-AA25-D207B5F6BF64}" presName="spacer" presStyleCnt="0"/>
      <dgm:spPr/>
    </dgm:pt>
    <dgm:pt modelId="{680A83FB-0EB0-4CC9-9B76-E82A06B43C1E}" type="pres">
      <dgm:prSet presAssocID="{766AC8DF-1253-4230-8428-10DC0C069E9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1AD69E9-CE3B-44E9-8138-98537A0B6F0F}" type="pres">
      <dgm:prSet presAssocID="{39FAECB5-5C01-4A4A-ACAB-F19F9AA3E0D6}" presName="spacer" presStyleCnt="0"/>
      <dgm:spPr/>
    </dgm:pt>
    <dgm:pt modelId="{D2694054-2CE5-4955-9C09-13683D683666}" type="pres">
      <dgm:prSet presAssocID="{56029014-F416-4681-A4FF-BC1C4F7B12E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3DBFF0C-26BE-43B2-A269-85288227ADAF}" type="presOf" srcId="{56029014-F416-4681-A4FF-BC1C4F7B12E7}" destId="{D2694054-2CE5-4955-9C09-13683D683666}" srcOrd="0" destOrd="0" presId="urn:microsoft.com/office/officeart/2005/8/layout/vList2"/>
    <dgm:cxn modelId="{0EFD6C1D-257B-4BAC-A7C3-51CFAFB4C035}" srcId="{6026C5CE-BD0D-4FD8-804A-A5F648BBCEEA}" destId="{56029014-F416-4681-A4FF-BC1C4F7B12E7}" srcOrd="2" destOrd="0" parTransId="{2F8B2795-146E-4B80-807A-4144C4352A97}" sibTransId="{44C3542D-6732-47EE-9184-C082AD8D71C6}"/>
    <dgm:cxn modelId="{7607C728-A0BF-420B-B6E3-C2028B0F4A29}" type="presOf" srcId="{03E312AC-3CAA-4F39-BBE0-7117C8CE0567}" destId="{CDBE3B7E-FF13-48F5-B163-B5A7EE0814A0}" srcOrd="0" destOrd="0" presId="urn:microsoft.com/office/officeart/2005/8/layout/vList2"/>
    <dgm:cxn modelId="{51EA6946-5937-48D1-B559-FEBA4E8F9936}" type="presOf" srcId="{766AC8DF-1253-4230-8428-10DC0C069E93}" destId="{680A83FB-0EB0-4CC9-9B76-E82A06B43C1E}" srcOrd="0" destOrd="0" presId="urn:microsoft.com/office/officeart/2005/8/layout/vList2"/>
    <dgm:cxn modelId="{EC51027C-C8FA-4AC6-A958-3FE899C5EA47}" srcId="{6026C5CE-BD0D-4FD8-804A-A5F648BBCEEA}" destId="{766AC8DF-1253-4230-8428-10DC0C069E93}" srcOrd="1" destOrd="0" parTransId="{B6F487B2-6E77-4088-BBA7-EDD460C39BC7}" sibTransId="{39FAECB5-5C01-4A4A-ACAB-F19F9AA3E0D6}"/>
    <dgm:cxn modelId="{4C7596F2-A7A7-49F0-A82F-D8B85CB48E74}" srcId="{6026C5CE-BD0D-4FD8-804A-A5F648BBCEEA}" destId="{03E312AC-3CAA-4F39-BBE0-7117C8CE0567}" srcOrd="0" destOrd="0" parTransId="{C00B32EF-FBE9-44E7-9D77-BE3A42C58F8D}" sibTransId="{1720C64F-1898-4A84-AA25-D207B5F6BF64}"/>
    <dgm:cxn modelId="{8D0A20F5-EE8D-40A3-B502-3B169CA22649}" type="presOf" srcId="{6026C5CE-BD0D-4FD8-804A-A5F648BBCEEA}" destId="{8C6A121E-BA52-45D1-9C8C-C8BADF1717A4}" srcOrd="0" destOrd="0" presId="urn:microsoft.com/office/officeart/2005/8/layout/vList2"/>
    <dgm:cxn modelId="{16DD2C2A-723D-4307-B990-F6121421EA20}" type="presParOf" srcId="{8C6A121E-BA52-45D1-9C8C-C8BADF1717A4}" destId="{CDBE3B7E-FF13-48F5-B163-B5A7EE0814A0}" srcOrd="0" destOrd="0" presId="urn:microsoft.com/office/officeart/2005/8/layout/vList2"/>
    <dgm:cxn modelId="{166C51D4-6D8E-4C91-96D6-F7ED93868573}" type="presParOf" srcId="{8C6A121E-BA52-45D1-9C8C-C8BADF1717A4}" destId="{12A4BA71-7638-41DB-B14F-E3A772B50337}" srcOrd="1" destOrd="0" presId="urn:microsoft.com/office/officeart/2005/8/layout/vList2"/>
    <dgm:cxn modelId="{D1C85CC7-CDF3-4595-843B-0FFD5D971F92}" type="presParOf" srcId="{8C6A121E-BA52-45D1-9C8C-C8BADF1717A4}" destId="{680A83FB-0EB0-4CC9-9B76-E82A06B43C1E}" srcOrd="2" destOrd="0" presId="urn:microsoft.com/office/officeart/2005/8/layout/vList2"/>
    <dgm:cxn modelId="{50F36835-2212-4E05-B282-0C5823DA9326}" type="presParOf" srcId="{8C6A121E-BA52-45D1-9C8C-C8BADF1717A4}" destId="{B1AD69E9-CE3B-44E9-8138-98537A0B6F0F}" srcOrd="3" destOrd="0" presId="urn:microsoft.com/office/officeart/2005/8/layout/vList2"/>
    <dgm:cxn modelId="{709EA6BD-5FD2-40BC-B112-AE540E5868CF}" type="presParOf" srcId="{8C6A121E-BA52-45D1-9C8C-C8BADF1717A4}" destId="{D2694054-2CE5-4955-9C09-13683D68366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DEC4F4-B88E-4B4D-BEE2-EAF40727826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EA59CB5-C1C3-448E-9211-0D1ED3D31954}">
      <dgm:prSet/>
      <dgm:spPr/>
      <dgm:t>
        <a:bodyPr/>
        <a:lstStyle/>
        <a:p>
          <a:r>
            <a:rPr lang="da-DK"/>
            <a:t>Det indirekte objekt (hensynsled) angiver den imod hvem handlingen er rettet.</a:t>
          </a:r>
          <a:endParaRPr lang="en-US"/>
        </a:p>
      </dgm:t>
    </dgm:pt>
    <dgm:pt modelId="{3D6EE7CC-C531-48B4-8E4A-E36C2AC28469}" type="parTrans" cxnId="{96958811-5D7D-4C1E-B0A9-79F3DE2784D0}">
      <dgm:prSet/>
      <dgm:spPr/>
      <dgm:t>
        <a:bodyPr/>
        <a:lstStyle/>
        <a:p>
          <a:endParaRPr lang="en-US"/>
        </a:p>
      </dgm:t>
    </dgm:pt>
    <dgm:pt modelId="{8A2B09A3-B17A-4C10-9802-620AFDDF58D3}" type="sibTrans" cxnId="{96958811-5D7D-4C1E-B0A9-79F3DE2784D0}">
      <dgm:prSet/>
      <dgm:spPr/>
      <dgm:t>
        <a:bodyPr/>
        <a:lstStyle/>
        <a:p>
          <a:endParaRPr lang="en-US"/>
        </a:p>
      </dgm:t>
    </dgm:pt>
    <dgm:pt modelId="{172B02E8-5D0D-40D4-813E-FD1B904DC5BD}">
      <dgm:prSet/>
      <dgm:spPr/>
      <dgm:t>
        <a:bodyPr/>
        <a:lstStyle/>
        <a:p>
          <a:r>
            <a:rPr lang="da-DK"/>
            <a:t>He told John a secret</a:t>
          </a:r>
          <a:endParaRPr lang="en-US"/>
        </a:p>
      </dgm:t>
    </dgm:pt>
    <dgm:pt modelId="{12E92330-2050-493F-86D7-941C479D97C6}" type="parTrans" cxnId="{8A5B186F-7FE9-41AA-B043-5B4745F89397}">
      <dgm:prSet/>
      <dgm:spPr/>
      <dgm:t>
        <a:bodyPr/>
        <a:lstStyle/>
        <a:p>
          <a:endParaRPr lang="en-US"/>
        </a:p>
      </dgm:t>
    </dgm:pt>
    <dgm:pt modelId="{E9BE97D2-8F3B-4F32-866A-1FAFCF7C538E}" type="sibTrans" cxnId="{8A5B186F-7FE9-41AA-B043-5B4745F89397}">
      <dgm:prSet/>
      <dgm:spPr/>
      <dgm:t>
        <a:bodyPr/>
        <a:lstStyle/>
        <a:p>
          <a:endParaRPr lang="en-US"/>
        </a:p>
      </dgm:t>
    </dgm:pt>
    <dgm:pt modelId="{CD8FABBA-2D00-40AF-8D1F-6EE5A2F9666C}">
      <dgm:prSet/>
      <dgm:spPr/>
      <dgm:t>
        <a:bodyPr/>
        <a:lstStyle/>
        <a:p>
          <a:r>
            <a:rPr lang="da-DK"/>
            <a:t>John= </a:t>
          </a:r>
          <a:r>
            <a:rPr lang="ja-JP"/>
            <a:t>ロ</a:t>
          </a:r>
          <a:endParaRPr lang="en-US"/>
        </a:p>
      </dgm:t>
    </dgm:pt>
    <dgm:pt modelId="{D04097A2-61B5-4CA4-9E81-C063D18D523E}" type="parTrans" cxnId="{CAACB052-9210-4191-8D24-0144A43B7D9C}">
      <dgm:prSet/>
      <dgm:spPr/>
      <dgm:t>
        <a:bodyPr/>
        <a:lstStyle/>
        <a:p>
          <a:endParaRPr lang="en-US"/>
        </a:p>
      </dgm:t>
    </dgm:pt>
    <dgm:pt modelId="{DEAFA515-A1CC-4463-BAF1-CD00CFE7F302}" type="sibTrans" cxnId="{CAACB052-9210-4191-8D24-0144A43B7D9C}">
      <dgm:prSet/>
      <dgm:spPr/>
      <dgm:t>
        <a:bodyPr/>
        <a:lstStyle/>
        <a:p>
          <a:endParaRPr lang="en-US"/>
        </a:p>
      </dgm:t>
    </dgm:pt>
    <dgm:pt modelId="{DE1E61DB-AF01-4720-A17F-7C797C48024A}" type="pres">
      <dgm:prSet presAssocID="{6ADEC4F4-B88E-4B4D-BEE2-EAF407278262}" presName="linear" presStyleCnt="0">
        <dgm:presLayoutVars>
          <dgm:animLvl val="lvl"/>
          <dgm:resizeHandles val="exact"/>
        </dgm:presLayoutVars>
      </dgm:prSet>
      <dgm:spPr/>
    </dgm:pt>
    <dgm:pt modelId="{0ACB408D-534F-460B-9596-1987AC8A41E8}" type="pres">
      <dgm:prSet presAssocID="{DEA59CB5-C1C3-448E-9211-0D1ED3D3195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AAFD637-C317-4C15-8BCB-972072CDD62A}" type="pres">
      <dgm:prSet presAssocID="{8A2B09A3-B17A-4C10-9802-620AFDDF58D3}" presName="spacer" presStyleCnt="0"/>
      <dgm:spPr/>
    </dgm:pt>
    <dgm:pt modelId="{9EB9333F-4789-4EF0-AB5A-3A798F4498C8}" type="pres">
      <dgm:prSet presAssocID="{172B02E8-5D0D-40D4-813E-FD1B904DC5B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F101F11-98CD-4A28-9576-26901DF6E5A7}" type="pres">
      <dgm:prSet presAssocID="{E9BE97D2-8F3B-4F32-866A-1FAFCF7C538E}" presName="spacer" presStyleCnt="0"/>
      <dgm:spPr/>
    </dgm:pt>
    <dgm:pt modelId="{88E01AAA-7FCC-4C0B-88BF-DB47040EAEA4}" type="pres">
      <dgm:prSet presAssocID="{CD8FABBA-2D00-40AF-8D1F-6EE5A2F9666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7CAF010-BA98-45DE-9AAE-A935D0B9856A}" type="presOf" srcId="{DEA59CB5-C1C3-448E-9211-0D1ED3D31954}" destId="{0ACB408D-534F-460B-9596-1987AC8A41E8}" srcOrd="0" destOrd="0" presId="urn:microsoft.com/office/officeart/2005/8/layout/vList2"/>
    <dgm:cxn modelId="{96958811-5D7D-4C1E-B0A9-79F3DE2784D0}" srcId="{6ADEC4F4-B88E-4B4D-BEE2-EAF407278262}" destId="{DEA59CB5-C1C3-448E-9211-0D1ED3D31954}" srcOrd="0" destOrd="0" parTransId="{3D6EE7CC-C531-48B4-8E4A-E36C2AC28469}" sibTransId="{8A2B09A3-B17A-4C10-9802-620AFDDF58D3}"/>
    <dgm:cxn modelId="{9EFCE517-75CA-4A10-9BE5-CCD393C386B4}" type="presOf" srcId="{172B02E8-5D0D-40D4-813E-FD1B904DC5BD}" destId="{9EB9333F-4789-4EF0-AB5A-3A798F4498C8}" srcOrd="0" destOrd="0" presId="urn:microsoft.com/office/officeart/2005/8/layout/vList2"/>
    <dgm:cxn modelId="{8A5B186F-7FE9-41AA-B043-5B4745F89397}" srcId="{6ADEC4F4-B88E-4B4D-BEE2-EAF407278262}" destId="{172B02E8-5D0D-40D4-813E-FD1B904DC5BD}" srcOrd="1" destOrd="0" parTransId="{12E92330-2050-493F-86D7-941C479D97C6}" sibTransId="{E9BE97D2-8F3B-4F32-866A-1FAFCF7C538E}"/>
    <dgm:cxn modelId="{CAACB052-9210-4191-8D24-0144A43B7D9C}" srcId="{6ADEC4F4-B88E-4B4D-BEE2-EAF407278262}" destId="{CD8FABBA-2D00-40AF-8D1F-6EE5A2F9666C}" srcOrd="2" destOrd="0" parTransId="{D04097A2-61B5-4CA4-9E81-C063D18D523E}" sibTransId="{DEAFA515-A1CC-4463-BAF1-CD00CFE7F302}"/>
    <dgm:cxn modelId="{1A32D8A6-2A22-4845-A8FE-0B0A7C14E145}" type="presOf" srcId="{6ADEC4F4-B88E-4B4D-BEE2-EAF407278262}" destId="{DE1E61DB-AF01-4720-A17F-7C797C48024A}" srcOrd="0" destOrd="0" presId="urn:microsoft.com/office/officeart/2005/8/layout/vList2"/>
    <dgm:cxn modelId="{7996AEFE-7383-4875-AD97-0BA5B1DFB200}" type="presOf" srcId="{CD8FABBA-2D00-40AF-8D1F-6EE5A2F9666C}" destId="{88E01AAA-7FCC-4C0B-88BF-DB47040EAEA4}" srcOrd="0" destOrd="0" presId="urn:microsoft.com/office/officeart/2005/8/layout/vList2"/>
    <dgm:cxn modelId="{DA6320AD-7202-42CB-869E-9E00F26E1AB4}" type="presParOf" srcId="{DE1E61DB-AF01-4720-A17F-7C797C48024A}" destId="{0ACB408D-534F-460B-9596-1987AC8A41E8}" srcOrd="0" destOrd="0" presId="urn:microsoft.com/office/officeart/2005/8/layout/vList2"/>
    <dgm:cxn modelId="{7772E388-740E-4394-9715-EBFCEEC3710D}" type="presParOf" srcId="{DE1E61DB-AF01-4720-A17F-7C797C48024A}" destId="{7AAFD637-C317-4C15-8BCB-972072CDD62A}" srcOrd="1" destOrd="0" presId="urn:microsoft.com/office/officeart/2005/8/layout/vList2"/>
    <dgm:cxn modelId="{9A29F2EA-6233-4F6F-B690-49E389025449}" type="presParOf" srcId="{DE1E61DB-AF01-4720-A17F-7C797C48024A}" destId="{9EB9333F-4789-4EF0-AB5A-3A798F4498C8}" srcOrd="2" destOrd="0" presId="urn:microsoft.com/office/officeart/2005/8/layout/vList2"/>
    <dgm:cxn modelId="{9A346FFD-7445-4CD2-B955-A4C2D1A961E2}" type="presParOf" srcId="{DE1E61DB-AF01-4720-A17F-7C797C48024A}" destId="{CF101F11-98CD-4A28-9576-26901DF6E5A7}" srcOrd="3" destOrd="0" presId="urn:microsoft.com/office/officeart/2005/8/layout/vList2"/>
    <dgm:cxn modelId="{92DCC96C-CCFF-40D2-AF32-882097597BEF}" type="presParOf" srcId="{DE1E61DB-AF01-4720-A17F-7C797C48024A}" destId="{88E01AAA-7FCC-4C0B-88BF-DB47040EAEA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EE7138-90A6-49E9-BA63-D7D9E362BBC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78CFEF0-C6A1-46F0-8CC3-91C27D70B938}">
      <dgm:prSet/>
      <dgm:spPr/>
      <dgm:t>
        <a:bodyPr/>
        <a:lstStyle/>
        <a:p>
          <a:r>
            <a:rPr lang="da-DK" dirty="0"/>
            <a:t>subjektsprædikatet (omsagnsled til grundled) beskriver </a:t>
          </a:r>
          <a:r>
            <a:rPr lang="da-DK" dirty="0" err="1"/>
            <a:t>subjeket</a:t>
          </a:r>
          <a:r>
            <a:rPr lang="da-DK" dirty="0"/>
            <a:t> nærmere og optræder bl.a. i forbindelse med verberne </a:t>
          </a:r>
          <a:r>
            <a:rPr lang="da-DK" dirty="0" err="1"/>
            <a:t>be</a:t>
          </a:r>
          <a:r>
            <a:rPr lang="da-DK" dirty="0"/>
            <a:t>, </a:t>
          </a:r>
          <a:r>
            <a:rPr lang="da-DK" dirty="0" err="1"/>
            <a:t>become</a:t>
          </a:r>
          <a:r>
            <a:rPr lang="da-DK" dirty="0"/>
            <a:t>, </a:t>
          </a:r>
          <a:r>
            <a:rPr lang="da-DK" dirty="0" err="1"/>
            <a:t>remain</a:t>
          </a:r>
          <a:r>
            <a:rPr lang="da-DK" dirty="0"/>
            <a:t>, </a:t>
          </a:r>
          <a:r>
            <a:rPr lang="da-DK" dirty="0" err="1"/>
            <a:t>grow</a:t>
          </a:r>
          <a:r>
            <a:rPr lang="da-DK" dirty="0"/>
            <a:t>, </a:t>
          </a:r>
          <a:r>
            <a:rPr lang="da-DK" dirty="0" err="1"/>
            <a:t>get</a:t>
          </a:r>
          <a:r>
            <a:rPr lang="da-DK" dirty="0"/>
            <a:t>, look.</a:t>
          </a:r>
          <a:endParaRPr lang="en-US" dirty="0"/>
        </a:p>
      </dgm:t>
    </dgm:pt>
    <dgm:pt modelId="{DFFD1413-CDA2-441B-BD19-A1F460C7EE5D}" type="parTrans" cxnId="{81AADA0D-12C4-4585-B3E1-BD50E77916A4}">
      <dgm:prSet/>
      <dgm:spPr/>
      <dgm:t>
        <a:bodyPr/>
        <a:lstStyle/>
        <a:p>
          <a:endParaRPr lang="en-US"/>
        </a:p>
      </dgm:t>
    </dgm:pt>
    <dgm:pt modelId="{9AC1300F-8ED0-45F5-8715-D273E54B26DD}" type="sibTrans" cxnId="{81AADA0D-12C4-4585-B3E1-BD50E77916A4}">
      <dgm:prSet/>
      <dgm:spPr/>
      <dgm:t>
        <a:bodyPr/>
        <a:lstStyle/>
        <a:p>
          <a:endParaRPr lang="en-US"/>
        </a:p>
      </dgm:t>
    </dgm:pt>
    <dgm:pt modelId="{DB56726F-8CAF-4CA5-B6DA-8458232ADB49}">
      <dgm:prSet/>
      <dgm:spPr/>
      <dgm:t>
        <a:bodyPr/>
        <a:lstStyle/>
        <a:p>
          <a:r>
            <a:rPr lang="da-DK"/>
            <a:t>Joe is a baker (baker = Ⓧ)</a:t>
          </a:r>
          <a:endParaRPr lang="en-US"/>
        </a:p>
      </dgm:t>
    </dgm:pt>
    <dgm:pt modelId="{714E2514-7936-4EB9-BD2C-AFE9897BD81F}" type="parTrans" cxnId="{ED05CDDA-FADD-4FE1-A6F1-FAF62E827DE7}">
      <dgm:prSet/>
      <dgm:spPr/>
      <dgm:t>
        <a:bodyPr/>
        <a:lstStyle/>
        <a:p>
          <a:endParaRPr lang="en-US"/>
        </a:p>
      </dgm:t>
    </dgm:pt>
    <dgm:pt modelId="{E1DBDD83-7B6E-439B-A578-F0327D8A51EF}" type="sibTrans" cxnId="{ED05CDDA-FADD-4FE1-A6F1-FAF62E827DE7}">
      <dgm:prSet/>
      <dgm:spPr/>
      <dgm:t>
        <a:bodyPr/>
        <a:lstStyle/>
        <a:p>
          <a:endParaRPr lang="en-US"/>
        </a:p>
      </dgm:t>
    </dgm:pt>
    <dgm:pt modelId="{18D0EAED-758E-43B9-8835-67B8BCA1D790}" type="pres">
      <dgm:prSet presAssocID="{5BEE7138-90A6-49E9-BA63-D7D9E362BB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08F8B3-C34D-4A66-A985-0A53B941949E}" type="pres">
      <dgm:prSet presAssocID="{078CFEF0-C6A1-46F0-8CC3-91C27D70B938}" presName="hierRoot1" presStyleCnt="0"/>
      <dgm:spPr/>
    </dgm:pt>
    <dgm:pt modelId="{51289A5A-EB62-4558-8C9D-26132917FF93}" type="pres">
      <dgm:prSet presAssocID="{078CFEF0-C6A1-46F0-8CC3-91C27D70B938}" presName="composite" presStyleCnt="0"/>
      <dgm:spPr/>
    </dgm:pt>
    <dgm:pt modelId="{1297C8D5-8A22-42EB-8AFB-7BDC84555318}" type="pres">
      <dgm:prSet presAssocID="{078CFEF0-C6A1-46F0-8CC3-91C27D70B938}" presName="background" presStyleLbl="node0" presStyleIdx="0" presStyleCnt="2"/>
      <dgm:spPr/>
    </dgm:pt>
    <dgm:pt modelId="{3DF2B40F-341D-47D0-814C-CA38290C157E}" type="pres">
      <dgm:prSet presAssocID="{078CFEF0-C6A1-46F0-8CC3-91C27D70B938}" presName="text" presStyleLbl="fgAcc0" presStyleIdx="0" presStyleCnt="2">
        <dgm:presLayoutVars>
          <dgm:chPref val="3"/>
        </dgm:presLayoutVars>
      </dgm:prSet>
      <dgm:spPr/>
    </dgm:pt>
    <dgm:pt modelId="{08E1EB68-B39E-45CC-B7A4-6AC727A89443}" type="pres">
      <dgm:prSet presAssocID="{078CFEF0-C6A1-46F0-8CC3-91C27D70B938}" presName="hierChild2" presStyleCnt="0"/>
      <dgm:spPr/>
    </dgm:pt>
    <dgm:pt modelId="{38E59997-B675-4257-AC7B-B957BFF6E584}" type="pres">
      <dgm:prSet presAssocID="{DB56726F-8CAF-4CA5-B6DA-8458232ADB49}" presName="hierRoot1" presStyleCnt="0"/>
      <dgm:spPr/>
    </dgm:pt>
    <dgm:pt modelId="{78B0D3B3-3FE8-4CAD-984C-77F0DB43DDE1}" type="pres">
      <dgm:prSet presAssocID="{DB56726F-8CAF-4CA5-B6DA-8458232ADB49}" presName="composite" presStyleCnt="0"/>
      <dgm:spPr/>
    </dgm:pt>
    <dgm:pt modelId="{EC5644FD-9A99-4F40-9814-C2A45BF49A4C}" type="pres">
      <dgm:prSet presAssocID="{DB56726F-8CAF-4CA5-B6DA-8458232ADB49}" presName="background" presStyleLbl="node0" presStyleIdx="1" presStyleCnt="2"/>
      <dgm:spPr/>
    </dgm:pt>
    <dgm:pt modelId="{857FEEAE-0AD6-4486-A561-0A9285C8521C}" type="pres">
      <dgm:prSet presAssocID="{DB56726F-8CAF-4CA5-B6DA-8458232ADB49}" presName="text" presStyleLbl="fgAcc0" presStyleIdx="1" presStyleCnt="2">
        <dgm:presLayoutVars>
          <dgm:chPref val="3"/>
        </dgm:presLayoutVars>
      </dgm:prSet>
      <dgm:spPr/>
    </dgm:pt>
    <dgm:pt modelId="{26FD86FA-F47D-407A-A5D4-47591E7B211E}" type="pres">
      <dgm:prSet presAssocID="{DB56726F-8CAF-4CA5-B6DA-8458232ADB49}" presName="hierChild2" presStyleCnt="0"/>
      <dgm:spPr/>
    </dgm:pt>
  </dgm:ptLst>
  <dgm:cxnLst>
    <dgm:cxn modelId="{81AADA0D-12C4-4585-B3E1-BD50E77916A4}" srcId="{5BEE7138-90A6-49E9-BA63-D7D9E362BBCC}" destId="{078CFEF0-C6A1-46F0-8CC3-91C27D70B938}" srcOrd="0" destOrd="0" parTransId="{DFFD1413-CDA2-441B-BD19-A1F460C7EE5D}" sibTransId="{9AC1300F-8ED0-45F5-8715-D273E54B26DD}"/>
    <dgm:cxn modelId="{C0BB676A-BF0B-4685-A110-B0796A460FF8}" type="presOf" srcId="{078CFEF0-C6A1-46F0-8CC3-91C27D70B938}" destId="{3DF2B40F-341D-47D0-814C-CA38290C157E}" srcOrd="0" destOrd="0" presId="urn:microsoft.com/office/officeart/2005/8/layout/hierarchy1"/>
    <dgm:cxn modelId="{784E76BD-0E1B-4BCD-8EAF-4F2BDAF77269}" type="presOf" srcId="{DB56726F-8CAF-4CA5-B6DA-8458232ADB49}" destId="{857FEEAE-0AD6-4486-A561-0A9285C8521C}" srcOrd="0" destOrd="0" presId="urn:microsoft.com/office/officeart/2005/8/layout/hierarchy1"/>
    <dgm:cxn modelId="{B648EDBD-C2CC-4558-8BD3-5874737B03D8}" type="presOf" srcId="{5BEE7138-90A6-49E9-BA63-D7D9E362BBCC}" destId="{18D0EAED-758E-43B9-8835-67B8BCA1D790}" srcOrd="0" destOrd="0" presId="urn:microsoft.com/office/officeart/2005/8/layout/hierarchy1"/>
    <dgm:cxn modelId="{ED05CDDA-FADD-4FE1-A6F1-FAF62E827DE7}" srcId="{5BEE7138-90A6-49E9-BA63-D7D9E362BBCC}" destId="{DB56726F-8CAF-4CA5-B6DA-8458232ADB49}" srcOrd="1" destOrd="0" parTransId="{714E2514-7936-4EB9-BD2C-AFE9897BD81F}" sibTransId="{E1DBDD83-7B6E-439B-A578-F0327D8A51EF}"/>
    <dgm:cxn modelId="{696E209A-FCDC-4A15-9757-F11D2329FC98}" type="presParOf" srcId="{18D0EAED-758E-43B9-8835-67B8BCA1D790}" destId="{FF08F8B3-C34D-4A66-A985-0A53B941949E}" srcOrd="0" destOrd="0" presId="urn:microsoft.com/office/officeart/2005/8/layout/hierarchy1"/>
    <dgm:cxn modelId="{13340D8A-78CF-470C-983F-A4B12B3216AF}" type="presParOf" srcId="{FF08F8B3-C34D-4A66-A985-0A53B941949E}" destId="{51289A5A-EB62-4558-8C9D-26132917FF93}" srcOrd="0" destOrd="0" presId="urn:microsoft.com/office/officeart/2005/8/layout/hierarchy1"/>
    <dgm:cxn modelId="{AFC6B642-8641-4FCA-85AB-A5BC7182FFEE}" type="presParOf" srcId="{51289A5A-EB62-4558-8C9D-26132917FF93}" destId="{1297C8D5-8A22-42EB-8AFB-7BDC84555318}" srcOrd="0" destOrd="0" presId="urn:microsoft.com/office/officeart/2005/8/layout/hierarchy1"/>
    <dgm:cxn modelId="{55E9C4D9-E326-4A88-B960-4DEB38C3CA58}" type="presParOf" srcId="{51289A5A-EB62-4558-8C9D-26132917FF93}" destId="{3DF2B40F-341D-47D0-814C-CA38290C157E}" srcOrd="1" destOrd="0" presId="urn:microsoft.com/office/officeart/2005/8/layout/hierarchy1"/>
    <dgm:cxn modelId="{FB4733CC-18DD-4BFC-82C8-D99E3A808499}" type="presParOf" srcId="{FF08F8B3-C34D-4A66-A985-0A53B941949E}" destId="{08E1EB68-B39E-45CC-B7A4-6AC727A89443}" srcOrd="1" destOrd="0" presId="urn:microsoft.com/office/officeart/2005/8/layout/hierarchy1"/>
    <dgm:cxn modelId="{CE1B4719-910E-49A1-9F89-E2530EC8B389}" type="presParOf" srcId="{18D0EAED-758E-43B9-8835-67B8BCA1D790}" destId="{38E59997-B675-4257-AC7B-B957BFF6E584}" srcOrd="1" destOrd="0" presId="urn:microsoft.com/office/officeart/2005/8/layout/hierarchy1"/>
    <dgm:cxn modelId="{8D256C86-BCE5-4156-BF3C-522C91AE69CC}" type="presParOf" srcId="{38E59997-B675-4257-AC7B-B957BFF6E584}" destId="{78B0D3B3-3FE8-4CAD-984C-77F0DB43DDE1}" srcOrd="0" destOrd="0" presId="urn:microsoft.com/office/officeart/2005/8/layout/hierarchy1"/>
    <dgm:cxn modelId="{0F5ADC59-26C2-45F2-925D-F4A5024DE576}" type="presParOf" srcId="{78B0D3B3-3FE8-4CAD-984C-77F0DB43DDE1}" destId="{EC5644FD-9A99-4F40-9814-C2A45BF49A4C}" srcOrd="0" destOrd="0" presId="urn:microsoft.com/office/officeart/2005/8/layout/hierarchy1"/>
    <dgm:cxn modelId="{A98A9F2E-1C72-45E3-846F-0A3A51BA35E4}" type="presParOf" srcId="{78B0D3B3-3FE8-4CAD-984C-77F0DB43DDE1}" destId="{857FEEAE-0AD6-4486-A561-0A9285C8521C}" srcOrd="1" destOrd="0" presId="urn:microsoft.com/office/officeart/2005/8/layout/hierarchy1"/>
    <dgm:cxn modelId="{65E048BD-E27D-451A-8814-5E7681B39BBD}" type="presParOf" srcId="{38E59997-B675-4257-AC7B-B957BFF6E584}" destId="{26FD86FA-F47D-407A-A5D4-47591E7B211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2BF0BF-D4AC-428C-903A-C7DE39A8B2A6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62486D0-8E05-4441-94D4-4CEB9A92D882}">
      <dgm:prSet/>
      <dgm:spPr/>
      <dgm:t>
        <a:bodyPr/>
        <a:lstStyle/>
        <a:p>
          <a:r>
            <a:rPr lang="da-DK"/>
            <a:t>Beskriver hvad det direkte objekt bliver:</a:t>
          </a:r>
          <a:endParaRPr lang="en-US"/>
        </a:p>
      </dgm:t>
    </dgm:pt>
    <dgm:pt modelId="{778D5724-B831-4FC8-B96D-09C5AA9281C5}" type="parTrans" cxnId="{46CF0844-4EF8-45C4-BDDD-5D5DB7671105}">
      <dgm:prSet/>
      <dgm:spPr/>
      <dgm:t>
        <a:bodyPr/>
        <a:lstStyle/>
        <a:p>
          <a:endParaRPr lang="en-US"/>
        </a:p>
      </dgm:t>
    </dgm:pt>
    <dgm:pt modelId="{723E07C0-C657-46AB-924F-AC9370320939}" type="sibTrans" cxnId="{46CF0844-4EF8-45C4-BDDD-5D5DB7671105}">
      <dgm:prSet/>
      <dgm:spPr/>
      <dgm:t>
        <a:bodyPr/>
        <a:lstStyle/>
        <a:p>
          <a:endParaRPr lang="en-US"/>
        </a:p>
      </dgm:t>
    </dgm:pt>
    <dgm:pt modelId="{7D8439B3-6637-4E3A-8657-FC8874613654}">
      <dgm:prSet/>
      <dgm:spPr/>
      <dgm:t>
        <a:bodyPr/>
        <a:lstStyle/>
        <a:p>
          <a:r>
            <a:rPr lang="da-DK"/>
            <a:t>We painted the house red (red= objektsprædikat)</a:t>
          </a:r>
          <a:endParaRPr lang="en-US"/>
        </a:p>
      </dgm:t>
    </dgm:pt>
    <dgm:pt modelId="{3D46D446-DDEB-4E94-8939-391AD13E8F38}" type="parTrans" cxnId="{FD7FFC8B-8E68-4338-AEF1-782974644460}">
      <dgm:prSet/>
      <dgm:spPr/>
      <dgm:t>
        <a:bodyPr/>
        <a:lstStyle/>
        <a:p>
          <a:endParaRPr lang="en-US"/>
        </a:p>
      </dgm:t>
    </dgm:pt>
    <dgm:pt modelId="{21105DD8-D8C5-4DD0-A800-80759E6EFDB1}" type="sibTrans" cxnId="{FD7FFC8B-8E68-4338-AEF1-782974644460}">
      <dgm:prSet/>
      <dgm:spPr/>
      <dgm:t>
        <a:bodyPr/>
        <a:lstStyle/>
        <a:p>
          <a:endParaRPr lang="en-US"/>
        </a:p>
      </dgm:t>
    </dgm:pt>
    <dgm:pt modelId="{EC32792E-2E4C-497F-9A6B-F279D722AF64}" type="pres">
      <dgm:prSet presAssocID="{D42BF0BF-D4AC-428C-903A-C7DE39A8B2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8B17691-B8AE-4719-8EB1-B0596A2C5CEC}" type="pres">
      <dgm:prSet presAssocID="{D62486D0-8E05-4441-94D4-4CEB9A92D882}" presName="hierRoot1" presStyleCnt="0"/>
      <dgm:spPr/>
    </dgm:pt>
    <dgm:pt modelId="{0F9C97AA-8D9A-4666-94CA-24CB790AF244}" type="pres">
      <dgm:prSet presAssocID="{D62486D0-8E05-4441-94D4-4CEB9A92D882}" presName="composite" presStyleCnt="0"/>
      <dgm:spPr/>
    </dgm:pt>
    <dgm:pt modelId="{F86B5832-599F-4AFC-BDAF-8DB1BD761F29}" type="pres">
      <dgm:prSet presAssocID="{D62486D0-8E05-4441-94D4-4CEB9A92D882}" presName="background" presStyleLbl="node0" presStyleIdx="0" presStyleCnt="2"/>
      <dgm:spPr/>
    </dgm:pt>
    <dgm:pt modelId="{BCB9A1F6-ADD0-4F83-A4B0-2E6C5989144B}" type="pres">
      <dgm:prSet presAssocID="{D62486D0-8E05-4441-94D4-4CEB9A92D882}" presName="text" presStyleLbl="fgAcc0" presStyleIdx="0" presStyleCnt="2">
        <dgm:presLayoutVars>
          <dgm:chPref val="3"/>
        </dgm:presLayoutVars>
      </dgm:prSet>
      <dgm:spPr/>
    </dgm:pt>
    <dgm:pt modelId="{D9CC6C8F-E1BB-4197-AFA3-B1637578A826}" type="pres">
      <dgm:prSet presAssocID="{D62486D0-8E05-4441-94D4-4CEB9A92D882}" presName="hierChild2" presStyleCnt="0"/>
      <dgm:spPr/>
    </dgm:pt>
    <dgm:pt modelId="{B4877D52-B5BE-4106-BE09-01353F0D6FC3}" type="pres">
      <dgm:prSet presAssocID="{7D8439B3-6637-4E3A-8657-FC8874613654}" presName="hierRoot1" presStyleCnt="0"/>
      <dgm:spPr/>
    </dgm:pt>
    <dgm:pt modelId="{646F26E1-C4FB-44EB-A0D3-F36406E62FC6}" type="pres">
      <dgm:prSet presAssocID="{7D8439B3-6637-4E3A-8657-FC8874613654}" presName="composite" presStyleCnt="0"/>
      <dgm:spPr/>
    </dgm:pt>
    <dgm:pt modelId="{FC8DA698-4637-4998-825B-9FD9EC95B458}" type="pres">
      <dgm:prSet presAssocID="{7D8439B3-6637-4E3A-8657-FC8874613654}" presName="background" presStyleLbl="node0" presStyleIdx="1" presStyleCnt="2"/>
      <dgm:spPr/>
    </dgm:pt>
    <dgm:pt modelId="{F94B124B-139C-49D2-884C-FDEEFEF9F41A}" type="pres">
      <dgm:prSet presAssocID="{7D8439B3-6637-4E3A-8657-FC8874613654}" presName="text" presStyleLbl="fgAcc0" presStyleIdx="1" presStyleCnt="2">
        <dgm:presLayoutVars>
          <dgm:chPref val="3"/>
        </dgm:presLayoutVars>
      </dgm:prSet>
      <dgm:spPr/>
    </dgm:pt>
    <dgm:pt modelId="{7C944862-AD8C-41C0-BE91-125BD5384B86}" type="pres">
      <dgm:prSet presAssocID="{7D8439B3-6637-4E3A-8657-FC8874613654}" presName="hierChild2" presStyleCnt="0"/>
      <dgm:spPr/>
    </dgm:pt>
  </dgm:ptLst>
  <dgm:cxnLst>
    <dgm:cxn modelId="{53AAF719-E150-4985-9337-9EEE975D59CB}" type="presOf" srcId="{D62486D0-8E05-4441-94D4-4CEB9A92D882}" destId="{BCB9A1F6-ADD0-4F83-A4B0-2E6C5989144B}" srcOrd="0" destOrd="0" presId="urn:microsoft.com/office/officeart/2005/8/layout/hierarchy1"/>
    <dgm:cxn modelId="{46CF0844-4EF8-45C4-BDDD-5D5DB7671105}" srcId="{D42BF0BF-D4AC-428C-903A-C7DE39A8B2A6}" destId="{D62486D0-8E05-4441-94D4-4CEB9A92D882}" srcOrd="0" destOrd="0" parTransId="{778D5724-B831-4FC8-B96D-09C5AA9281C5}" sibTransId="{723E07C0-C657-46AB-924F-AC9370320939}"/>
    <dgm:cxn modelId="{F0B1A646-787A-4459-AF75-3A537B9C6403}" type="presOf" srcId="{D42BF0BF-D4AC-428C-903A-C7DE39A8B2A6}" destId="{EC32792E-2E4C-497F-9A6B-F279D722AF64}" srcOrd="0" destOrd="0" presId="urn:microsoft.com/office/officeart/2005/8/layout/hierarchy1"/>
    <dgm:cxn modelId="{FD7FFC8B-8E68-4338-AEF1-782974644460}" srcId="{D42BF0BF-D4AC-428C-903A-C7DE39A8B2A6}" destId="{7D8439B3-6637-4E3A-8657-FC8874613654}" srcOrd="1" destOrd="0" parTransId="{3D46D446-DDEB-4E94-8939-391AD13E8F38}" sibTransId="{21105DD8-D8C5-4DD0-A800-80759E6EFDB1}"/>
    <dgm:cxn modelId="{A49C92D4-D03B-4180-8836-27A60AA89FCC}" type="presOf" srcId="{7D8439B3-6637-4E3A-8657-FC8874613654}" destId="{F94B124B-139C-49D2-884C-FDEEFEF9F41A}" srcOrd="0" destOrd="0" presId="urn:microsoft.com/office/officeart/2005/8/layout/hierarchy1"/>
    <dgm:cxn modelId="{6B9781CE-40D4-4FEF-A4CF-CA680480C8EC}" type="presParOf" srcId="{EC32792E-2E4C-497F-9A6B-F279D722AF64}" destId="{58B17691-B8AE-4719-8EB1-B0596A2C5CEC}" srcOrd="0" destOrd="0" presId="urn:microsoft.com/office/officeart/2005/8/layout/hierarchy1"/>
    <dgm:cxn modelId="{85F53FFE-0406-4EDF-8E84-0D9ED0BFEA83}" type="presParOf" srcId="{58B17691-B8AE-4719-8EB1-B0596A2C5CEC}" destId="{0F9C97AA-8D9A-4666-94CA-24CB790AF244}" srcOrd="0" destOrd="0" presId="urn:microsoft.com/office/officeart/2005/8/layout/hierarchy1"/>
    <dgm:cxn modelId="{A6B7587C-6C95-4766-9C3E-252BB4ED6D5C}" type="presParOf" srcId="{0F9C97AA-8D9A-4666-94CA-24CB790AF244}" destId="{F86B5832-599F-4AFC-BDAF-8DB1BD761F29}" srcOrd="0" destOrd="0" presId="urn:microsoft.com/office/officeart/2005/8/layout/hierarchy1"/>
    <dgm:cxn modelId="{C50F5A2F-AEC1-4884-B5C8-24B53CF4612F}" type="presParOf" srcId="{0F9C97AA-8D9A-4666-94CA-24CB790AF244}" destId="{BCB9A1F6-ADD0-4F83-A4B0-2E6C5989144B}" srcOrd="1" destOrd="0" presId="urn:microsoft.com/office/officeart/2005/8/layout/hierarchy1"/>
    <dgm:cxn modelId="{BDED031C-F6F4-4B4C-9467-3EDA4D966678}" type="presParOf" srcId="{58B17691-B8AE-4719-8EB1-B0596A2C5CEC}" destId="{D9CC6C8F-E1BB-4197-AFA3-B1637578A826}" srcOrd="1" destOrd="0" presId="urn:microsoft.com/office/officeart/2005/8/layout/hierarchy1"/>
    <dgm:cxn modelId="{002DBFCD-5B12-4A25-9038-64C96CCED322}" type="presParOf" srcId="{EC32792E-2E4C-497F-9A6B-F279D722AF64}" destId="{B4877D52-B5BE-4106-BE09-01353F0D6FC3}" srcOrd="1" destOrd="0" presId="urn:microsoft.com/office/officeart/2005/8/layout/hierarchy1"/>
    <dgm:cxn modelId="{1DFCBB3E-7F12-4359-899F-73D3B0E56E86}" type="presParOf" srcId="{B4877D52-B5BE-4106-BE09-01353F0D6FC3}" destId="{646F26E1-C4FB-44EB-A0D3-F36406E62FC6}" srcOrd="0" destOrd="0" presId="urn:microsoft.com/office/officeart/2005/8/layout/hierarchy1"/>
    <dgm:cxn modelId="{E8B304A9-A2A8-4D2F-ABC8-7C299B1826D1}" type="presParOf" srcId="{646F26E1-C4FB-44EB-A0D3-F36406E62FC6}" destId="{FC8DA698-4637-4998-825B-9FD9EC95B458}" srcOrd="0" destOrd="0" presId="urn:microsoft.com/office/officeart/2005/8/layout/hierarchy1"/>
    <dgm:cxn modelId="{C990CC17-E179-43AA-B5A5-0B530F450A93}" type="presParOf" srcId="{646F26E1-C4FB-44EB-A0D3-F36406E62FC6}" destId="{F94B124B-139C-49D2-884C-FDEEFEF9F41A}" srcOrd="1" destOrd="0" presId="urn:microsoft.com/office/officeart/2005/8/layout/hierarchy1"/>
    <dgm:cxn modelId="{6B1A388D-7D47-4F8F-9336-830D79D23BED}" type="presParOf" srcId="{B4877D52-B5BE-4106-BE09-01353F0D6FC3}" destId="{7C944862-AD8C-41C0-BE91-125BD5384B8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FDE225-8C25-496F-B4C2-7BB14C26397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04304FE-D465-4F01-BFEA-CF69EA091D9F}">
      <dgm:prSet/>
      <dgm:spPr/>
      <dgm:t>
        <a:bodyPr/>
        <a:lstStyle/>
        <a:p>
          <a:r>
            <a:rPr lang="da-DK"/>
            <a:t>En helsætning er en sætning med en afrundet mening. Det er en sætning, </a:t>
          </a:r>
          <a:r>
            <a:rPr lang="da-DK" u="sng"/>
            <a:t>som altid kan stå alene</a:t>
          </a:r>
          <a:r>
            <a:rPr lang="da-DK"/>
            <a:t>. </a:t>
          </a:r>
          <a:endParaRPr lang="en-US"/>
        </a:p>
      </dgm:t>
    </dgm:pt>
    <dgm:pt modelId="{7714104D-CD55-4E18-981B-14130B39E7DA}" type="parTrans" cxnId="{7CE5B0BE-09F8-4836-98F2-BCB896A47A97}">
      <dgm:prSet/>
      <dgm:spPr/>
      <dgm:t>
        <a:bodyPr/>
        <a:lstStyle/>
        <a:p>
          <a:endParaRPr lang="en-US"/>
        </a:p>
      </dgm:t>
    </dgm:pt>
    <dgm:pt modelId="{8AF557D1-A0B2-4149-A892-BCCE83A993B9}" type="sibTrans" cxnId="{7CE5B0BE-09F8-4836-98F2-BCB896A47A97}">
      <dgm:prSet/>
      <dgm:spPr/>
      <dgm:t>
        <a:bodyPr/>
        <a:lstStyle/>
        <a:p>
          <a:endParaRPr lang="en-US"/>
        </a:p>
      </dgm:t>
    </dgm:pt>
    <dgm:pt modelId="{B517B09C-7D4D-4786-8CF7-487542FA42F3}">
      <dgm:prSet/>
      <dgm:spPr/>
      <dgm:t>
        <a:bodyPr/>
        <a:lstStyle/>
        <a:p>
          <a:r>
            <a:rPr lang="da-DK"/>
            <a:t>En helsætning går fra punktum til punktum, men man kan også have mere end én helsætning mellem to punktummer. Dette gør sig for eksempel gældende, når sætninger forbindes med </a:t>
          </a:r>
          <a:r>
            <a:rPr lang="da-DK">
              <a:hlinkClick xmlns:r="http://schemas.openxmlformats.org/officeDocument/2006/relationships" r:id="rId1"/>
            </a:rPr>
            <a:t>konjunktionerne</a:t>
          </a:r>
          <a:r>
            <a:rPr lang="da-DK"/>
            <a:t> </a:t>
          </a:r>
          <a:r>
            <a:rPr lang="da-DK" i="1"/>
            <a:t>and</a:t>
          </a:r>
          <a:r>
            <a:rPr lang="da-DK"/>
            <a:t>, </a:t>
          </a:r>
          <a:r>
            <a:rPr lang="da-DK" i="1"/>
            <a:t>or</a:t>
          </a:r>
          <a:r>
            <a:rPr lang="da-DK"/>
            <a:t> eller </a:t>
          </a:r>
          <a:r>
            <a:rPr lang="da-DK" i="1"/>
            <a:t>but</a:t>
          </a:r>
          <a:r>
            <a:rPr lang="da-DK"/>
            <a:t>.</a:t>
          </a:r>
          <a:endParaRPr lang="en-US"/>
        </a:p>
      </dgm:t>
    </dgm:pt>
    <dgm:pt modelId="{77C9C9BF-1D74-4A59-8F5B-42874378A0EE}" type="parTrans" cxnId="{6BDADFD9-1798-41D2-BFFA-7A9BC4059E39}">
      <dgm:prSet/>
      <dgm:spPr/>
      <dgm:t>
        <a:bodyPr/>
        <a:lstStyle/>
        <a:p>
          <a:endParaRPr lang="en-US"/>
        </a:p>
      </dgm:t>
    </dgm:pt>
    <dgm:pt modelId="{D4220BBA-3ADD-463D-83C7-FDB2C42A0F90}" type="sibTrans" cxnId="{6BDADFD9-1798-41D2-BFFA-7A9BC4059E39}">
      <dgm:prSet/>
      <dgm:spPr/>
      <dgm:t>
        <a:bodyPr/>
        <a:lstStyle/>
        <a:p>
          <a:endParaRPr lang="en-US"/>
        </a:p>
      </dgm:t>
    </dgm:pt>
    <dgm:pt modelId="{5B910C79-C789-4FCD-A15D-1B0B7ACEA469}">
      <dgm:prSet/>
      <dgm:spPr/>
      <dgm:t>
        <a:bodyPr/>
        <a:lstStyle/>
        <a:p>
          <a:r>
            <a:rPr lang="da-DK"/>
            <a:t>Eksempel: the students are happy (helsætning)</a:t>
          </a:r>
          <a:endParaRPr lang="en-US"/>
        </a:p>
      </dgm:t>
    </dgm:pt>
    <dgm:pt modelId="{9306FAFD-227F-488F-B131-105E8ED92F66}" type="parTrans" cxnId="{FE09BD6F-BA5C-4873-ACF2-5F84EBBDE635}">
      <dgm:prSet/>
      <dgm:spPr/>
      <dgm:t>
        <a:bodyPr/>
        <a:lstStyle/>
        <a:p>
          <a:endParaRPr lang="en-US"/>
        </a:p>
      </dgm:t>
    </dgm:pt>
    <dgm:pt modelId="{7D34579A-9BDE-4875-A791-B0C5E4056466}" type="sibTrans" cxnId="{FE09BD6F-BA5C-4873-ACF2-5F84EBBDE635}">
      <dgm:prSet/>
      <dgm:spPr/>
      <dgm:t>
        <a:bodyPr/>
        <a:lstStyle/>
        <a:p>
          <a:endParaRPr lang="en-US"/>
        </a:p>
      </dgm:t>
    </dgm:pt>
    <dgm:pt modelId="{0450C491-001E-45DC-82B5-75A626BE5A71}" type="pres">
      <dgm:prSet presAssocID="{86FDE225-8C25-496F-B4C2-7BB14C26397A}" presName="linear" presStyleCnt="0">
        <dgm:presLayoutVars>
          <dgm:animLvl val="lvl"/>
          <dgm:resizeHandles val="exact"/>
        </dgm:presLayoutVars>
      </dgm:prSet>
      <dgm:spPr/>
    </dgm:pt>
    <dgm:pt modelId="{EFDB93D4-7241-4E92-A9AA-7098C4096004}" type="pres">
      <dgm:prSet presAssocID="{B04304FE-D465-4F01-BFEA-CF69EA091D9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212B136-94E6-413E-AC10-D07434C8FF0A}" type="pres">
      <dgm:prSet presAssocID="{8AF557D1-A0B2-4149-A892-BCCE83A993B9}" presName="spacer" presStyleCnt="0"/>
      <dgm:spPr/>
    </dgm:pt>
    <dgm:pt modelId="{EE06E240-86B1-400B-B973-A555EBB4EE2B}" type="pres">
      <dgm:prSet presAssocID="{B517B09C-7D4D-4786-8CF7-487542FA42F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850C675-2032-4561-8738-8BC467D6A217}" type="pres">
      <dgm:prSet presAssocID="{D4220BBA-3ADD-463D-83C7-FDB2C42A0F90}" presName="spacer" presStyleCnt="0"/>
      <dgm:spPr/>
    </dgm:pt>
    <dgm:pt modelId="{1DC93E20-BBC5-4B6F-BA1C-FFE9D2F2ED55}" type="pres">
      <dgm:prSet presAssocID="{5B910C79-C789-4FCD-A15D-1B0B7ACEA46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E09BD6F-BA5C-4873-ACF2-5F84EBBDE635}" srcId="{86FDE225-8C25-496F-B4C2-7BB14C26397A}" destId="{5B910C79-C789-4FCD-A15D-1B0B7ACEA469}" srcOrd="2" destOrd="0" parTransId="{9306FAFD-227F-488F-B131-105E8ED92F66}" sibTransId="{7D34579A-9BDE-4875-A791-B0C5E4056466}"/>
    <dgm:cxn modelId="{3645AE55-E7DC-484A-A343-72FD603FD66E}" type="presOf" srcId="{86FDE225-8C25-496F-B4C2-7BB14C26397A}" destId="{0450C491-001E-45DC-82B5-75A626BE5A71}" srcOrd="0" destOrd="0" presId="urn:microsoft.com/office/officeart/2005/8/layout/vList2"/>
    <dgm:cxn modelId="{9A98D67F-A142-489A-86B7-93C0C2235F5F}" type="presOf" srcId="{B517B09C-7D4D-4786-8CF7-487542FA42F3}" destId="{EE06E240-86B1-400B-B973-A555EBB4EE2B}" srcOrd="0" destOrd="0" presId="urn:microsoft.com/office/officeart/2005/8/layout/vList2"/>
    <dgm:cxn modelId="{7CE5B0BE-09F8-4836-98F2-BCB896A47A97}" srcId="{86FDE225-8C25-496F-B4C2-7BB14C26397A}" destId="{B04304FE-D465-4F01-BFEA-CF69EA091D9F}" srcOrd="0" destOrd="0" parTransId="{7714104D-CD55-4E18-981B-14130B39E7DA}" sibTransId="{8AF557D1-A0B2-4149-A892-BCCE83A993B9}"/>
    <dgm:cxn modelId="{86D548D0-BCD2-49B4-85BB-EEF94930CAB8}" type="presOf" srcId="{B04304FE-D465-4F01-BFEA-CF69EA091D9F}" destId="{EFDB93D4-7241-4E92-A9AA-7098C4096004}" srcOrd="0" destOrd="0" presId="urn:microsoft.com/office/officeart/2005/8/layout/vList2"/>
    <dgm:cxn modelId="{6BDADFD9-1798-41D2-BFFA-7A9BC4059E39}" srcId="{86FDE225-8C25-496F-B4C2-7BB14C26397A}" destId="{B517B09C-7D4D-4786-8CF7-487542FA42F3}" srcOrd="1" destOrd="0" parTransId="{77C9C9BF-1D74-4A59-8F5B-42874378A0EE}" sibTransId="{D4220BBA-3ADD-463D-83C7-FDB2C42A0F90}"/>
    <dgm:cxn modelId="{240CC6F5-7685-4FE4-B86B-1B23D23A4976}" type="presOf" srcId="{5B910C79-C789-4FCD-A15D-1B0B7ACEA469}" destId="{1DC93E20-BBC5-4B6F-BA1C-FFE9D2F2ED55}" srcOrd="0" destOrd="0" presId="urn:microsoft.com/office/officeart/2005/8/layout/vList2"/>
    <dgm:cxn modelId="{C713D27B-19B5-4906-81E2-44F7DF43050B}" type="presParOf" srcId="{0450C491-001E-45DC-82B5-75A626BE5A71}" destId="{EFDB93D4-7241-4E92-A9AA-7098C4096004}" srcOrd="0" destOrd="0" presId="urn:microsoft.com/office/officeart/2005/8/layout/vList2"/>
    <dgm:cxn modelId="{C840B302-B4B0-4D2B-A6FB-41868CEDC106}" type="presParOf" srcId="{0450C491-001E-45DC-82B5-75A626BE5A71}" destId="{4212B136-94E6-413E-AC10-D07434C8FF0A}" srcOrd="1" destOrd="0" presId="urn:microsoft.com/office/officeart/2005/8/layout/vList2"/>
    <dgm:cxn modelId="{733D5E94-23D7-4C7D-AF7F-930772B1D311}" type="presParOf" srcId="{0450C491-001E-45DC-82B5-75A626BE5A71}" destId="{EE06E240-86B1-400B-B973-A555EBB4EE2B}" srcOrd="2" destOrd="0" presId="urn:microsoft.com/office/officeart/2005/8/layout/vList2"/>
    <dgm:cxn modelId="{2651D33F-A0AB-44C0-AB55-B070206BEDCF}" type="presParOf" srcId="{0450C491-001E-45DC-82B5-75A626BE5A71}" destId="{2850C675-2032-4561-8738-8BC467D6A217}" srcOrd="3" destOrd="0" presId="urn:microsoft.com/office/officeart/2005/8/layout/vList2"/>
    <dgm:cxn modelId="{6063CBEE-0FA8-43A5-9E65-A8B232245E2A}" type="presParOf" srcId="{0450C491-001E-45DC-82B5-75A626BE5A71}" destId="{1DC93E20-BBC5-4B6F-BA1C-FFE9D2F2ED5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AE804BA-BC93-406B-A5B5-38CA47E0E3D1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EFD3FC5-9028-44B5-8EC0-B4074C2A5E54}">
      <dgm:prSet/>
      <dgm:spPr/>
      <dgm:t>
        <a:bodyPr/>
        <a:lstStyle/>
        <a:p>
          <a:r>
            <a:rPr lang="da-DK"/>
            <a:t>En ledsætning står altid som led i en helsætning.</a:t>
          </a:r>
          <a:endParaRPr lang="en-US"/>
        </a:p>
      </dgm:t>
    </dgm:pt>
    <dgm:pt modelId="{DDDB4D23-2977-4FF0-9D16-BB13578AF268}" type="parTrans" cxnId="{8D4A9C89-2FF4-4193-B605-636FA81EF457}">
      <dgm:prSet/>
      <dgm:spPr/>
      <dgm:t>
        <a:bodyPr/>
        <a:lstStyle/>
        <a:p>
          <a:endParaRPr lang="en-US"/>
        </a:p>
      </dgm:t>
    </dgm:pt>
    <dgm:pt modelId="{B5710412-137E-42C7-A1B1-621B5A6C3835}" type="sibTrans" cxnId="{8D4A9C89-2FF4-4193-B605-636FA81EF457}">
      <dgm:prSet/>
      <dgm:spPr/>
      <dgm:t>
        <a:bodyPr/>
        <a:lstStyle/>
        <a:p>
          <a:endParaRPr lang="en-US"/>
        </a:p>
      </dgm:t>
    </dgm:pt>
    <dgm:pt modelId="{3B53C3EC-FC5B-4A78-8CFF-A120EED3B49B}">
      <dgm:prSet/>
      <dgm:spPr/>
      <dgm:t>
        <a:bodyPr/>
        <a:lstStyle/>
        <a:p>
          <a:r>
            <a:rPr lang="da-DK"/>
            <a:t>He watched us </a:t>
          </a:r>
          <a:r>
            <a:rPr lang="da-DK" b="1"/>
            <a:t>while we were asleep. (while we were asleep= ledsætning)</a:t>
          </a:r>
          <a:endParaRPr lang="en-US"/>
        </a:p>
      </dgm:t>
    </dgm:pt>
    <dgm:pt modelId="{4446C89A-E473-479F-9E03-1565F67028D2}" type="parTrans" cxnId="{9748E6CB-93D9-47AB-ABA0-D991F1BBF446}">
      <dgm:prSet/>
      <dgm:spPr/>
      <dgm:t>
        <a:bodyPr/>
        <a:lstStyle/>
        <a:p>
          <a:endParaRPr lang="en-US"/>
        </a:p>
      </dgm:t>
    </dgm:pt>
    <dgm:pt modelId="{D19D8E91-BD59-4165-B95C-D7CF91D5AB4D}" type="sibTrans" cxnId="{9748E6CB-93D9-47AB-ABA0-D991F1BBF446}">
      <dgm:prSet/>
      <dgm:spPr/>
      <dgm:t>
        <a:bodyPr/>
        <a:lstStyle/>
        <a:p>
          <a:endParaRPr lang="en-US"/>
        </a:p>
      </dgm:t>
    </dgm:pt>
    <dgm:pt modelId="{F67EE802-2617-4B99-9664-C5BBA5DCEB6B}" type="pres">
      <dgm:prSet presAssocID="{7AE804BA-BC93-406B-A5B5-38CA47E0E3D1}" presName="linear" presStyleCnt="0">
        <dgm:presLayoutVars>
          <dgm:animLvl val="lvl"/>
          <dgm:resizeHandles val="exact"/>
        </dgm:presLayoutVars>
      </dgm:prSet>
      <dgm:spPr/>
    </dgm:pt>
    <dgm:pt modelId="{C4C897FE-0826-4E16-938E-4A12C544DD6E}" type="pres">
      <dgm:prSet presAssocID="{BEFD3FC5-9028-44B5-8EC0-B4074C2A5E5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A5DECCE-9803-4BB7-BAFF-D4EFD26D7759}" type="pres">
      <dgm:prSet presAssocID="{B5710412-137E-42C7-A1B1-621B5A6C3835}" presName="spacer" presStyleCnt="0"/>
      <dgm:spPr/>
    </dgm:pt>
    <dgm:pt modelId="{ADBA2C68-DB47-4F47-ACB0-C4506E2C9C25}" type="pres">
      <dgm:prSet presAssocID="{3B53C3EC-FC5B-4A78-8CFF-A120EED3B49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BA1DA08-1A3E-4B6C-8EED-38269AD70473}" type="presOf" srcId="{BEFD3FC5-9028-44B5-8EC0-B4074C2A5E54}" destId="{C4C897FE-0826-4E16-938E-4A12C544DD6E}" srcOrd="0" destOrd="0" presId="urn:microsoft.com/office/officeart/2005/8/layout/vList2"/>
    <dgm:cxn modelId="{B703BE30-D8F1-484B-9EEE-A92D8C42F0A9}" type="presOf" srcId="{7AE804BA-BC93-406B-A5B5-38CA47E0E3D1}" destId="{F67EE802-2617-4B99-9664-C5BBA5DCEB6B}" srcOrd="0" destOrd="0" presId="urn:microsoft.com/office/officeart/2005/8/layout/vList2"/>
    <dgm:cxn modelId="{2A66BE35-1156-4DA2-8E33-2EE736838D78}" type="presOf" srcId="{3B53C3EC-FC5B-4A78-8CFF-A120EED3B49B}" destId="{ADBA2C68-DB47-4F47-ACB0-C4506E2C9C25}" srcOrd="0" destOrd="0" presId="urn:microsoft.com/office/officeart/2005/8/layout/vList2"/>
    <dgm:cxn modelId="{8D4A9C89-2FF4-4193-B605-636FA81EF457}" srcId="{7AE804BA-BC93-406B-A5B5-38CA47E0E3D1}" destId="{BEFD3FC5-9028-44B5-8EC0-B4074C2A5E54}" srcOrd="0" destOrd="0" parTransId="{DDDB4D23-2977-4FF0-9D16-BB13578AF268}" sibTransId="{B5710412-137E-42C7-A1B1-621B5A6C3835}"/>
    <dgm:cxn modelId="{9748E6CB-93D9-47AB-ABA0-D991F1BBF446}" srcId="{7AE804BA-BC93-406B-A5B5-38CA47E0E3D1}" destId="{3B53C3EC-FC5B-4A78-8CFF-A120EED3B49B}" srcOrd="1" destOrd="0" parTransId="{4446C89A-E473-479F-9E03-1565F67028D2}" sibTransId="{D19D8E91-BD59-4165-B95C-D7CF91D5AB4D}"/>
    <dgm:cxn modelId="{C3176F53-4AF4-4F72-B7EB-AF3049D8AE08}" type="presParOf" srcId="{F67EE802-2617-4B99-9664-C5BBA5DCEB6B}" destId="{C4C897FE-0826-4E16-938E-4A12C544DD6E}" srcOrd="0" destOrd="0" presId="urn:microsoft.com/office/officeart/2005/8/layout/vList2"/>
    <dgm:cxn modelId="{563655F7-5DAF-4378-9FEA-AE78759057BE}" type="presParOf" srcId="{F67EE802-2617-4B99-9664-C5BBA5DCEB6B}" destId="{DA5DECCE-9803-4BB7-BAFF-D4EFD26D7759}" srcOrd="1" destOrd="0" presId="urn:microsoft.com/office/officeart/2005/8/layout/vList2"/>
    <dgm:cxn modelId="{BECB071F-89C0-4FDD-A0B1-B489FA4F2596}" type="presParOf" srcId="{F67EE802-2617-4B99-9664-C5BBA5DCEB6B}" destId="{ADBA2C68-DB47-4F47-ACB0-C4506E2C9C2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D2BCD1-FCDE-4001-8AC3-26BD890AA704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C593C-AE34-4FFC-BCE9-061C056AAA75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kern="1200"/>
            <a:t>Subjektet angiver den, der udfører handlingen.</a:t>
          </a:r>
          <a:endParaRPr lang="en-US" sz="4400" kern="1200"/>
        </a:p>
      </dsp:txBody>
      <dsp:txXfrm>
        <a:off x="608661" y="692298"/>
        <a:ext cx="4508047" cy="2799040"/>
      </dsp:txXfrm>
    </dsp:sp>
    <dsp:sp modelId="{47FEC04B-C8D0-4E6E-9F41-7DC2BEFD4575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398DF0-4E94-4E5C-B702-8126CF2FEA91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kern="1200"/>
            <a:t>John(x) has broken his leg</a:t>
          </a:r>
          <a:endParaRPr lang="en-US" sz="4400" kern="1200"/>
        </a:p>
      </dsp:txBody>
      <dsp:txXfrm>
        <a:off x="6331365" y="692298"/>
        <a:ext cx="4508047" cy="2799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72D1C-9892-4B79-B128-1390C4F5D412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9363E3-4FA5-40A8-8968-542B8ED534EF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kern="1200" dirty="0"/>
            <a:t>Angiver handling, vi kan sætte ”I(jeg)eller ”to” (at) foran verbet.</a:t>
          </a:r>
          <a:endParaRPr lang="en-US" sz="4400" kern="1200" dirty="0"/>
        </a:p>
      </dsp:txBody>
      <dsp:txXfrm>
        <a:off x="608661" y="692298"/>
        <a:ext cx="4508047" cy="2799040"/>
      </dsp:txXfrm>
    </dsp:sp>
    <dsp:sp modelId="{593C5254-303C-4C27-BFC3-F55D211F7C02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31F772-C329-4FF0-BD71-1860B0C03C74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kern="1200"/>
            <a:t>One boy broke (O) his leg</a:t>
          </a:r>
          <a:endParaRPr lang="en-US" sz="4400" kern="1200"/>
        </a:p>
      </dsp:txBody>
      <dsp:txXfrm>
        <a:off x="6331365" y="692298"/>
        <a:ext cx="4508047" cy="2799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E3B7E-FF13-48F5-B163-B5A7EE0814A0}">
      <dsp:nvSpPr>
        <dsp:cNvPr id="0" name=""/>
        <dsp:cNvSpPr/>
      </dsp:nvSpPr>
      <dsp:spPr>
        <a:xfrm>
          <a:off x="0" y="56627"/>
          <a:ext cx="10927829" cy="11056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500" kern="1200"/>
            <a:t>Angiver hvad subjektet og verballeddet gør</a:t>
          </a:r>
          <a:endParaRPr lang="en-US" sz="4500" kern="1200"/>
        </a:p>
      </dsp:txBody>
      <dsp:txXfrm>
        <a:off x="53973" y="110600"/>
        <a:ext cx="10819883" cy="997704"/>
      </dsp:txXfrm>
    </dsp:sp>
    <dsp:sp modelId="{680A83FB-0EB0-4CC9-9B76-E82A06B43C1E}">
      <dsp:nvSpPr>
        <dsp:cNvPr id="0" name=""/>
        <dsp:cNvSpPr/>
      </dsp:nvSpPr>
      <dsp:spPr>
        <a:xfrm>
          <a:off x="0" y="1291877"/>
          <a:ext cx="10927829" cy="110565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500" kern="1200"/>
            <a:t>He brought the letter</a:t>
          </a:r>
          <a:endParaRPr lang="en-US" sz="4500" kern="1200"/>
        </a:p>
      </dsp:txBody>
      <dsp:txXfrm>
        <a:off x="53973" y="1345850"/>
        <a:ext cx="10819883" cy="997704"/>
      </dsp:txXfrm>
    </dsp:sp>
    <dsp:sp modelId="{D2694054-2CE5-4955-9C09-13683D683666}">
      <dsp:nvSpPr>
        <dsp:cNvPr id="0" name=""/>
        <dsp:cNvSpPr/>
      </dsp:nvSpPr>
      <dsp:spPr>
        <a:xfrm>
          <a:off x="0" y="2527127"/>
          <a:ext cx="10927829" cy="110565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500" kern="1200"/>
            <a:t>Letter= △</a:t>
          </a:r>
          <a:endParaRPr lang="en-US" sz="4500" kern="1200"/>
        </a:p>
      </dsp:txBody>
      <dsp:txXfrm>
        <a:off x="53973" y="2581100"/>
        <a:ext cx="10819883" cy="9977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B408D-534F-460B-9596-1987AC8A41E8}">
      <dsp:nvSpPr>
        <dsp:cNvPr id="0" name=""/>
        <dsp:cNvSpPr/>
      </dsp:nvSpPr>
      <dsp:spPr>
        <a:xfrm>
          <a:off x="0" y="30752"/>
          <a:ext cx="10927829" cy="11536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900" kern="1200"/>
            <a:t>Det indirekte objekt (hensynsled) angiver den imod hvem handlingen er rettet.</a:t>
          </a:r>
          <a:endParaRPr lang="en-US" sz="2900" kern="1200"/>
        </a:p>
      </dsp:txBody>
      <dsp:txXfrm>
        <a:off x="56315" y="87067"/>
        <a:ext cx="10815199" cy="1040990"/>
      </dsp:txXfrm>
    </dsp:sp>
    <dsp:sp modelId="{9EB9333F-4789-4EF0-AB5A-3A798F4498C8}">
      <dsp:nvSpPr>
        <dsp:cNvPr id="0" name=""/>
        <dsp:cNvSpPr/>
      </dsp:nvSpPr>
      <dsp:spPr>
        <a:xfrm>
          <a:off x="0" y="1267892"/>
          <a:ext cx="10927829" cy="115362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900" kern="1200"/>
            <a:t>He told John a secret</a:t>
          </a:r>
          <a:endParaRPr lang="en-US" sz="2900" kern="1200"/>
        </a:p>
      </dsp:txBody>
      <dsp:txXfrm>
        <a:off x="56315" y="1324207"/>
        <a:ext cx="10815199" cy="1040990"/>
      </dsp:txXfrm>
    </dsp:sp>
    <dsp:sp modelId="{88E01AAA-7FCC-4C0B-88BF-DB47040EAEA4}">
      <dsp:nvSpPr>
        <dsp:cNvPr id="0" name=""/>
        <dsp:cNvSpPr/>
      </dsp:nvSpPr>
      <dsp:spPr>
        <a:xfrm>
          <a:off x="0" y="2505032"/>
          <a:ext cx="10927829" cy="11536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900" kern="1200"/>
            <a:t>John= </a:t>
          </a:r>
          <a:r>
            <a:rPr lang="ja-JP" sz="2900" kern="1200"/>
            <a:t>ロ</a:t>
          </a:r>
          <a:endParaRPr lang="en-US" sz="2900" kern="1200"/>
        </a:p>
      </dsp:txBody>
      <dsp:txXfrm>
        <a:off x="56315" y="2561347"/>
        <a:ext cx="10815199" cy="10409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7C8D5-8A22-42EB-8AFB-7BDC84555318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2B40F-341D-47D0-814C-CA38290C157E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600" kern="1200" dirty="0"/>
            <a:t>subjektsprædikatet (omsagnsled til grundled) beskriver </a:t>
          </a:r>
          <a:r>
            <a:rPr lang="da-DK" sz="2600" kern="1200" dirty="0" err="1"/>
            <a:t>subjeket</a:t>
          </a:r>
          <a:r>
            <a:rPr lang="da-DK" sz="2600" kern="1200" dirty="0"/>
            <a:t> nærmere og optræder bl.a. i forbindelse med verberne </a:t>
          </a:r>
          <a:r>
            <a:rPr lang="da-DK" sz="2600" kern="1200" dirty="0" err="1"/>
            <a:t>be</a:t>
          </a:r>
          <a:r>
            <a:rPr lang="da-DK" sz="2600" kern="1200" dirty="0"/>
            <a:t>, </a:t>
          </a:r>
          <a:r>
            <a:rPr lang="da-DK" sz="2600" kern="1200" dirty="0" err="1"/>
            <a:t>become</a:t>
          </a:r>
          <a:r>
            <a:rPr lang="da-DK" sz="2600" kern="1200" dirty="0"/>
            <a:t>, </a:t>
          </a:r>
          <a:r>
            <a:rPr lang="da-DK" sz="2600" kern="1200" dirty="0" err="1"/>
            <a:t>remain</a:t>
          </a:r>
          <a:r>
            <a:rPr lang="da-DK" sz="2600" kern="1200" dirty="0"/>
            <a:t>, </a:t>
          </a:r>
          <a:r>
            <a:rPr lang="da-DK" sz="2600" kern="1200" dirty="0" err="1"/>
            <a:t>grow</a:t>
          </a:r>
          <a:r>
            <a:rPr lang="da-DK" sz="2600" kern="1200" dirty="0"/>
            <a:t>, </a:t>
          </a:r>
          <a:r>
            <a:rPr lang="da-DK" sz="2600" kern="1200" dirty="0" err="1"/>
            <a:t>get</a:t>
          </a:r>
          <a:r>
            <a:rPr lang="da-DK" sz="2600" kern="1200" dirty="0"/>
            <a:t>, look.</a:t>
          </a:r>
          <a:endParaRPr lang="en-US" sz="2600" kern="1200" dirty="0"/>
        </a:p>
      </dsp:txBody>
      <dsp:txXfrm>
        <a:off x="608661" y="692298"/>
        <a:ext cx="4508047" cy="2799040"/>
      </dsp:txXfrm>
    </dsp:sp>
    <dsp:sp modelId="{EC5644FD-9A99-4F40-9814-C2A45BF49A4C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FEEAE-0AD6-4486-A561-0A9285C8521C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600" kern="1200"/>
            <a:t>Joe is a baker (baker = Ⓧ)</a:t>
          </a:r>
          <a:endParaRPr lang="en-US" sz="2600" kern="1200"/>
        </a:p>
      </dsp:txBody>
      <dsp:txXfrm>
        <a:off x="6331365" y="692298"/>
        <a:ext cx="4508047" cy="27990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B5832-599F-4AFC-BDAF-8DB1BD761F29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9A1F6-ADD0-4F83-A4B0-2E6C5989144B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500" kern="1200"/>
            <a:t>Beskriver hvad det direkte objekt bliver:</a:t>
          </a:r>
          <a:endParaRPr lang="en-US" sz="4500" kern="1200"/>
        </a:p>
      </dsp:txBody>
      <dsp:txXfrm>
        <a:off x="608661" y="692298"/>
        <a:ext cx="4508047" cy="2799040"/>
      </dsp:txXfrm>
    </dsp:sp>
    <dsp:sp modelId="{FC8DA698-4637-4998-825B-9FD9EC95B458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B124B-139C-49D2-884C-FDEEFEF9F41A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500" kern="1200"/>
            <a:t>We painted the house red (red= objektsprædikat)</a:t>
          </a:r>
          <a:endParaRPr lang="en-US" sz="4500" kern="1200"/>
        </a:p>
      </dsp:txBody>
      <dsp:txXfrm>
        <a:off x="6331365" y="692298"/>
        <a:ext cx="4508047" cy="27990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B93D4-7241-4E92-A9AA-7098C4096004}">
      <dsp:nvSpPr>
        <dsp:cNvPr id="0" name=""/>
        <dsp:cNvSpPr/>
      </dsp:nvSpPr>
      <dsp:spPr>
        <a:xfrm>
          <a:off x="0" y="463953"/>
          <a:ext cx="6798539" cy="8950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En helsætning er en sætning med en afrundet mening. Det er en sætning, </a:t>
          </a:r>
          <a:r>
            <a:rPr lang="da-DK" sz="1600" u="sng" kern="1200"/>
            <a:t>som altid kan stå alene</a:t>
          </a:r>
          <a:r>
            <a:rPr lang="da-DK" sz="1600" kern="1200"/>
            <a:t>. </a:t>
          </a:r>
          <a:endParaRPr lang="en-US" sz="1600" kern="1200"/>
        </a:p>
      </dsp:txBody>
      <dsp:txXfrm>
        <a:off x="43693" y="507646"/>
        <a:ext cx="6711153" cy="807664"/>
      </dsp:txXfrm>
    </dsp:sp>
    <dsp:sp modelId="{EE06E240-86B1-400B-B973-A555EBB4EE2B}">
      <dsp:nvSpPr>
        <dsp:cNvPr id="0" name=""/>
        <dsp:cNvSpPr/>
      </dsp:nvSpPr>
      <dsp:spPr>
        <a:xfrm>
          <a:off x="0" y="1405083"/>
          <a:ext cx="6798539" cy="89505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En helsætning går fra punktum til punktum, men man kan også have mere end én helsætning mellem to punktummer. Dette gør sig for eksempel gældende, når sætninger forbindes med </a:t>
          </a:r>
          <a:r>
            <a:rPr lang="da-DK" sz="1600" kern="1200">
              <a:hlinkClick xmlns:r="http://schemas.openxmlformats.org/officeDocument/2006/relationships" r:id="rId1"/>
            </a:rPr>
            <a:t>konjunktionerne</a:t>
          </a:r>
          <a:r>
            <a:rPr lang="da-DK" sz="1600" kern="1200"/>
            <a:t> </a:t>
          </a:r>
          <a:r>
            <a:rPr lang="da-DK" sz="1600" i="1" kern="1200"/>
            <a:t>and</a:t>
          </a:r>
          <a:r>
            <a:rPr lang="da-DK" sz="1600" kern="1200"/>
            <a:t>, </a:t>
          </a:r>
          <a:r>
            <a:rPr lang="da-DK" sz="1600" i="1" kern="1200"/>
            <a:t>or</a:t>
          </a:r>
          <a:r>
            <a:rPr lang="da-DK" sz="1600" kern="1200"/>
            <a:t> eller </a:t>
          </a:r>
          <a:r>
            <a:rPr lang="da-DK" sz="1600" i="1" kern="1200"/>
            <a:t>but</a:t>
          </a:r>
          <a:r>
            <a:rPr lang="da-DK" sz="1600" kern="1200"/>
            <a:t>.</a:t>
          </a:r>
          <a:endParaRPr lang="en-US" sz="1600" kern="1200"/>
        </a:p>
      </dsp:txBody>
      <dsp:txXfrm>
        <a:off x="43693" y="1448776"/>
        <a:ext cx="6711153" cy="807664"/>
      </dsp:txXfrm>
    </dsp:sp>
    <dsp:sp modelId="{1DC93E20-BBC5-4B6F-BA1C-FFE9D2F2ED55}">
      <dsp:nvSpPr>
        <dsp:cNvPr id="0" name=""/>
        <dsp:cNvSpPr/>
      </dsp:nvSpPr>
      <dsp:spPr>
        <a:xfrm>
          <a:off x="0" y="2346213"/>
          <a:ext cx="6798539" cy="89505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Eksempel: the students are happy (helsætning)</a:t>
          </a:r>
          <a:endParaRPr lang="en-US" sz="1600" kern="1200"/>
        </a:p>
      </dsp:txBody>
      <dsp:txXfrm>
        <a:off x="43693" y="2389906"/>
        <a:ext cx="6711153" cy="8076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897FE-0826-4E16-938E-4A12C544DD6E}">
      <dsp:nvSpPr>
        <dsp:cNvPr id="0" name=""/>
        <dsp:cNvSpPr/>
      </dsp:nvSpPr>
      <dsp:spPr>
        <a:xfrm>
          <a:off x="0" y="374354"/>
          <a:ext cx="6666833" cy="229356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100" kern="1200"/>
            <a:t>En ledsætning står altid som led i en helsætning.</a:t>
          </a:r>
          <a:endParaRPr lang="en-US" sz="4100" kern="1200"/>
        </a:p>
      </dsp:txBody>
      <dsp:txXfrm>
        <a:off x="111963" y="486317"/>
        <a:ext cx="6442907" cy="2069639"/>
      </dsp:txXfrm>
    </dsp:sp>
    <dsp:sp modelId="{ADBA2C68-DB47-4F47-ACB0-C4506E2C9C25}">
      <dsp:nvSpPr>
        <dsp:cNvPr id="0" name=""/>
        <dsp:cNvSpPr/>
      </dsp:nvSpPr>
      <dsp:spPr>
        <a:xfrm>
          <a:off x="0" y="2786000"/>
          <a:ext cx="6666833" cy="2293565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100" kern="1200"/>
            <a:t>He watched us </a:t>
          </a:r>
          <a:r>
            <a:rPr lang="da-DK" sz="4100" b="1" kern="1200"/>
            <a:t>while we were asleep. (while we were asleep= ledsætning)</a:t>
          </a:r>
          <a:endParaRPr lang="en-US" sz="4100" kern="1200"/>
        </a:p>
      </dsp:txBody>
      <dsp:txXfrm>
        <a:off x="111963" y="2897963"/>
        <a:ext cx="6442907" cy="2069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E2E20-015B-04DC-2224-F7CBC705B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EFFDDA3-743E-3C83-2E84-ED0223D5C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52844E-1D7A-9628-35C9-A160961D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1D2409-8CAF-492A-7263-0948C649C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EED92FD-6299-E10B-0A44-E6D035E1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97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2D36F-DC9C-D7E3-3EA4-F55C96701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2D5EF54-23F7-7C02-DE2D-F2B2F6793A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83093C0-B0D5-3FB5-DABF-F6D67660C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274BBB-EF9F-0038-BD62-5C4918ED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94C554-9BE3-80A6-233F-E4E1FADF2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893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D7595A8-D625-EBD7-B994-B777D96513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399F757-29DC-E9B9-E40C-783B01037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E4CB3F-0205-C518-B959-601D5C17C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A2C75B-5A67-AEF9-D537-E36E4037A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013844-0660-5711-B344-E12E19D7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455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8ABE8-E6C9-D4EC-45D0-26F14FA4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0FDD57-6D80-5C4C-2524-BE3FD2336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4DF397-C197-150B-0F91-5F5CE741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E181CA-2BB8-F727-967B-62F8A190E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0C65F4-6A32-FD11-660B-BF304A569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03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6584C-A53F-7D4A-61D0-61BCA67F5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527E383-5AC5-B481-8B90-D8BFA60C2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F658876-3DFB-6AD6-D8F4-10162216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A33B02-EA41-AFCD-7853-EA2A2DF9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EEB016-0153-EFD4-3C63-A4A75F169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174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8F008-1580-062B-5480-5D6588972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A561FD8-A34F-0FBA-161C-B51FA3E28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67E525E-CA9A-AF95-2400-D40529707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6B92E3-43A2-4ADF-C86E-E38E15B2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CAD93DC-D69C-37CE-336D-DEFE96864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F9EC624-49EB-892B-7613-2F0886A79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536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695F77-71E4-B47C-34DC-E5DCA63BF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D89BC9-AF2D-6949-C15B-754198409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B9EC8B6-B857-D771-20F4-F64B7C113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6DAAE09-0DAB-3554-40D8-064B56AC7F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CDE7E01-D524-3823-16FD-31284ECCE7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F53ABFF-926C-18F0-ED86-355226083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718F5B8-A6DA-B955-361A-AB9B4EFE9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3071A8E-BDEA-548C-412F-E44A5549B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24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EB549C-5373-4BDD-E16B-DE92284C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DFEC63A-093C-FEE8-97F1-B09655361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39A80E4-0735-277F-B269-16A12458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6E04665-2420-B184-DB6F-72A854F1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939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C4391AB-B26F-40D1-C1C9-C11886031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8A9769D-2E55-4398-7223-49A259B17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BC32CEE-0A1B-D3B9-9DE1-3ABDC747B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82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A7BA6-855A-79FA-1975-86B540A3B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2CCD7A-C732-FD95-2206-8F0C32835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C009076-E9A6-EAB3-CB01-827DEA9EFB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C44DBF-CF16-BC4C-15AF-31CB92642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FB9688A-F61D-6832-A819-FA9CA964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19C623-0930-4301-CBDA-3E6DD4EC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383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082119-0F88-EF6D-C147-662FB6F6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28B6D8B-0BB2-E866-6F28-2D944B2C7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13029C5-9351-10A1-BB19-423D2E03B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52F9B94-7DA3-F2EF-2C8D-3C26875A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5377AEF-2CFB-ABC1-6E0A-6AC14ADE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8F89CA2-072D-0C8D-68B5-20F67DB04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779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D5C7FCF-A3AA-27B4-A371-65E88F7EB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24ACF38-45D1-8712-5CA0-3C6E50336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09D238-111E-6C58-34F9-EBE970F55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D6138-A344-4611-AD7B-1460112427F6}" type="datetimeFigureOut">
              <a:rPr lang="da-DK" smtClean="0"/>
              <a:t>24-09-2024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8AE01CD-0241-2A8D-DDCB-5180692793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3FFBFC-C2E3-FC08-A43B-FAB4C0831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C7EBB3-2B2A-409B-A9F2-01CB61A3EE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75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mmg.systime.dk/?id=430#c1327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channel/UCqECaJ8Gagnn7YCbPEzWH6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CC5348-0C6E-B432-1673-4C1F5C01D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br>
              <a:rPr lang="da-DK" sz="7400" dirty="0">
                <a:solidFill>
                  <a:srgbClr val="FFFFFF"/>
                </a:solidFill>
              </a:rPr>
            </a:br>
            <a:r>
              <a:rPr lang="da-DK" sz="7400" dirty="0">
                <a:solidFill>
                  <a:srgbClr val="FFFFFF"/>
                </a:solidFill>
              </a:rPr>
              <a:t>Sætningsanalyse</a:t>
            </a:r>
            <a:br>
              <a:rPr lang="da-DK" sz="7400" dirty="0">
                <a:solidFill>
                  <a:srgbClr val="FFFFFF"/>
                </a:solidFill>
              </a:rPr>
            </a:br>
            <a:endParaRPr lang="da-DK" sz="7400" dirty="0">
              <a:solidFill>
                <a:srgbClr val="FFFFFF"/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3EE6327-B3EB-F46D-6E65-530CF150F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endParaRPr lang="da-DK" sz="2000">
              <a:solidFill>
                <a:srgbClr val="FFFFFF"/>
              </a:solidFill>
            </a:endParaRPr>
          </a:p>
        </p:txBody>
      </p:sp>
      <p:sp>
        <p:nvSpPr>
          <p:cNvPr id="2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317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15AB53-54B2-AD55-A239-B58E88233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Subjektsprædikat </a:t>
            </a:r>
            <a:r>
              <a:rPr lang="da-DK" sz="4000">
                <a:solidFill>
                  <a:srgbClr val="FFFFFF"/>
                </a:solidFill>
                <a:effectLst/>
              </a:rPr>
              <a:t>Ⓧ</a:t>
            </a:r>
            <a:endParaRPr lang="da-DK" sz="4000">
              <a:solidFill>
                <a:srgbClr val="FFFFFF"/>
              </a:solidFill>
            </a:endParaRP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25477568-96B1-6948-658F-7DA0B7F844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44467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726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E14B23-2383-B211-713F-763A7E9F9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 sz="3400">
                <a:solidFill>
                  <a:srgbClr val="FFFFFF"/>
                </a:solidFill>
              </a:rPr>
              <a:t>Opgaver subjektsprædikat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F9FD8E-386D-7811-81DC-43495ADA2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Find subjektsprædikatet dvs. det led som beskriver subjektet nærmere.</a:t>
            </a:r>
          </a:p>
          <a:p>
            <a:r>
              <a:rPr lang="da-DK" dirty="0"/>
              <a:t>He </a:t>
            </a:r>
            <a:r>
              <a:rPr lang="da-DK" dirty="0" err="1"/>
              <a:t>became</a:t>
            </a:r>
            <a:r>
              <a:rPr lang="da-DK" dirty="0"/>
              <a:t> </a:t>
            </a:r>
            <a:r>
              <a:rPr lang="da-DK" dirty="0" err="1"/>
              <a:t>disillusioned</a:t>
            </a:r>
            <a:r>
              <a:rPr lang="da-DK" dirty="0"/>
              <a:t>.</a:t>
            </a:r>
          </a:p>
          <a:p>
            <a:r>
              <a:rPr lang="da-DK" dirty="0"/>
              <a:t>Sandra felt sad.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07990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38C087-839E-ED7E-D928-B7AF1B82A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Objektsprædikat 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B2DC45A0-13DA-EEDD-BE1E-D0A49E0772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0857169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7520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52F005D-2269-28AB-34A4-17AB51A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 sz="3700">
                <a:solidFill>
                  <a:srgbClr val="FFFFFF"/>
                </a:solidFill>
              </a:rPr>
              <a:t>Opgaver objektsprædikat</a:t>
            </a:r>
            <a:br>
              <a:rPr lang="da-DK" sz="3700">
                <a:solidFill>
                  <a:srgbClr val="FFFFFF"/>
                </a:solidFill>
              </a:rPr>
            </a:br>
            <a:endParaRPr lang="da-DK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00D0BC-29D3-A6A4-3AEC-F9D36CF93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Find </a:t>
            </a:r>
            <a:r>
              <a:rPr lang="da-DK" dirty="0" err="1"/>
              <a:t>objektsprædikat</a:t>
            </a:r>
            <a:r>
              <a:rPr lang="da-DK" dirty="0"/>
              <a:t> i nedenstående sætninger:</a:t>
            </a:r>
          </a:p>
          <a:p>
            <a:pPr marL="514350" indent="-514350">
              <a:buAutoNum type="arabicPeriod"/>
            </a:pPr>
            <a:r>
              <a:rPr lang="da-DK" dirty="0"/>
              <a:t>I made her </a:t>
            </a:r>
            <a:r>
              <a:rPr lang="da-DK" dirty="0" err="1"/>
              <a:t>chairwoman</a:t>
            </a:r>
            <a:r>
              <a:rPr lang="da-DK" dirty="0"/>
              <a:t>.</a:t>
            </a:r>
          </a:p>
          <a:p>
            <a:pPr marL="514350" indent="-514350">
              <a:buAutoNum type="arabicPeriod"/>
            </a:pPr>
            <a:r>
              <a:rPr lang="da-DK" dirty="0"/>
              <a:t>I </a:t>
            </a:r>
            <a:r>
              <a:rPr lang="da-DK" dirty="0" err="1"/>
              <a:t>painted</a:t>
            </a:r>
            <a:r>
              <a:rPr lang="da-DK" dirty="0"/>
              <a:t> </a:t>
            </a:r>
            <a:r>
              <a:rPr lang="da-DK" dirty="0" err="1"/>
              <a:t>my</a:t>
            </a:r>
            <a:r>
              <a:rPr lang="da-DK" dirty="0"/>
              <a:t> car pink.</a:t>
            </a:r>
          </a:p>
        </p:txBody>
      </p:sp>
    </p:spTree>
    <p:extLst>
      <p:ext uri="{BB962C8B-B14F-4D97-AF65-F5344CB8AC3E}">
        <p14:creationId xmlns:p14="http://schemas.microsoft.com/office/powerpoint/2010/main" val="2607257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8E9D616-855F-8E45-CE49-F79AA7861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a-DK" sz="4000">
                <a:solidFill>
                  <a:schemeClr val="bg1"/>
                </a:solidFill>
              </a:rPr>
              <a:t>Adverbialled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EFF259-DF3B-B850-DCE0-93F3377A6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dirty="0"/>
              <a:t>Adverbialled er ofte en nærmere bestemmelse af, under hvilke omstændigheder/hvordan/hvornår noget sker: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He </a:t>
            </a:r>
            <a:r>
              <a:rPr lang="da-DK" sz="2400" dirty="0" err="1"/>
              <a:t>left</a:t>
            </a:r>
            <a:r>
              <a:rPr lang="da-DK" sz="2400" dirty="0"/>
              <a:t> </a:t>
            </a:r>
            <a:r>
              <a:rPr lang="da-DK" sz="2400" dirty="0" err="1"/>
              <a:t>quickly</a:t>
            </a:r>
            <a:r>
              <a:rPr lang="da-DK" sz="2400" dirty="0"/>
              <a:t> (mådesadverbialled)</a:t>
            </a:r>
          </a:p>
          <a:p>
            <a:pPr marL="0" indent="0">
              <a:buNone/>
            </a:pPr>
            <a:r>
              <a:rPr lang="da-DK" sz="2400" dirty="0" err="1"/>
              <a:t>She</a:t>
            </a:r>
            <a:r>
              <a:rPr lang="da-DK" sz="2400" dirty="0"/>
              <a:t> </a:t>
            </a:r>
            <a:r>
              <a:rPr lang="da-DK" sz="2400" dirty="0" err="1"/>
              <a:t>was</a:t>
            </a:r>
            <a:r>
              <a:rPr lang="da-DK" sz="2400" dirty="0"/>
              <a:t> </a:t>
            </a:r>
            <a:r>
              <a:rPr lang="da-DK" sz="2400" dirty="0" err="1"/>
              <a:t>here</a:t>
            </a:r>
            <a:r>
              <a:rPr lang="da-DK" sz="2400" dirty="0"/>
              <a:t> </a:t>
            </a:r>
            <a:r>
              <a:rPr lang="da-DK" sz="2400" dirty="0" err="1"/>
              <a:t>yesterday</a:t>
            </a:r>
            <a:r>
              <a:rPr lang="da-DK" sz="2400" dirty="0"/>
              <a:t> (tidsadverbialled)</a:t>
            </a:r>
          </a:p>
          <a:p>
            <a:pPr marL="0" indent="0">
              <a:buNone/>
            </a:pPr>
            <a:r>
              <a:rPr lang="da-DK" sz="2400" dirty="0" err="1"/>
              <a:t>You</a:t>
            </a:r>
            <a:r>
              <a:rPr lang="da-DK" sz="2400" dirty="0"/>
              <a:t> </a:t>
            </a:r>
            <a:r>
              <a:rPr lang="da-DK" sz="2400" dirty="0" err="1"/>
              <a:t>will</a:t>
            </a:r>
            <a:r>
              <a:rPr lang="da-DK" sz="2400" dirty="0"/>
              <a:t> find </a:t>
            </a:r>
            <a:r>
              <a:rPr lang="da-DK" sz="2400" dirty="0" err="1"/>
              <a:t>him</a:t>
            </a:r>
            <a:r>
              <a:rPr lang="da-DK" sz="2400" dirty="0"/>
              <a:t> </a:t>
            </a:r>
            <a:r>
              <a:rPr lang="da-DK" sz="2400" dirty="0" err="1"/>
              <a:t>there</a:t>
            </a:r>
            <a:r>
              <a:rPr lang="da-DK" sz="2400" dirty="0"/>
              <a:t> (stedsadverbialled)</a:t>
            </a:r>
          </a:p>
          <a:p>
            <a:pPr marL="0" indent="0">
              <a:buNone/>
            </a:pPr>
            <a:r>
              <a:rPr lang="da-DK" sz="2400" dirty="0"/>
              <a:t>He is </a:t>
            </a:r>
            <a:r>
              <a:rPr lang="da-DK" sz="2400" dirty="0" err="1"/>
              <a:t>awfully</a:t>
            </a:r>
            <a:r>
              <a:rPr lang="da-DK" sz="2400" dirty="0"/>
              <a:t> </a:t>
            </a:r>
            <a:r>
              <a:rPr lang="da-DK" sz="2400" dirty="0" err="1"/>
              <a:t>funny</a:t>
            </a:r>
            <a:r>
              <a:rPr lang="da-DK" sz="2400" dirty="0"/>
              <a:t> (gradsadverbialled)</a:t>
            </a:r>
          </a:p>
          <a:p>
            <a:pPr marL="0" indent="0">
              <a:buNone/>
            </a:pPr>
            <a:r>
              <a:rPr lang="da-DK" sz="2400" dirty="0" err="1"/>
              <a:t>Fortunately</a:t>
            </a:r>
            <a:r>
              <a:rPr lang="da-DK" sz="2400" dirty="0"/>
              <a:t> , </a:t>
            </a:r>
            <a:r>
              <a:rPr lang="da-DK" sz="2400" dirty="0" err="1"/>
              <a:t>my</a:t>
            </a:r>
            <a:r>
              <a:rPr lang="da-DK" sz="2400" dirty="0"/>
              <a:t> </a:t>
            </a:r>
            <a:r>
              <a:rPr lang="da-DK" sz="2400" dirty="0" err="1"/>
              <a:t>uncle</a:t>
            </a:r>
            <a:r>
              <a:rPr lang="da-DK" sz="2400" dirty="0"/>
              <a:t> did not die (sætningsadverbialled)</a:t>
            </a:r>
          </a:p>
          <a:p>
            <a:pPr marL="0" indent="0">
              <a:buNone/>
            </a:pPr>
            <a:r>
              <a:rPr lang="da-DK" sz="2400" dirty="0"/>
              <a:t>I </a:t>
            </a:r>
            <a:r>
              <a:rPr lang="da-DK" sz="2400" dirty="0" err="1"/>
              <a:t>rarely</a:t>
            </a:r>
            <a:r>
              <a:rPr lang="da-DK" sz="2400" dirty="0"/>
              <a:t> </a:t>
            </a:r>
            <a:r>
              <a:rPr lang="da-DK" sz="2400" dirty="0" err="1"/>
              <a:t>eat</a:t>
            </a:r>
            <a:r>
              <a:rPr lang="da-DK" sz="2400" dirty="0"/>
              <a:t> </a:t>
            </a:r>
            <a:r>
              <a:rPr lang="da-DK" sz="2400" dirty="0" err="1"/>
              <a:t>dinner</a:t>
            </a:r>
            <a:r>
              <a:rPr lang="da-DK" sz="2400" dirty="0"/>
              <a:t> at home. (</a:t>
            </a:r>
            <a:r>
              <a:rPr lang="da-DK" sz="2400" dirty="0" err="1"/>
              <a:t>frekens</a:t>
            </a:r>
            <a:r>
              <a:rPr lang="da-DK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204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EA3633-FA52-658B-C1E0-F71B785D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a-DK" sz="4000">
                <a:solidFill>
                  <a:schemeClr val="bg1"/>
                </a:solidFill>
              </a:rPr>
              <a:t>Adverbialled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920A78-5EA2-418F-C600-63234579E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da-DK" sz="2400"/>
              <a:t>Bemærk at også forholdsforbindelser er adverbialled</a:t>
            </a:r>
          </a:p>
          <a:p>
            <a:endParaRPr lang="da-DK" sz="2400"/>
          </a:p>
          <a:p>
            <a:pPr marL="0" indent="0">
              <a:buNone/>
            </a:pPr>
            <a:r>
              <a:rPr lang="da-DK" sz="2400"/>
              <a:t>He left in a hurry (in a hurry = adverbialled)</a:t>
            </a:r>
          </a:p>
        </p:txBody>
      </p:sp>
    </p:spTree>
    <p:extLst>
      <p:ext uri="{BB962C8B-B14F-4D97-AF65-F5344CB8AC3E}">
        <p14:creationId xmlns:p14="http://schemas.microsoft.com/office/powerpoint/2010/main" val="3146393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634EE4-2DED-AD3F-0BB3-91B391D05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Opgaver adverbialled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3DFAF6-7DD4-884D-F514-5611DCD2E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Find adverbialled i nedenstående sætninger:</a:t>
            </a:r>
          </a:p>
          <a:p>
            <a:pPr marL="514350" indent="-514350">
              <a:buAutoNum type="arabicPeriod"/>
            </a:pPr>
            <a:r>
              <a:rPr lang="da-DK" dirty="0" err="1"/>
              <a:t>Yesterday</a:t>
            </a:r>
            <a:r>
              <a:rPr lang="da-DK" dirty="0"/>
              <a:t>, I </a:t>
            </a:r>
            <a:r>
              <a:rPr lang="da-DK" dirty="0" err="1"/>
              <a:t>bought</a:t>
            </a:r>
            <a:r>
              <a:rPr lang="da-DK" dirty="0"/>
              <a:t> </a:t>
            </a:r>
            <a:r>
              <a:rPr lang="da-DK" dirty="0" err="1"/>
              <a:t>myself</a:t>
            </a:r>
            <a:r>
              <a:rPr lang="da-DK" dirty="0"/>
              <a:t> a film.</a:t>
            </a:r>
          </a:p>
          <a:p>
            <a:pPr marL="514350" indent="-514350">
              <a:buAutoNum type="arabicPeriod"/>
            </a:pPr>
            <a:r>
              <a:rPr lang="da-DK" dirty="0"/>
              <a:t>I </a:t>
            </a:r>
            <a:r>
              <a:rPr lang="da-DK" dirty="0" err="1"/>
              <a:t>strongly</a:t>
            </a:r>
            <a:r>
              <a:rPr lang="da-DK" dirty="0"/>
              <a:t> </a:t>
            </a:r>
            <a:r>
              <a:rPr lang="da-DK" dirty="0" err="1"/>
              <a:t>disagree</a:t>
            </a:r>
            <a:endParaRPr lang="da-DK" dirty="0"/>
          </a:p>
          <a:p>
            <a:pPr marL="514350" indent="-514350">
              <a:buAutoNum type="arabicPeriod"/>
            </a:pPr>
            <a:r>
              <a:rPr lang="da-DK" dirty="0"/>
              <a:t>I </a:t>
            </a:r>
            <a:r>
              <a:rPr lang="da-DK" dirty="0" err="1"/>
              <a:t>often</a:t>
            </a:r>
            <a:r>
              <a:rPr lang="da-DK" dirty="0"/>
              <a:t> go bowling</a:t>
            </a:r>
          </a:p>
          <a:p>
            <a:pPr marL="514350" indent="-514350">
              <a:buAutoNum type="arabicPeriod"/>
            </a:pPr>
            <a:r>
              <a:rPr lang="da-DK" dirty="0" err="1"/>
              <a:t>She</a:t>
            </a:r>
            <a:r>
              <a:rPr lang="da-DK" dirty="0"/>
              <a:t> </a:t>
            </a:r>
            <a:r>
              <a:rPr lang="da-DK" dirty="0" err="1"/>
              <a:t>came</a:t>
            </a:r>
            <a:r>
              <a:rPr lang="da-DK" dirty="0"/>
              <a:t> </a:t>
            </a:r>
            <a:r>
              <a:rPr lang="da-DK" dirty="0" err="1"/>
              <a:t>down</a:t>
            </a:r>
            <a:r>
              <a:rPr lang="da-DK" dirty="0"/>
              <a:t> the </a:t>
            </a:r>
            <a:r>
              <a:rPr lang="da-DK" dirty="0" err="1"/>
              <a:t>stairs</a:t>
            </a:r>
            <a:r>
              <a:rPr lang="da-DK" dirty="0"/>
              <a:t> in a </a:t>
            </a:r>
            <a:r>
              <a:rPr lang="da-DK" dirty="0" err="1"/>
              <a:t>hurry</a:t>
            </a:r>
            <a:r>
              <a:rPr lang="da-DK" dirty="0"/>
              <a:t>.</a:t>
            </a:r>
          </a:p>
          <a:p>
            <a:pPr marL="514350" indent="-514350">
              <a:buAutoNum type="arabicPeriod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80248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A7D389-1CA8-DB9D-31BC-5E06A595D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33" y="548464"/>
            <a:ext cx="6798541" cy="1675623"/>
          </a:xfrm>
        </p:spPr>
        <p:txBody>
          <a:bodyPr anchor="b">
            <a:normAutofit/>
          </a:bodyPr>
          <a:lstStyle/>
          <a:p>
            <a:r>
              <a:rPr lang="da-DK" sz="4000"/>
              <a:t>Helsætning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367AD-4EF2-9C80-B4FD-6E2B0460E1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786" r="36369" b="-1"/>
          <a:stretch/>
        </p:blipFill>
        <p:spPr>
          <a:xfrm>
            <a:off x="1" y="10"/>
            <a:ext cx="4196496" cy="6857990"/>
          </a:xfrm>
          <a:prstGeom prst="rect">
            <a:avLst/>
          </a:prstGeom>
          <a:effectLst/>
        </p:spPr>
      </p:pic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ED49386E-8907-5E3A-A65D-1187A75882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322317"/>
              </p:ext>
            </p:extLst>
          </p:nvPr>
        </p:nvGraphicFramePr>
        <p:xfrm>
          <a:off x="4553734" y="2409830"/>
          <a:ext cx="6798539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1088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EC2F88-5B09-13A7-46FB-EB0799EBB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Ledsætning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ECB1BBB4-4B7F-6A04-E33A-343975CD17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12301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3150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F1BC86-C3EC-2B38-E8F4-47A815DF1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a-DK" sz="4000">
                <a:solidFill>
                  <a:schemeClr val="bg1"/>
                </a:solidFill>
              </a:rPr>
              <a:t>helsætning/ledsætning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A12822-EEA6-7077-CDD0-C8D2F534A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da-DK" sz="2000"/>
              <a:t>En ledsætning står altid som led i en helsætning.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Typer af ledsætninger:</a:t>
            </a:r>
          </a:p>
          <a:p>
            <a:pPr marL="0" indent="0">
              <a:buNone/>
            </a:pPr>
            <a:r>
              <a:rPr lang="da-DK" sz="2000"/>
              <a:t>Genstandsledsætning: </a:t>
            </a:r>
          </a:p>
          <a:p>
            <a:pPr marL="0" indent="0">
              <a:buNone/>
            </a:pPr>
            <a:r>
              <a:rPr lang="da-DK" sz="2000"/>
              <a:t>(starter med that, how, what etc.) står som direkte objekt i helsætningen.</a:t>
            </a:r>
          </a:p>
          <a:p>
            <a:pPr marL="0" indent="0">
              <a:buNone/>
            </a:pPr>
            <a:r>
              <a:rPr lang="da-DK" sz="2000"/>
              <a:t>He said that he was sleepy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Betingelsesledsætning:</a:t>
            </a:r>
          </a:p>
          <a:p>
            <a:pPr marL="0" indent="0">
              <a:buNone/>
            </a:pPr>
            <a:r>
              <a:rPr lang="da-DK" sz="2000"/>
              <a:t>(begynder med if) står som adverbialled i sætningen. I shall come if you promise me to be there.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2417909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BB438CA-41A8-C8C8-CAC3-A2BEB1CF5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Subjekt X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DBA4EE24-BB8B-5B66-9C02-DDF889DE2D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67599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0646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0D3F1A-C71C-4F95-FA92-F217FB81C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a-DK" sz="4000">
                <a:solidFill>
                  <a:schemeClr val="bg1"/>
                </a:solidFill>
              </a:rPr>
              <a:t>Helsætning/ledsætning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E62729-D641-9FBA-8935-A55FC99F3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/>
              <a:t>Tidsledsætnig:</a:t>
            </a:r>
          </a:p>
          <a:p>
            <a:pPr marL="0" indent="0">
              <a:buNone/>
            </a:pPr>
            <a:r>
              <a:rPr lang="da-DK" sz="2400"/>
              <a:t>(begynder med when, before, until og while og står som adverbialled)</a:t>
            </a:r>
          </a:p>
          <a:p>
            <a:pPr marL="0" indent="0">
              <a:buNone/>
            </a:pPr>
            <a:r>
              <a:rPr lang="da-DK" sz="2400"/>
              <a:t>I left </a:t>
            </a:r>
            <a:r>
              <a:rPr lang="da-DK" sz="2400" b="1"/>
              <a:t>before the police arrived</a:t>
            </a:r>
          </a:p>
          <a:p>
            <a:pPr marL="0" indent="0">
              <a:buNone/>
            </a:pPr>
            <a:endParaRPr lang="da-DK" sz="2400"/>
          </a:p>
          <a:p>
            <a:pPr marL="0" indent="0">
              <a:buNone/>
            </a:pPr>
            <a:r>
              <a:rPr lang="da-DK" sz="2400"/>
              <a:t>Relativsætning</a:t>
            </a:r>
          </a:p>
          <a:p>
            <a:pPr marL="0" indent="0">
              <a:buNone/>
            </a:pPr>
            <a:r>
              <a:rPr lang="da-DK" sz="2400"/>
              <a:t>Begynder med (who, which, that, whose, whom) siger noget om et led i sætningen.</a:t>
            </a:r>
          </a:p>
          <a:p>
            <a:pPr marL="0" indent="0">
              <a:buNone/>
            </a:pPr>
            <a:r>
              <a:rPr lang="da-DK" sz="2400"/>
              <a:t>The film which I saw yesterday was very good.</a:t>
            </a:r>
          </a:p>
          <a:p>
            <a:pPr marL="0" indent="0">
              <a:buNone/>
            </a:pPr>
            <a:endParaRPr lang="da-DK" sz="2400"/>
          </a:p>
          <a:p>
            <a:endParaRPr lang="da-DK" sz="2400"/>
          </a:p>
        </p:txBody>
      </p:sp>
    </p:spTree>
    <p:extLst>
      <p:ext uri="{BB962C8B-B14F-4D97-AF65-F5344CB8AC3E}">
        <p14:creationId xmlns:p14="http://schemas.microsoft.com/office/powerpoint/2010/main" val="942204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9C75A8-813D-1C7A-BD5B-6BE4579CA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Læs mere om sætningsled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8839AB-61D2-AE1B-1E17-BCD37467A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da-DK" sz="2000">
                <a:hlinkClick r:id="rId2"/>
              </a:rPr>
              <a:t>https://emmg.systime.dk/?id=430#c1327</a:t>
            </a:r>
            <a:r>
              <a:rPr lang="da-DK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180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63C1F321-BB96-4700-B3CE-1A615606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FA1AD64-F15F-417D-956C-B2C211FC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1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5F3C79B0-E0DE-407E-B550-3FDEB67B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A1A2DFA8-F321-4204-9B31-A3713BC65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C456593-EB9F-BEF2-E757-24A87D93A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8" y="841664"/>
            <a:ext cx="4874661" cy="5156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Taylor swift: I can do it with a broken heart</a:t>
            </a:r>
            <a:b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Sætningsanalyse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A32A7C-CA73-B7B4-005D-3818A4705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4687" y="841664"/>
            <a:ext cx="4867605" cy="5156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2"/>
                </a:solidFill>
                <a:latin typeface="+mn-lt"/>
                <a:ea typeface="+mn-ea"/>
                <a:cs typeface="+mn-cs"/>
                <a:hlinkClick r:id="rId2"/>
              </a:rPr>
              <a:t>https://www.youtube.com/channel/UCqECaJ8Gagnn7YCbPEzWH6g</a:t>
            </a:r>
            <a:r>
              <a:rPr lang="en-US" sz="24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75531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686A66E-A2EC-425F-FC38-D92044DFA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Lyrics I can do it with a broken heart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5F51DC-149D-C586-E1FD-DD40025E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700"/>
              <a:t>I can read your mind</a:t>
            </a:r>
            <a:br>
              <a:rPr lang="en-US" sz="700"/>
            </a:br>
            <a:r>
              <a:rPr lang="en-US" sz="700"/>
              <a:t>"She's having the time of her life"</a:t>
            </a:r>
            <a:br>
              <a:rPr lang="en-US" sz="700"/>
            </a:br>
            <a:r>
              <a:rPr lang="en-US" sz="700"/>
              <a:t>There in her glittering prime</a:t>
            </a:r>
            <a:br>
              <a:rPr lang="en-US" sz="700"/>
            </a:br>
            <a:r>
              <a:rPr lang="en-US" sz="700"/>
              <a:t>The lights refract sequined stars off her silhouette every night</a:t>
            </a:r>
            <a:br>
              <a:rPr lang="en-US" sz="700"/>
            </a:br>
            <a:r>
              <a:rPr lang="en-US" sz="700"/>
              <a:t>I can show you lies (one, two, three, four)</a:t>
            </a:r>
          </a:p>
          <a:p>
            <a:r>
              <a:rPr lang="en-US" sz="700"/>
              <a:t>'Cause I'm a real tough kid, I can handle my shit</a:t>
            </a:r>
            <a:br>
              <a:rPr lang="en-US" sz="700"/>
            </a:br>
            <a:r>
              <a:rPr lang="en-US" sz="700"/>
              <a:t>They said, "Babe, you gotta fake it 'til you make it" and I did</a:t>
            </a:r>
            <a:br>
              <a:rPr lang="en-US" sz="700"/>
            </a:br>
            <a:r>
              <a:rPr lang="en-US" sz="700"/>
              <a:t>Lights, camera, bitch smile, even when you wanna die</a:t>
            </a:r>
            <a:br>
              <a:rPr lang="en-US" sz="700"/>
            </a:br>
            <a:r>
              <a:rPr lang="en-US" sz="700"/>
              <a:t>He said he'd love me all his life</a:t>
            </a:r>
            <a:br>
              <a:rPr lang="en-US" sz="700"/>
            </a:br>
            <a:r>
              <a:rPr lang="en-US" sz="700"/>
              <a:t>But that life was too short</a:t>
            </a:r>
            <a:br>
              <a:rPr lang="en-US" sz="700"/>
            </a:br>
            <a:r>
              <a:rPr lang="en-US" sz="700"/>
              <a:t>Breaking down, I hit the floor</a:t>
            </a:r>
            <a:br>
              <a:rPr lang="en-US" sz="700"/>
            </a:br>
            <a:r>
              <a:rPr lang="en-US" sz="700"/>
              <a:t>All the pieces of me shattered as the crowd was chanting, "More"</a:t>
            </a:r>
            <a:br>
              <a:rPr lang="en-US" sz="700"/>
            </a:br>
            <a:r>
              <a:rPr lang="en-US" sz="700"/>
              <a:t>I was grinning like I'm winning, I was hitting my marks</a:t>
            </a:r>
            <a:br>
              <a:rPr lang="en-US" sz="700"/>
            </a:br>
            <a:r>
              <a:rPr lang="en-US" sz="700"/>
              <a:t>'Cause I can do it with a broken heart (one, two, three, four)</a:t>
            </a:r>
          </a:p>
          <a:p>
            <a:r>
              <a:rPr lang="en-US" sz="700"/>
              <a:t>I'm so depressed, I act like it's my birthday every day</a:t>
            </a:r>
            <a:br>
              <a:rPr lang="en-US" sz="700"/>
            </a:br>
            <a:r>
              <a:rPr lang="en-US" sz="700"/>
              <a:t>I'm so obsessed with him but he avoids me like the plague</a:t>
            </a:r>
            <a:br>
              <a:rPr lang="en-US" sz="700"/>
            </a:br>
            <a:r>
              <a:rPr lang="en-US" sz="700"/>
              <a:t>I cry a lot but I am so productive, it's an art</a:t>
            </a:r>
            <a:br>
              <a:rPr lang="en-US" sz="700"/>
            </a:br>
            <a:r>
              <a:rPr lang="en-US" sz="700"/>
              <a:t>You know you're good when you can even do it</a:t>
            </a:r>
            <a:br>
              <a:rPr lang="en-US" sz="700"/>
            </a:br>
            <a:r>
              <a:rPr lang="en-US" sz="700"/>
              <a:t>With a broken heart</a:t>
            </a:r>
          </a:p>
          <a:p>
            <a:r>
              <a:rPr lang="en-US" sz="700"/>
              <a:t>I can hold my breath</a:t>
            </a:r>
            <a:br>
              <a:rPr lang="en-US" sz="700"/>
            </a:br>
            <a:r>
              <a:rPr lang="en-US" sz="700"/>
              <a:t>I've been doing it since he left</a:t>
            </a:r>
            <a:br>
              <a:rPr lang="en-US" sz="700"/>
            </a:br>
            <a:r>
              <a:rPr lang="en-US" sz="700"/>
              <a:t>I keep finding his things in drawers</a:t>
            </a:r>
            <a:br>
              <a:rPr lang="en-US" sz="700"/>
            </a:br>
            <a:r>
              <a:rPr lang="en-US" sz="700"/>
              <a:t>Crucial evidence, I didn't imagine the whole thing</a:t>
            </a:r>
            <a:br>
              <a:rPr lang="en-US" sz="700"/>
            </a:br>
            <a:r>
              <a:rPr lang="en-US" sz="700"/>
              <a:t>I'm sure I can pass this test (one, two, three, four)</a:t>
            </a:r>
          </a:p>
          <a:p>
            <a:r>
              <a:rPr lang="en-US" sz="700"/>
              <a:t>'Cause I'm a real tough kid, I can handle my shit</a:t>
            </a:r>
            <a:br>
              <a:rPr lang="en-US" sz="700"/>
            </a:br>
            <a:r>
              <a:rPr lang="en-US" sz="700"/>
              <a:t>They said, "Babe, you gotta fake it 'til you make it" and I did</a:t>
            </a:r>
            <a:br>
              <a:rPr lang="en-US" sz="700"/>
            </a:br>
            <a:r>
              <a:rPr lang="en-US" sz="700"/>
              <a:t>Lights, camera, bitch smile, in stilettos for miles</a:t>
            </a:r>
            <a:br>
              <a:rPr lang="en-US" sz="700"/>
            </a:br>
            <a:r>
              <a:rPr lang="en-US" sz="700"/>
              <a:t>He said he'd love me for all time</a:t>
            </a:r>
            <a:br>
              <a:rPr lang="en-US" sz="700"/>
            </a:br>
            <a:r>
              <a:rPr lang="en-US" sz="700"/>
              <a:t>But that time was quite short</a:t>
            </a:r>
            <a:br>
              <a:rPr lang="en-US" sz="700"/>
            </a:br>
            <a:r>
              <a:rPr lang="en-US" sz="700"/>
              <a:t>Breaking down, I hit the floor</a:t>
            </a:r>
            <a:br>
              <a:rPr lang="en-US" sz="700"/>
            </a:br>
            <a:r>
              <a:rPr lang="en-US" sz="700"/>
              <a:t>All the pieces of me shattered as the crowd was chanting, "More"</a:t>
            </a:r>
            <a:br>
              <a:rPr lang="en-US" sz="700"/>
            </a:br>
            <a:r>
              <a:rPr lang="en-US" sz="700"/>
              <a:t>I was grinning like I'm winning, I was hitting my marks</a:t>
            </a:r>
            <a:br>
              <a:rPr lang="en-US" sz="700"/>
            </a:br>
            <a:r>
              <a:rPr lang="en-US" sz="700"/>
              <a:t>'Cause I can do it with a broken heart (one, two, three)</a:t>
            </a:r>
          </a:p>
          <a:p>
            <a:r>
              <a:rPr lang="en-US" sz="700"/>
              <a:t>I'm so depressed, I act like it's my birthday every day</a:t>
            </a:r>
            <a:br>
              <a:rPr lang="en-US" sz="700"/>
            </a:br>
            <a:r>
              <a:rPr lang="en-US" sz="700"/>
              <a:t>I'm so obsessed with him but he avoids me like the plague (he avoids me)</a:t>
            </a:r>
            <a:br>
              <a:rPr lang="en-US" sz="700"/>
            </a:br>
            <a:r>
              <a:rPr lang="en-US" sz="700"/>
              <a:t>I cry a lot but I am so productive, it's an art</a:t>
            </a:r>
            <a:br>
              <a:rPr lang="en-US" sz="700"/>
            </a:br>
            <a:r>
              <a:rPr lang="en-US" sz="700"/>
              <a:t>You know you're good when you can even do it</a:t>
            </a:r>
            <a:br>
              <a:rPr lang="en-US" sz="700"/>
            </a:br>
            <a:r>
              <a:rPr lang="en-US" sz="700"/>
              <a:t>With a broken heart</a:t>
            </a:r>
          </a:p>
          <a:p>
            <a:r>
              <a:rPr lang="en-US" sz="700"/>
              <a:t>You know you're good when you can even do it</a:t>
            </a:r>
            <a:br>
              <a:rPr lang="en-US" sz="700"/>
            </a:br>
            <a:r>
              <a:rPr lang="en-US" sz="700"/>
              <a:t>With a broken heart</a:t>
            </a:r>
            <a:br>
              <a:rPr lang="en-US" sz="700"/>
            </a:br>
            <a:r>
              <a:rPr lang="en-US" sz="700"/>
              <a:t>You know you're good, I'm good</a:t>
            </a:r>
            <a:br>
              <a:rPr lang="en-US" sz="700"/>
            </a:br>
            <a:r>
              <a:rPr lang="en-US" sz="700"/>
              <a:t>'Cause I'm miserable</a:t>
            </a:r>
            <a:br>
              <a:rPr lang="en-US" sz="700"/>
            </a:br>
            <a:r>
              <a:rPr lang="en-US" sz="700"/>
              <a:t>And nobody even knows</a:t>
            </a:r>
            <a:br>
              <a:rPr lang="en-US" sz="700"/>
            </a:br>
            <a:r>
              <a:rPr lang="en-US" sz="700"/>
              <a:t>Try and come for my job</a:t>
            </a:r>
          </a:p>
          <a:p>
            <a:endParaRPr lang="da-DK" sz="700"/>
          </a:p>
        </p:txBody>
      </p:sp>
    </p:spTree>
    <p:extLst>
      <p:ext uri="{BB962C8B-B14F-4D97-AF65-F5344CB8AC3E}">
        <p14:creationId xmlns:p14="http://schemas.microsoft.com/office/powerpoint/2010/main" val="3939800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4D20638-FDC3-232B-40E8-97AB9277C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3400" dirty="0">
                <a:solidFill>
                  <a:srgbClr val="FFFFFF"/>
                </a:solidFill>
              </a:rPr>
              <a:t>Analyser leddene i følgende sætninger fra Taylor Swifts sang ‘I </a:t>
            </a:r>
            <a:r>
              <a:rPr lang="da-DK" sz="3400" dirty="0" err="1">
                <a:solidFill>
                  <a:srgbClr val="FFFFFF"/>
                </a:solidFill>
              </a:rPr>
              <a:t>can</a:t>
            </a:r>
            <a:r>
              <a:rPr lang="da-DK" sz="3400" dirty="0">
                <a:solidFill>
                  <a:srgbClr val="FFFFFF"/>
                </a:solidFill>
              </a:rPr>
              <a:t> do it with a </a:t>
            </a:r>
            <a:r>
              <a:rPr lang="da-DK" sz="3400" dirty="0" err="1">
                <a:solidFill>
                  <a:srgbClr val="FFFFFF"/>
                </a:solidFill>
              </a:rPr>
              <a:t>broken</a:t>
            </a:r>
            <a:r>
              <a:rPr lang="da-DK" sz="3400" dirty="0">
                <a:solidFill>
                  <a:srgbClr val="FFFFFF"/>
                </a:solidFill>
              </a:rPr>
              <a:t> </a:t>
            </a:r>
            <a:r>
              <a:rPr lang="da-DK" sz="3400" dirty="0" err="1">
                <a:solidFill>
                  <a:srgbClr val="FFFFFF"/>
                </a:solidFill>
              </a:rPr>
              <a:t>heart</a:t>
            </a:r>
            <a:r>
              <a:rPr lang="da-DK" sz="3400" dirty="0">
                <a:solidFill>
                  <a:srgbClr val="FFFFFF"/>
                </a:solidFill>
              </a:rPr>
              <a:t>’.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DC60D1-B370-AF70-BDAC-B70E911D9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da-DK" sz="2000" dirty="0"/>
              <a:t>1. </a:t>
            </a:r>
            <a:r>
              <a:rPr lang="en-US" sz="2000" dirty="0"/>
              <a:t>I'm so depressed.</a:t>
            </a:r>
          </a:p>
          <a:p>
            <a:r>
              <a:rPr lang="en-US" sz="2000" dirty="0"/>
              <a:t>2. I can read your mind.</a:t>
            </a:r>
          </a:p>
          <a:p>
            <a:r>
              <a:rPr lang="en-US" sz="2000" dirty="0"/>
              <a:t>3. I can show you lies.</a:t>
            </a:r>
          </a:p>
          <a:p>
            <a:r>
              <a:rPr lang="en-US" sz="2000" dirty="0"/>
              <a:t>4. He said he'd love me for all time.</a:t>
            </a:r>
          </a:p>
          <a:p>
            <a:r>
              <a:rPr lang="en-US" sz="2000" dirty="0"/>
              <a:t>5. I can do it with a broken heart.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36511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6F5DAE-E6C7-2457-9021-DA4E66DA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Verballed (O)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A2A52309-FCC4-19E1-C16F-CA020FF7A6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45827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03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2E8D7D-2E4E-05B0-B81B-E40F4306A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Verballed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861336-9CFF-A432-C74F-A6FCFA304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/>
              <a:t>Bemærk at verballeddet kan være sammensat af flere hovedverber samt modalverber:</a:t>
            </a:r>
          </a:p>
          <a:p>
            <a:r>
              <a:rPr lang="da-DK" sz="2000"/>
              <a:t>He has swum  50 lanes</a:t>
            </a:r>
          </a:p>
          <a:p>
            <a:pPr marL="0" indent="0">
              <a:buNone/>
            </a:pPr>
            <a:r>
              <a:rPr lang="da-DK" sz="2000"/>
              <a:t> Både ”has” og ”swum” hører til verballeddet.</a:t>
            </a:r>
          </a:p>
        </p:txBody>
      </p:sp>
    </p:spTree>
    <p:extLst>
      <p:ext uri="{BB962C8B-B14F-4D97-AF65-F5344CB8AC3E}">
        <p14:creationId xmlns:p14="http://schemas.microsoft.com/office/powerpoint/2010/main" val="33772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22E854D-B510-6B30-4B70-12D86EA0A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Opgaver subjekt verballed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B58B8F-8528-D25D-4F12-53FADB89F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200"/>
              <a:t>Find subjekt og verballed i nedenstående sætninger:</a:t>
            </a:r>
          </a:p>
          <a:p>
            <a:endParaRPr lang="da-DK" sz="2200"/>
          </a:p>
          <a:p>
            <a:pPr marL="0" indent="0">
              <a:buNone/>
            </a:pPr>
            <a:r>
              <a:rPr lang="da-DK" sz="2200"/>
              <a:t>1. My </a:t>
            </a:r>
            <a:r>
              <a:rPr lang="da-DK" sz="2200" err="1"/>
              <a:t>brother</a:t>
            </a:r>
            <a:r>
              <a:rPr lang="da-DK" sz="2200"/>
              <a:t> has </a:t>
            </a:r>
            <a:r>
              <a:rPr lang="da-DK" sz="2200" err="1"/>
              <a:t>been</a:t>
            </a:r>
            <a:r>
              <a:rPr lang="da-DK" sz="2200"/>
              <a:t> </a:t>
            </a:r>
            <a:r>
              <a:rPr lang="da-DK" sz="2200" err="1"/>
              <a:t>ill</a:t>
            </a:r>
            <a:endParaRPr lang="da-DK" sz="2200"/>
          </a:p>
          <a:p>
            <a:pPr marL="0" indent="0">
              <a:buNone/>
            </a:pPr>
            <a:r>
              <a:rPr lang="da-DK" sz="2200"/>
              <a:t>2. </a:t>
            </a:r>
            <a:r>
              <a:rPr lang="da-DK" sz="2200" err="1"/>
              <a:t>There</a:t>
            </a:r>
            <a:r>
              <a:rPr lang="da-DK" sz="2200"/>
              <a:t> </a:t>
            </a:r>
            <a:r>
              <a:rPr lang="da-DK" sz="2200" err="1"/>
              <a:t>were</a:t>
            </a:r>
            <a:r>
              <a:rPr lang="da-DK" sz="2200"/>
              <a:t> </a:t>
            </a:r>
            <a:r>
              <a:rPr lang="da-DK" sz="2200" err="1"/>
              <a:t>mice</a:t>
            </a:r>
            <a:r>
              <a:rPr lang="da-DK" sz="2200"/>
              <a:t> </a:t>
            </a:r>
            <a:r>
              <a:rPr lang="da-DK" sz="2200" err="1"/>
              <a:t>everywhere</a:t>
            </a:r>
            <a:endParaRPr lang="da-DK" sz="2200"/>
          </a:p>
          <a:p>
            <a:pPr marL="0" indent="0">
              <a:buNone/>
            </a:pPr>
            <a:r>
              <a:rPr lang="da-DK" sz="2200"/>
              <a:t>3. To </a:t>
            </a:r>
            <a:r>
              <a:rPr lang="da-DK" sz="2200" err="1"/>
              <a:t>be</a:t>
            </a:r>
            <a:r>
              <a:rPr lang="da-DK" sz="2200"/>
              <a:t> a </a:t>
            </a:r>
            <a:r>
              <a:rPr lang="da-DK" sz="2200" err="1"/>
              <a:t>teacher</a:t>
            </a:r>
            <a:r>
              <a:rPr lang="da-DK" sz="2200"/>
              <a:t> </a:t>
            </a:r>
            <a:r>
              <a:rPr lang="da-DK" sz="2200" err="1"/>
              <a:t>demands</a:t>
            </a:r>
            <a:r>
              <a:rPr lang="da-DK" sz="2200"/>
              <a:t> </a:t>
            </a:r>
            <a:r>
              <a:rPr lang="da-DK" sz="2200" err="1"/>
              <a:t>great</a:t>
            </a:r>
            <a:r>
              <a:rPr lang="da-DK" sz="2200"/>
              <a:t> courage</a:t>
            </a:r>
          </a:p>
          <a:p>
            <a:pPr marL="0" indent="0">
              <a:buNone/>
            </a:pPr>
            <a:r>
              <a:rPr lang="da-DK" sz="2200"/>
              <a:t>4. </a:t>
            </a:r>
            <a:r>
              <a:rPr lang="da-DK" sz="2200" err="1"/>
              <a:t>What</a:t>
            </a:r>
            <a:r>
              <a:rPr lang="da-DK" sz="2200"/>
              <a:t> </a:t>
            </a:r>
            <a:r>
              <a:rPr lang="da-DK" sz="2200" err="1"/>
              <a:t>shall</a:t>
            </a:r>
            <a:r>
              <a:rPr lang="da-DK" sz="2200"/>
              <a:t> </a:t>
            </a:r>
            <a:r>
              <a:rPr lang="da-DK" sz="2200" err="1"/>
              <a:t>we</a:t>
            </a:r>
            <a:r>
              <a:rPr lang="da-DK" sz="2200"/>
              <a:t> do with a </a:t>
            </a:r>
            <a:r>
              <a:rPr lang="da-DK" sz="2200" err="1"/>
              <a:t>drunken</a:t>
            </a:r>
            <a:r>
              <a:rPr lang="da-DK" sz="2200"/>
              <a:t> </a:t>
            </a:r>
            <a:r>
              <a:rPr lang="da-DK" sz="2200" err="1"/>
              <a:t>sailor</a:t>
            </a:r>
            <a:r>
              <a:rPr lang="da-DK" sz="2200"/>
              <a:t>?</a:t>
            </a:r>
          </a:p>
          <a:p>
            <a:pPr marL="0" indent="0">
              <a:buNone/>
            </a:pPr>
            <a:r>
              <a:rPr lang="da-DK" sz="2200"/>
              <a:t>5.What </a:t>
            </a:r>
            <a:r>
              <a:rPr lang="da-DK" sz="2200" err="1"/>
              <a:t>makes</a:t>
            </a:r>
            <a:r>
              <a:rPr lang="da-DK" sz="2200"/>
              <a:t> </a:t>
            </a:r>
            <a:r>
              <a:rPr lang="da-DK" sz="2200" err="1"/>
              <a:t>you</a:t>
            </a:r>
            <a:r>
              <a:rPr lang="da-DK" sz="2200"/>
              <a:t> so sure?</a:t>
            </a:r>
          </a:p>
        </p:txBody>
      </p:sp>
    </p:spTree>
    <p:extLst>
      <p:ext uri="{BB962C8B-B14F-4D97-AF65-F5344CB8AC3E}">
        <p14:creationId xmlns:p14="http://schemas.microsoft.com/office/powerpoint/2010/main" val="3159709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72FB0C-6130-5C68-0E78-615647AAE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 dirty="0">
                <a:solidFill>
                  <a:srgbClr val="FFFFFF"/>
                </a:solidFill>
              </a:rPr>
              <a:t>Direkte objekt  △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55893871-9F23-C630-3F62-DF0DAA91D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265529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634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02DE50-8E39-9DC6-E490-FD23929EA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da-DK" sz="5600" dirty="0">
                <a:solidFill>
                  <a:srgbClr val="FFFFFF"/>
                </a:solidFill>
              </a:rPr>
              <a:t>Opgaver direkte objekt △ 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0CCCE5-A1FB-9294-AF79-00AA750AE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Find det direkte objekt i nedenstående sætninger:</a:t>
            </a: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Først skal du spørge hvad gør subjektet og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verballedet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?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alpha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They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are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playing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football (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what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are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they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playing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?)</a:t>
            </a:r>
          </a:p>
          <a:p>
            <a:pPr marL="514350" indent="-514350">
              <a:buAutoNum type="arabicPeriod"/>
            </a:pP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They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tried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to smile</a:t>
            </a:r>
          </a:p>
          <a:p>
            <a:pPr marL="514350" indent="-514350">
              <a:buAutoNum type="arabicPeriod"/>
            </a:pP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Joe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said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that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he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would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da-DK" sz="2000" dirty="0" err="1">
                <a:solidFill>
                  <a:schemeClr val="tx1">
                    <a:alpha val="80000"/>
                  </a:schemeClr>
                </a:solidFill>
              </a:rPr>
              <a:t>leave</a:t>
            </a:r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54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66A0AA-8836-9D0C-210C-A0346534F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Indirekte objekt </a:t>
            </a:r>
            <a:r>
              <a:rPr lang="ja-JP" altLang="da-DK" sz="4000">
                <a:solidFill>
                  <a:srgbClr val="FFFFFF"/>
                </a:solidFill>
                <a:effectLst/>
              </a:rPr>
              <a:t>ロ</a:t>
            </a:r>
            <a:endParaRPr lang="da-DK" sz="4000">
              <a:solidFill>
                <a:srgbClr val="FFFFFF"/>
              </a:solidFill>
            </a:endParaRP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50AEAA36-B7C7-3D1C-3E87-FA121A23FB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50372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5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B0FA1B-F4B7-4CB3-1590-56806733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da-DK" sz="5600">
                <a:solidFill>
                  <a:srgbClr val="FFFFFF"/>
                </a:solidFill>
              </a:rPr>
              <a:t>Opgaver indirekte objekt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00CD83-E12A-F55E-05FD-33CA2CDA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>
                <a:solidFill>
                  <a:schemeClr val="tx1">
                    <a:alpha val="80000"/>
                  </a:schemeClr>
                </a:solidFill>
              </a:rPr>
              <a:t>Find det indirekte objekt ved at ved at den imod hvem handlingen er rettet.</a:t>
            </a:r>
          </a:p>
          <a:p>
            <a:pPr marL="0" indent="0">
              <a:buNone/>
            </a:pPr>
            <a:endParaRPr lang="da-DK" sz="2000">
              <a:solidFill>
                <a:schemeClr val="tx1">
                  <a:alpha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da-DK" sz="2000">
                <a:solidFill>
                  <a:schemeClr val="tx1">
                    <a:alpha val="80000"/>
                  </a:schemeClr>
                </a:solidFill>
              </a:rPr>
              <a:t>Joe gave me a letter.</a:t>
            </a:r>
          </a:p>
          <a:p>
            <a:pPr marL="514350" indent="-514350">
              <a:buAutoNum type="arabicPeriod"/>
            </a:pPr>
            <a:r>
              <a:rPr lang="da-DK" sz="2000">
                <a:solidFill>
                  <a:schemeClr val="tx1">
                    <a:alpha val="80000"/>
                  </a:schemeClr>
                </a:solidFill>
              </a:rPr>
              <a:t>He played me a dirty trick.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035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1283</Words>
  <Application>Microsoft Office PowerPoint</Application>
  <PresentationFormat>Widescreen</PresentationFormat>
  <Paragraphs>116</Paragraphs>
  <Slides>24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Office-tema</vt:lpstr>
      <vt:lpstr> Sætningsanalyse </vt:lpstr>
      <vt:lpstr>Subjekt X</vt:lpstr>
      <vt:lpstr>Verballed (O)</vt:lpstr>
      <vt:lpstr>Verballed</vt:lpstr>
      <vt:lpstr>Opgaver subjekt verballed</vt:lpstr>
      <vt:lpstr>Direkte objekt  △</vt:lpstr>
      <vt:lpstr>Opgaver direkte objekt △ </vt:lpstr>
      <vt:lpstr>Indirekte objekt ロ</vt:lpstr>
      <vt:lpstr>Opgaver indirekte objekt</vt:lpstr>
      <vt:lpstr>Subjektsprædikat Ⓧ</vt:lpstr>
      <vt:lpstr>Opgaver subjektsprædikat</vt:lpstr>
      <vt:lpstr>Objektsprædikat </vt:lpstr>
      <vt:lpstr>Opgaver objektsprædikat </vt:lpstr>
      <vt:lpstr>Adverbialled</vt:lpstr>
      <vt:lpstr>Adverbialled</vt:lpstr>
      <vt:lpstr>Opgaver adverbialled</vt:lpstr>
      <vt:lpstr>Helsætning</vt:lpstr>
      <vt:lpstr>Ledsætning</vt:lpstr>
      <vt:lpstr>helsætning/ledsætning</vt:lpstr>
      <vt:lpstr>Helsætning/ledsætning</vt:lpstr>
      <vt:lpstr>Læs mere om sætningsled</vt:lpstr>
      <vt:lpstr>Taylor swift: I can do it with a broken heart Sætningsanalyse</vt:lpstr>
      <vt:lpstr>Lyrics I can do it with a broken heart</vt:lpstr>
      <vt:lpstr>Analyser leddene i følgende sætninger fra Taylor Swifts sang ‘I can do it with a broken heart’.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Seis Flyvholm (MASF - Underviser - U/NORD)</dc:creator>
  <cp:lastModifiedBy>Maria Seis Flyvholm (MASF - Underviser - U/NORD)</cp:lastModifiedBy>
  <cp:revision>10</cp:revision>
  <dcterms:created xsi:type="dcterms:W3CDTF">2024-09-13T08:59:00Z</dcterms:created>
  <dcterms:modified xsi:type="dcterms:W3CDTF">2024-09-24T12:47:45Z</dcterms:modified>
</cp:coreProperties>
</file>