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64" r:id="rId4"/>
    <p:sldId id="258" r:id="rId5"/>
    <p:sldId id="259" r:id="rId6"/>
    <p:sldId id="260" r:id="rId7"/>
    <p:sldId id="261" r:id="rId8"/>
    <p:sldId id="262" r:id="rId9"/>
    <p:sldId id="268" r:id="rId10"/>
    <p:sldId id="267" r:id="rId11"/>
    <p:sldId id="271" r:id="rId12"/>
    <p:sldId id="263" r:id="rId13"/>
    <p:sldId id="265" r:id="rId14"/>
    <p:sldId id="266" r:id="rId15"/>
    <p:sldId id="269" r:id="rId16"/>
    <p:sldId id="270" r:id="rId17"/>
    <p:sldId id="272" r:id="rId18"/>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799B23B-EC83-4686-B30A-512413B5E67A}" styleName="Lyst layout 3 - Markering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78" d="100"/>
          <a:sy n="78" d="100"/>
        </p:scale>
        <p:origin x="21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E1FB89-4584-4180-A747-2C08D1CAAA49}"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455F0A4C-49A5-410D-B1D6-2514A9EC0E0D}">
      <dgm:prSet/>
      <dgm:spPr/>
      <dgm:t>
        <a:bodyPr/>
        <a:lstStyle/>
        <a:p>
          <a:r>
            <a:rPr lang="en-US" dirty="0"/>
            <a:t>Rhetorical question. </a:t>
          </a:r>
          <a:r>
            <a:rPr lang="en-US" b="0" i="0" dirty="0"/>
            <a:t>A question that is asked for effect and not to get an answer:</a:t>
          </a:r>
          <a:r>
            <a:rPr lang="en-US" dirty="0"/>
            <a:t> (</a:t>
          </a:r>
          <a:r>
            <a:rPr lang="en-US" i="1" dirty="0"/>
            <a:t>Don't we all know the feeling of dissatisfaction over the negative impact of the clothing industry on the environment? Of course we do!)</a:t>
          </a:r>
          <a:endParaRPr lang="en-US" dirty="0"/>
        </a:p>
      </dgm:t>
    </dgm:pt>
    <dgm:pt modelId="{A8260399-98F5-446D-ABAF-A1A1B7CDC83B}" type="parTrans" cxnId="{010D010A-94E8-4228-94E0-512BCBCA472A}">
      <dgm:prSet/>
      <dgm:spPr/>
      <dgm:t>
        <a:bodyPr/>
        <a:lstStyle/>
        <a:p>
          <a:endParaRPr lang="en-US"/>
        </a:p>
      </dgm:t>
    </dgm:pt>
    <dgm:pt modelId="{3C69E486-D585-41C0-8615-BDF7B8AA2DEC}" type="sibTrans" cxnId="{010D010A-94E8-4228-94E0-512BCBCA472A}">
      <dgm:prSet/>
      <dgm:spPr/>
      <dgm:t>
        <a:bodyPr/>
        <a:lstStyle/>
        <a:p>
          <a:endParaRPr lang="en-US"/>
        </a:p>
      </dgm:t>
    </dgm:pt>
    <dgm:pt modelId="{1674A224-2F9B-4AD2-AF2D-D937A4956886}">
      <dgm:prSet/>
      <dgm:spPr/>
      <dgm:t>
        <a:bodyPr/>
        <a:lstStyle/>
        <a:p>
          <a:r>
            <a:rPr lang="en-US" i="1" dirty="0"/>
            <a:t>Repetition</a:t>
          </a:r>
        </a:p>
        <a:p>
          <a:r>
            <a:rPr lang="en-US" i="1" dirty="0"/>
            <a:t>1.  I have a dream that... I have dream that…( Anaphora  </a:t>
          </a:r>
          <a:r>
            <a:rPr lang="en-US" b="0" i="0" dirty="0"/>
            <a:t>Beginning two or more sentences with the same word(s):</a:t>
          </a:r>
          <a:r>
            <a:rPr lang="en-US" i="1" dirty="0"/>
            <a:t>)</a:t>
          </a:r>
        </a:p>
        <a:p>
          <a:r>
            <a:rPr lang="en-US" dirty="0"/>
            <a:t>2. </a:t>
          </a:r>
          <a:r>
            <a:rPr lang="en-US" b="0" i="1" dirty="0"/>
            <a:t>Last week, </a:t>
          </a:r>
          <a:r>
            <a:rPr lang="en-US" b="0" i="1" u="sng" dirty="0"/>
            <a:t>he was just fine</a:t>
          </a:r>
          <a:r>
            <a:rPr lang="en-US" b="0" i="1" dirty="0"/>
            <a:t>. Yesterday, </a:t>
          </a:r>
          <a:r>
            <a:rPr lang="en-US" b="0" i="1" u="sng" dirty="0"/>
            <a:t>he was just fine</a:t>
          </a:r>
          <a:r>
            <a:rPr lang="en-US" b="0" i="1" dirty="0"/>
            <a:t>. And today, </a:t>
          </a:r>
          <a:r>
            <a:rPr lang="en-US" b="0" i="1" u="sng" dirty="0"/>
            <a:t>he was just </a:t>
          </a:r>
          <a:r>
            <a:rPr lang="en-US" b="0" i="1" u="sng" dirty="0" err="1"/>
            <a:t>fine</a:t>
          </a:r>
          <a:r>
            <a:rPr lang="en-US" b="0" i="1" dirty="0" err="1"/>
            <a:t>.</a:t>
          </a:r>
          <a:r>
            <a:rPr lang="en-US" dirty="0" err="1"/>
            <a:t>Epistrophe</a:t>
          </a:r>
          <a:r>
            <a:rPr lang="en-US" dirty="0"/>
            <a:t> Ending two or more sentences with the same word(s):</a:t>
          </a:r>
        </a:p>
      </dgm:t>
    </dgm:pt>
    <dgm:pt modelId="{E5521E83-BE05-4496-9930-716822CE97F0}" type="parTrans" cxnId="{102E7477-0949-4983-952C-ECD394210834}">
      <dgm:prSet/>
      <dgm:spPr/>
      <dgm:t>
        <a:bodyPr/>
        <a:lstStyle/>
        <a:p>
          <a:endParaRPr lang="en-US"/>
        </a:p>
      </dgm:t>
    </dgm:pt>
    <dgm:pt modelId="{E3FA59A4-BF4C-403C-9A53-008949B6E5CC}" type="sibTrans" cxnId="{102E7477-0949-4983-952C-ECD394210834}">
      <dgm:prSet/>
      <dgm:spPr/>
      <dgm:t>
        <a:bodyPr/>
        <a:lstStyle/>
        <a:p>
          <a:endParaRPr lang="en-US"/>
        </a:p>
      </dgm:t>
    </dgm:pt>
    <dgm:pt modelId="{5A2FFC0E-4A5C-4E7E-A941-68676ADDA2F8}">
      <dgm:prSet/>
      <dgm:spPr/>
      <dgm:t>
        <a:bodyPr/>
        <a:lstStyle/>
        <a:p>
          <a:r>
            <a:rPr lang="en-US" dirty="0"/>
            <a:t>Comparison: Her smile is as bright as the stars (simile </a:t>
          </a:r>
          <a:r>
            <a:rPr lang="en-US" dirty="0" err="1"/>
            <a:t>comparisob</a:t>
          </a:r>
          <a:r>
            <a:rPr lang="en-US" dirty="0"/>
            <a:t> with as or like) </a:t>
          </a:r>
        </a:p>
      </dgm:t>
    </dgm:pt>
    <dgm:pt modelId="{950FEFD7-97D8-4AD3-916B-741F0E2AA008}" type="parTrans" cxnId="{D588A304-CD0F-42B1-967E-52715308A68C}">
      <dgm:prSet/>
      <dgm:spPr/>
      <dgm:t>
        <a:bodyPr/>
        <a:lstStyle/>
        <a:p>
          <a:endParaRPr lang="en-US"/>
        </a:p>
      </dgm:t>
    </dgm:pt>
    <dgm:pt modelId="{C4CB8365-2D2F-460C-8339-97FAE7E4CFC7}" type="sibTrans" cxnId="{D588A304-CD0F-42B1-967E-52715308A68C}">
      <dgm:prSet/>
      <dgm:spPr/>
      <dgm:t>
        <a:bodyPr/>
        <a:lstStyle/>
        <a:p>
          <a:endParaRPr lang="en-US"/>
        </a:p>
      </dgm:t>
    </dgm:pt>
    <dgm:pt modelId="{408DFD91-41F0-40D3-BF84-C57DCC8C500D}" type="pres">
      <dgm:prSet presAssocID="{F2E1FB89-4584-4180-A747-2C08D1CAAA49}" presName="linear" presStyleCnt="0">
        <dgm:presLayoutVars>
          <dgm:animLvl val="lvl"/>
          <dgm:resizeHandles val="exact"/>
        </dgm:presLayoutVars>
      </dgm:prSet>
      <dgm:spPr/>
    </dgm:pt>
    <dgm:pt modelId="{B1684569-E774-4F3E-91E5-37C14B07C84F}" type="pres">
      <dgm:prSet presAssocID="{455F0A4C-49A5-410D-B1D6-2514A9EC0E0D}" presName="parentText" presStyleLbl="node1" presStyleIdx="0" presStyleCnt="3">
        <dgm:presLayoutVars>
          <dgm:chMax val="0"/>
          <dgm:bulletEnabled val="1"/>
        </dgm:presLayoutVars>
      </dgm:prSet>
      <dgm:spPr/>
    </dgm:pt>
    <dgm:pt modelId="{06D9570B-9B0D-4E13-A98E-D25E2B2F075C}" type="pres">
      <dgm:prSet presAssocID="{3C69E486-D585-41C0-8615-BDF7B8AA2DEC}" presName="spacer" presStyleCnt="0"/>
      <dgm:spPr/>
    </dgm:pt>
    <dgm:pt modelId="{C53C75AB-76FB-4FB7-A597-E92B9318774C}" type="pres">
      <dgm:prSet presAssocID="{1674A224-2F9B-4AD2-AF2D-D937A4956886}" presName="parentText" presStyleLbl="node1" presStyleIdx="1" presStyleCnt="3">
        <dgm:presLayoutVars>
          <dgm:chMax val="0"/>
          <dgm:bulletEnabled val="1"/>
        </dgm:presLayoutVars>
      </dgm:prSet>
      <dgm:spPr/>
    </dgm:pt>
    <dgm:pt modelId="{0813522B-FE63-436D-97AD-7A131E3FF46E}" type="pres">
      <dgm:prSet presAssocID="{E3FA59A4-BF4C-403C-9A53-008949B6E5CC}" presName="spacer" presStyleCnt="0"/>
      <dgm:spPr/>
    </dgm:pt>
    <dgm:pt modelId="{4961C4A6-45A4-4418-B0F6-58E3C3BF838C}" type="pres">
      <dgm:prSet presAssocID="{5A2FFC0E-4A5C-4E7E-A941-68676ADDA2F8}" presName="parentText" presStyleLbl="node1" presStyleIdx="2" presStyleCnt="3">
        <dgm:presLayoutVars>
          <dgm:chMax val="0"/>
          <dgm:bulletEnabled val="1"/>
        </dgm:presLayoutVars>
      </dgm:prSet>
      <dgm:spPr/>
    </dgm:pt>
  </dgm:ptLst>
  <dgm:cxnLst>
    <dgm:cxn modelId="{D588A304-CD0F-42B1-967E-52715308A68C}" srcId="{F2E1FB89-4584-4180-A747-2C08D1CAAA49}" destId="{5A2FFC0E-4A5C-4E7E-A941-68676ADDA2F8}" srcOrd="2" destOrd="0" parTransId="{950FEFD7-97D8-4AD3-916B-741F0E2AA008}" sibTransId="{C4CB8365-2D2F-460C-8339-97FAE7E4CFC7}"/>
    <dgm:cxn modelId="{010D010A-94E8-4228-94E0-512BCBCA472A}" srcId="{F2E1FB89-4584-4180-A747-2C08D1CAAA49}" destId="{455F0A4C-49A5-410D-B1D6-2514A9EC0E0D}" srcOrd="0" destOrd="0" parTransId="{A8260399-98F5-446D-ABAF-A1A1B7CDC83B}" sibTransId="{3C69E486-D585-41C0-8615-BDF7B8AA2DEC}"/>
    <dgm:cxn modelId="{932ABE0C-5EDE-4312-93A1-C4A97EBD6EDA}" type="presOf" srcId="{1674A224-2F9B-4AD2-AF2D-D937A4956886}" destId="{C53C75AB-76FB-4FB7-A597-E92B9318774C}" srcOrd="0" destOrd="0" presId="urn:microsoft.com/office/officeart/2005/8/layout/vList2"/>
    <dgm:cxn modelId="{9958B86C-381B-4C0F-BEA5-5C50A17C4772}" type="presOf" srcId="{F2E1FB89-4584-4180-A747-2C08D1CAAA49}" destId="{408DFD91-41F0-40D3-BF84-C57DCC8C500D}" srcOrd="0" destOrd="0" presId="urn:microsoft.com/office/officeart/2005/8/layout/vList2"/>
    <dgm:cxn modelId="{102E7477-0949-4983-952C-ECD394210834}" srcId="{F2E1FB89-4584-4180-A747-2C08D1CAAA49}" destId="{1674A224-2F9B-4AD2-AF2D-D937A4956886}" srcOrd="1" destOrd="0" parTransId="{E5521E83-BE05-4496-9930-716822CE97F0}" sibTransId="{E3FA59A4-BF4C-403C-9A53-008949B6E5CC}"/>
    <dgm:cxn modelId="{5D40A88E-56DA-40DD-852F-F685E424B213}" type="presOf" srcId="{455F0A4C-49A5-410D-B1D6-2514A9EC0E0D}" destId="{B1684569-E774-4F3E-91E5-37C14B07C84F}" srcOrd="0" destOrd="0" presId="urn:microsoft.com/office/officeart/2005/8/layout/vList2"/>
    <dgm:cxn modelId="{71F0FCCA-7389-4433-85EC-45A275719834}" type="presOf" srcId="{5A2FFC0E-4A5C-4E7E-A941-68676ADDA2F8}" destId="{4961C4A6-45A4-4418-B0F6-58E3C3BF838C}" srcOrd="0" destOrd="0" presId="urn:microsoft.com/office/officeart/2005/8/layout/vList2"/>
    <dgm:cxn modelId="{F7F1A1F9-6701-43F7-9F8B-526B4AEBF19B}" type="presParOf" srcId="{408DFD91-41F0-40D3-BF84-C57DCC8C500D}" destId="{B1684569-E774-4F3E-91E5-37C14B07C84F}" srcOrd="0" destOrd="0" presId="urn:microsoft.com/office/officeart/2005/8/layout/vList2"/>
    <dgm:cxn modelId="{05A647A9-D71D-4DED-B22B-EB103BFCD0E8}" type="presParOf" srcId="{408DFD91-41F0-40D3-BF84-C57DCC8C500D}" destId="{06D9570B-9B0D-4E13-A98E-D25E2B2F075C}" srcOrd="1" destOrd="0" presId="urn:microsoft.com/office/officeart/2005/8/layout/vList2"/>
    <dgm:cxn modelId="{3B91EEBD-D19A-4C0B-8B39-5D36F2448EE2}" type="presParOf" srcId="{408DFD91-41F0-40D3-BF84-C57DCC8C500D}" destId="{C53C75AB-76FB-4FB7-A597-E92B9318774C}" srcOrd="2" destOrd="0" presId="urn:microsoft.com/office/officeart/2005/8/layout/vList2"/>
    <dgm:cxn modelId="{BDF4E55D-4B8B-427C-B4E3-A5A1CAB9E216}" type="presParOf" srcId="{408DFD91-41F0-40D3-BF84-C57DCC8C500D}" destId="{0813522B-FE63-436D-97AD-7A131E3FF46E}" srcOrd="3" destOrd="0" presId="urn:microsoft.com/office/officeart/2005/8/layout/vList2"/>
    <dgm:cxn modelId="{AB5D77FB-9B40-4B07-8A7C-FA0D76294B6E}" type="presParOf" srcId="{408DFD91-41F0-40D3-BF84-C57DCC8C500D}" destId="{4961C4A6-45A4-4418-B0F6-58E3C3BF838C}"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684569-E774-4F3E-91E5-37C14B07C84F}">
      <dsp:nvSpPr>
        <dsp:cNvPr id="0" name=""/>
        <dsp:cNvSpPr/>
      </dsp:nvSpPr>
      <dsp:spPr>
        <a:xfrm>
          <a:off x="0" y="501883"/>
          <a:ext cx="6666833" cy="1469264"/>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t>Rhetorical question. </a:t>
          </a:r>
          <a:r>
            <a:rPr lang="en-US" sz="1500" b="0" i="0" kern="1200" dirty="0"/>
            <a:t>A question that is asked for effect and not to get an answer:</a:t>
          </a:r>
          <a:r>
            <a:rPr lang="en-US" sz="1500" kern="1200" dirty="0"/>
            <a:t> (</a:t>
          </a:r>
          <a:r>
            <a:rPr lang="en-US" sz="1500" i="1" kern="1200" dirty="0"/>
            <a:t>Don't we all know the feeling of dissatisfaction over the negative impact of the clothing industry on the environment? Of course we do!)</a:t>
          </a:r>
          <a:endParaRPr lang="en-US" sz="1500" kern="1200" dirty="0"/>
        </a:p>
      </dsp:txBody>
      <dsp:txXfrm>
        <a:off x="71724" y="573607"/>
        <a:ext cx="6523385" cy="1325816"/>
      </dsp:txXfrm>
    </dsp:sp>
    <dsp:sp modelId="{C53C75AB-76FB-4FB7-A597-E92B9318774C}">
      <dsp:nvSpPr>
        <dsp:cNvPr id="0" name=""/>
        <dsp:cNvSpPr/>
      </dsp:nvSpPr>
      <dsp:spPr>
        <a:xfrm>
          <a:off x="0" y="2014347"/>
          <a:ext cx="6666833" cy="1469264"/>
        </a:xfrm>
        <a:prstGeom prst="roundRect">
          <a:avLst/>
        </a:prstGeom>
        <a:gradFill rotWithShape="0">
          <a:gsLst>
            <a:gs pos="0">
              <a:schemeClr val="accent2">
                <a:hueOff val="3221807"/>
                <a:satOff val="-9246"/>
                <a:lumOff val="-14805"/>
                <a:alphaOff val="0"/>
                <a:satMod val="103000"/>
                <a:lumMod val="102000"/>
                <a:tint val="94000"/>
              </a:schemeClr>
            </a:gs>
            <a:gs pos="50000">
              <a:schemeClr val="accent2">
                <a:hueOff val="3221807"/>
                <a:satOff val="-9246"/>
                <a:lumOff val="-14805"/>
                <a:alphaOff val="0"/>
                <a:satMod val="110000"/>
                <a:lumMod val="100000"/>
                <a:shade val="100000"/>
              </a:schemeClr>
            </a:gs>
            <a:gs pos="100000">
              <a:schemeClr val="accent2">
                <a:hueOff val="3221807"/>
                <a:satOff val="-9246"/>
                <a:lumOff val="-1480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i="1" kern="1200" dirty="0"/>
            <a:t>Repetition</a:t>
          </a:r>
        </a:p>
        <a:p>
          <a:pPr marL="0" lvl="0" indent="0" algn="l" defTabSz="666750">
            <a:lnSpc>
              <a:spcPct val="90000"/>
            </a:lnSpc>
            <a:spcBef>
              <a:spcPct val="0"/>
            </a:spcBef>
            <a:spcAft>
              <a:spcPct val="35000"/>
            </a:spcAft>
            <a:buNone/>
          </a:pPr>
          <a:r>
            <a:rPr lang="en-US" sz="1500" i="1" kern="1200" dirty="0"/>
            <a:t>1.  I have a dream that... I have dream that…( Anaphora  </a:t>
          </a:r>
          <a:r>
            <a:rPr lang="en-US" sz="1500" b="0" i="0" kern="1200" dirty="0"/>
            <a:t>Beginning two or more sentences with the same word(s):</a:t>
          </a:r>
          <a:r>
            <a:rPr lang="en-US" sz="1500" i="1" kern="1200" dirty="0"/>
            <a:t>)</a:t>
          </a:r>
        </a:p>
        <a:p>
          <a:pPr marL="0" lvl="0" indent="0" algn="l" defTabSz="666750">
            <a:lnSpc>
              <a:spcPct val="90000"/>
            </a:lnSpc>
            <a:spcBef>
              <a:spcPct val="0"/>
            </a:spcBef>
            <a:spcAft>
              <a:spcPct val="35000"/>
            </a:spcAft>
            <a:buNone/>
          </a:pPr>
          <a:r>
            <a:rPr lang="en-US" sz="1500" kern="1200" dirty="0"/>
            <a:t>2. </a:t>
          </a:r>
          <a:r>
            <a:rPr lang="en-US" sz="1500" b="0" i="1" kern="1200" dirty="0"/>
            <a:t>Last week, </a:t>
          </a:r>
          <a:r>
            <a:rPr lang="en-US" sz="1500" b="0" i="1" u="sng" kern="1200" dirty="0"/>
            <a:t>he was just fine</a:t>
          </a:r>
          <a:r>
            <a:rPr lang="en-US" sz="1500" b="0" i="1" kern="1200" dirty="0"/>
            <a:t>. Yesterday, </a:t>
          </a:r>
          <a:r>
            <a:rPr lang="en-US" sz="1500" b="0" i="1" u="sng" kern="1200" dirty="0"/>
            <a:t>he was just fine</a:t>
          </a:r>
          <a:r>
            <a:rPr lang="en-US" sz="1500" b="0" i="1" kern="1200" dirty="0"/>
            <a:t>. And today, </a:t>
          </a:r>
          <a:r>
            <a:rPr lang="en-US" sz="1500" b="0" i="1" u="sng" kern="1200" dirty="0"/>
            <a:t>he was just </a:t>
          </a:r>
          <a:r>
            <a:rPr lang="en-US" sz="1500" b="0" i="1" u="sng" kern="1200" dirty="0" err="1"/>
            <a:t>fine</a:t>
          </a:r>
          <a:r>
            <a:rPr lang="en-US" sz="1500" b="0" i="1" kern="1200" dirty="0" err="1"/>
            <a:t>.</a:t>
          </a:r>
          <a:r>
            <a:rPr lang="en-US" sz="1500" kern="1200" dirty="0" err="1"/>
            <a:t>Epistrophe</a:t>
          </a:r>
          <a:r>
            <a:rPr lang="en-US" sz="1500" kern="1200" dirty="0"/>
            <a:t> Ending two or more sentences with the same word(s):</a:t>
          </a:r>
        </a:p>
      </dsp:txBody>
      <dsp:txXfrm>
        <a:off x="71724" y="2086071"/>
        <a:ext cx="6523385" cy="1325816"/>
      </dsp:txXfrm>
    </dsp:sp>
    <dsp:sp modelId="{4961C4A6-45A4-4418-B0F6-58E3C3BF838C}">
      <dsp:nvSpPr>
        <dsp:cNvPr id="0" name=""/>
        <dsp:cNvSpPr/>
      </dsp:nvSpPr>
      <dsp:spPr>
        <a:xfrm>
          <a:off x="0" y="3526812"/>
          <a:ext cx="6666833" cy="1469264"/>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t>Comparison: Her smile is as bright as the stars (simile </a:t>
          </a:r>
          <a:r>
            <a:rPr lang="en-US" sz="1500" kern="1200" dirty="0" err="1"/>
            <a:t>comparisob</a:t>
          </a:r>
          <a:r>
            <a:rPr lang="en-US" sz="1500" kern="1200" dirty="0"/>
            <a:t> with as or like) </a:t>
          </a:r>
        </a:p>
      </dsp:txBody>
      <dsp:txXfrm>
        <a:off x="71724" y="3598536"/>
        <a:ext cx="6523385" cy="132581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CB770D-02EA-492F-A0FE-2035BC1F4582}" type="datetimeFigureOut">
              <a:rPr lang="da-DK" smtClean="0"/>
              <a:t>12-09-2025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22A86B-EFD9-4B47-AD91-DC2B172750C9}" type="slidenum">
              <a:rPr lang="da-DK" smtClean="0"/>
              <a:t>‹nr.›</a:t>
            </a:fld>
            <a:endParaRPr lang="da-DK"/>
          </a:p>
        </p:txBody>
      </p:sp>
    </p:spTree>
    <p:extLst>
      <p:ext uri="{BB962C8B-B14F-4D97-AF65-F5344CB8AC3E}">
        <p14:creationId xmlns:p14="http://schemas.microsoft.com/office/powerpoint/2010/main" val="3983037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1222A86B-EFD9-4B47-AD91-DC2B172750C9}" type="slidenum">
              <a:rPr lang="da-DK" smtClean="0"/>
              <a:t>10</a:t>
            </a:fld>
            <a:endParaRPr lang="da-DK"/>
          </a:p>
        </p:txBody>
      </p:sp>
    </p:spTree>
    <p:extLst>
      <p:ext uri="{BB962C8B-B14F-4D97-AF65-F5344CB8AC3E}">
        <p14:creationId xmlns:p14="http://schemas.microsoft.com/office/powerpoint/2010/main" val="3849992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1222A86B-EFD9-4B47-AD91-DC2B172750C9}" type="slidenum">
              <a:rPr lang="da-DK" smtClean="0"/>
              <a:t>13</a:t>
            </a:fld>
            <a:endParaRPr lang="da-DK"/>
          </a:p>
        </p:txBody>
      </p:sp>
    </p:spTree>
    <p:extLst>
      <p:ext uri="{BB962C8B-B14F-4D97-AF65-F5344CB8AC3E}">
        <p14:creationId xmlns:p14="http://schemas.microsoft.com/office/powerpoint/2010/main" val="15778729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A5A506-2849-5A39-C095-B9C46AC39F20}"/>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DEBCA537-59D8-C856-3CD2-4936F5983B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0A4D74B8-BDC1-AC03-AF3F-2E62254A853A}"/>
              </a:ext>
            </a:extLst>
          </p:cNvPr>
          <p:cNvSpPr>
            <a:spLocks noGrp="1"/>
          </p:cNvSpPr>
          <p:nvPr>
            <p:ph type="dt" sz="half" idx="10"/>
          </p:nvPr>
        </p:nvSpPr>
        <p:spPr/>
        <p:txBody>
          <a:bodyPr/>
          <a:lstStyle/>
          <a:p>
            <a:fld id="{CAF7CF54-69EE-41FA-AB36-834D64DCCA06}" type="datetimeFigureOut">
              <a:rPr lang="da-DK" smtClean="0"/>
              <a:t>12-09-2025</a:t>
            </a:fld>
            <a:endParaRPr lang="da-DK"/>
          </a:p>
        </p:txBody>
      </p:sp>
      <p:sp>
        <p:nvSpPr>
          <p:cNvPr id="5" name="Pladsholder til sidefod 4">
            <a:extLst>
              <a:ext uri="{FF2B5EF4-FFF2-40B4-BE49-F238E27FC236}">
                <a16:creationId xmlns:a16="http://schemas.microsoft.com/office/drawing/2014/main" id="{4B55C0CF-7531-6D96-1EFF-42D965BA4FCD}"/>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75837E5F-0A08-AE25-B54A-62BDB9FE5FFE}"/>
              </a:ext>
            </a:extLst>
          </p:cNvPr>
          <p:cNvSpPr>
            <a:spLocks noGrp="1"/>
          </p:cNvSpPr>
          <p:nvPr>
            <p:ph type="sldNum" sz="quarter" idx="12"/>
          </p:nvPr>
        </p:nvSpPr>
        <p:spPr/>
        <p:txBody>
          <a:bodyPr/>
          <a:lstStyle/>
          <a:p>
            <a:fld id="{2C2A9C9E-20C3-4674-9990-F7F1EE5796F3}" type="slidenum">
              <a:rPr lang="da-DK" smtClean="0"/>
              <a:t>‹nr.›</a:t>
            </a:fld>
            <a:endParaRPr lang="da-DK"/>
          </a:p>
        </p:txBody>
      </p:sp>
    </p:spTree>
    <p:extLst>
      <p:ext uri="{BB962C8B-B14F-4D97-AF65-F5344CB8AC3E}">
        <p14:creationId xmlns:p14="http://schemas.microsoft.com/office/powerpoint/2010/main" val="239864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986E73-09F2-D99F-0BFF-D2EEEDA28FAE}"/>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02122035-C71D-DED2-E7EC-A5EAB963F9B5}"/>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9825669F-D647-5F4C-8AF8-49081CE4D3A4}"/>
              </a:ext>
            </a:extLst>
          </p:cNvPr>
          <p:cNvSpPr>
            <a:spLocks noGrp="1"/>
          </p:cNvSpPr>
          <p:nvPr>
            <p:ph type="dt" sz="half" idx="10"/>
          </p:nvPr>
        </p:nvSpPr>
        <p:spPr/>
        <p:txBody>
          <a:bodyPr/>
          <a:lstStyle/>
          <a:p>
            <a:fld id="{CAF7CF54-69EE-41FA-AB36-834D64DCCA06}" type="datetimeFigureOut">
              <a:rPr lang="da-DK" smtClean="0"/>
              <a:t>12-09-2025</a:t>
            </a:fld>
            <a:endParaRPr lang="da-DK"/>
          </a:p>
        </p:txBody>
      </p:sp>
      <p:sp>
        <p:nvSpPr>
          <p:cNvPr id="5" name="Pladsholder til sidefod 4">
            <a:extLst>
              <a:ext uri="{FF2B5EF4-FFF2-40B4-BE49-F238E27FC236}">
                <a16:creationId xmlns:a16="http://schemas.microsoft.com/office/drawing/2014/main" id="{B5227649-191E-15D7-F891-AE7DE983E25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3CCB62FC-E7AD-DF1A-714B-73264198D3A2}"/>
              </a:ext>
            </a:extLst>
          </p:cNvPr>
          <p:cNvSpPr>
            <a:spLocks noGrp="1"/>
          </p:cNvSpPr>
          <p:nvPr>
            <p:ph type="sldNum" sz="quarter" idx="12"/>
          </p:nvPr>
        </p:nvSpPr>
        <p:spPr/>
        <p:txBody>
          <a:bodyPr/>
          <a:lstStyle/>
          <a:p>
            <a:fld id="{2C2A9C9E-20C3-4674-9990-F7F1EE5796F3}" type="slidenum">
              <a:rPr lang="da-DK" smtClean="0"/>
              <a:t>‹nr.›</a:t>
            </a:fld>
            <a:endParaRPr lang="da-DK"/>
          </a:p>
        </p:txBody>
      </p:sp>
    </p:spTree>
    <p:extLst>
      <p:ext uri="{BB962C8B-B14F-4D97-AF65-F5344CB8AC3E}">
        <p14:creationId xmlns:p14="http://schemas.microsoft.com/office/powerpoint/2010/main" val="2478384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1A464B49-5456-EA17-F705-890578FE0CE4}"/>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7423F2FE-6CC8-887D-E304-3E944C42AB35}"/>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BBC223AD-680E-4132-38A1-19D402FF5A1A}"/>
              </a:ext>
            </a:extLst>
          </p:cNvPr>
          <p:cNvSpPr>
            <a:spLocks noGrp="1"/>
          </p:cNvSpPr>
          <p:nvPr>
            <p:ph type="dt" sz="half" idx="10"/>
          </p:nvPr>
        </p:nvSpPr>
        <p:spPr/>
        <p:txBody>
          <a:bodyPr/>
          <a:lstStyle/>
          <a:p>
            <a:fld id="{CAF7CF54-69EE-41FA-AB36-834D64DCCA06}" type="datetimeFigureOut">
              <a:rPr lang="da-DK" smtClean="0"/>
              <a:t>12-09-2025</a:t>
            </a:fld>
            <a:endParaRPr lang="da-DK"/>
          </a:p>
        </p:txBody>
      </p:sp>
      <p:sp>
        <p:nvSpPr>
          <p:cNvPr id="5" name="Pladsholder til sidefod 4">
            <a:extLst>
              <a:ext uri="{FF2B5EF4-FFF2-40B4-BE49-F238E27FC236}">
                <a16:creationId xmlns:a16="http://schemas.microsoft.com/office/drawing/2014/main" id="{2362FE43-ED3F-7F42-B0D6-3894AF93248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4444806-29A5-29FB-5D7C-38E6BCE18660}"/>
              </a:ext>
            </a:extLst>
          </p:cNvPr>
          <p:cNvSpPr>
            <a:spLocks noGrp="1"/>
          </p:cNvSpPr>
          <p:nvPr>
            <p:ph type="sldNum" sz="quarter" idx="12"/>
          </p:nvPr>
        </p:nvSpPr>
        <p:spPr/>
        <p:txBody>
          <a:bodyPr/>
          <a:lstStyle/>
          <a:p>
            <a:fld id="{2C2A9C9E-20C3-4674-9990-F7F1EE5796F3}" type="slidenum">
              <a:rPr lang="da-DK" smtClean="0"/>
              <a:t>‹nr.›</a:t>
            </a:fld>
            <a:endParaRPr lang="da-DK"/>
          </a:p>
        </p:txBody>
      </p:sp>
    </p:spTree>
    <p:extLst>
      <p:ext uri="{BB962C8B-B14F-4D97-AF65-F5344CB8AC3E}">
        <p14:creationId xmlns:p14="http://schemas.microsoft.com/office/powerpoint/2010/main" val="3589544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746226-02A5-3DB6-A759-560361AEFA77}"/>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24F6CE5E-EEAD-D183-78EE-D7FC220BE2EE}"/>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EE61F6A-AFD1-F997-DD99-0AF54CDEFD92}"/>
              </a:ext>
            </a:extLst>
          </p:cNvPr>
          <p:cNvSpPr>
            <a:spLocks noGrp="1"/>
          </p:cNvSpPr>
          <p:nvPr>
            <p:ph type="dt" sz="half" idx="10"/>
          </p:nvPr>
        </p:nvSpPr>
        <p:spPr/>
        <p:txBody>
          <a:bodyPr/>
          <a:lstStyle/>
          <a:p>
            <a:fld id="{CAF7CF54-69EE-41FA-AB36-834D64DCCA06}" type="datetimeFigureOut">
              <a:rPr lang="da-DK" smtClean="0"/>
              <a:t>12-09-2025</a:t>
            </a:fld>
            <a:endParaRPr lang="da-DK"/>
          </a:p>
        </p:txBody>
      </p:sp>
      <p:sp>
        <p:nvSpPr>
          <p:cNvPr id="5" name="Pladsholder til sidefod 4">
            <a:extLst>
              <a:ext uri="{FF2B5EF4-FFF2-40B4-BE49-F238E27FC236}">
                <a16:creationId xmlns:a16="http://schemas.microsoft.com/office/drawing/2014/main" id="{E479CBF0-750A-E8AA-48A5-A8342C104F3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567E0074-E53F-E95E-C4F1-935A89D6D7A0}"/>
              </a:ext>
            </a:extLst>
          </p:cNvPr>
          <p:cNvSpPr>
            <a:spLocks noGrp="1"/>
          </p:cNvSpPr>
          <p:nvPr>
            <p:ph type="sldNum" sz="quarter" idx="12"/>
          </p:nvPr>
        </p:nvSpPr>
        <p:spPr/>
        <p:txBody>
          <a:bodyPr/>
          <a:lstStyle/>
          <a:p>
            <a:fld id="{2C2A9C9E-20C3-4674-9990-F7F1EE5796F3}" type="slidenum">
              <a:rPr lang="da-DK" smtClean="0"/>
              <a:t>‹nr.›</a:t>
            </a:fld>
            <a:endParaRPr lang="da-DK"/>
          </a:p>
        </p:txBody>
      </p:sp>
    </p:spTree>
    <p:extLst>
      <p:ext uri="{BB962C8B-B14F-4D97-AF65-F5344CB8AC3E}">
        <p14:creationId xmlns:p14="http://schemas.microsoft.com/office/powerpoint/2010/main" val="3099906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8943CF-50F2-6591-4E1F-44B9C84BAD50}"/>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90317518-C801-2AA2-0174-160E11060F0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4E5779BB-0731-82E3-A395-E331C9D24036}"/>
              </a:ext>
            </a:extLst>
          </p:cNvPr>
          <p:cNvSpPr>
            <a:spLocks noGrp="1"/>
          </p:cNvSpPr>
          <p:nvPr>
            <p:ph type="dt" sz="half" idx="10"/>
          </p:nvPr>
        </p:nvSpPr>
        <p:spPr/>
        <p:txBody>
          <a:bodyPr/>
          <a:lstStyle/>
          <a:p>
            <a:fld id="{CAF7CF54-69EE-41FA-AB36-834D64DCCA06}" type="datetimeFigureOut">
              <a:rPr lang="da-DK" smtClean="0"/>
              <a:t>12-09-2025</a:t>
            </a:fld>
            <a:endParaRPr lang="da-DK"/>
          </a:p>
        </p:txBody>
      </p:sp>
      <p:sp>
        <p:nvSpPr>
          <p:cNvPr id="5" name="Pladsholder til sidefod 4">
            <a:extLst>
              <a:ext uri="{FF2B5EF4-FFF2-40B4-BE49-F238E27FC236}">
                <a16:creationId xmlns:a16="http://schemas.microsoft.com/office/drawing/2014/main" id="{BD2BCF75-BA4A-E251-9913-12F9C09284D2}"/>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5CC42F9-3B39-C7B9-1C46-CD2F981225A1}"/>
              </a:ext>
            </a:extLst>
          </p:cNvPr>
          <p:cNvSpPr>
            <a:spLocks noGrp="1"/>
          </p:cNvSpPr>
          <p:nvPr>
            <p:ph type="sldNum" sz="quarter" idx="12"/>
          </p:nvPr>
        </p:nvSpPr>
        <p:spPr/>
        <p:txBody>
          <a:bodyPr/>
          <a:lstStyle/>
          <a:p>
            <a:fld id="{2C2A9C9E-20C3-4674-9990-F7F1EE5796F3}" type="slidenum">
              <a:rPr lang="da-DK" smtClean="0"/>
              <a:t>‹nr.›</a:t>
            </a:fld>
            <a:endParaRPr lang="da-DK"/>
          </a:p>
        </p:txBody>
      </p:sp>
    </p:spTree>
    <p:extLst>
      <p:ext uri="{BB962C8B-B14F-4D97-AF65-F5344CB8AC3E}">
        <p14:creationId xmlns:p14="http://schemas.microsoft.com/office/powerpoint/2010/main" val="212781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9B5C9A-CE7E-E592-CF46-1ECF22110AA3}"/>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ED7BF3E1-6679-0ACC-9DE8-155CB1EB6224}"/>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BC6E5B65-533A-4B40-960E-0A8E49089763}"/>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A2BBDDB5-A80D-40C8-13E0-51F7FF896D59}"/>
              </a:ext>
            </a:extLst>
          </p:cNvPr>
          <p:cNvSpPr>
            <a:spLocks noGrp="1"/>
          </p:cNvSpPr>
          <p:nvPr>
            <p:ph type="dt" sz="half" idx="10"/>
          </p:nvPr>
        </p:nvSpPr>
        <p:spPr/>
        <p:txBody>
          <a:bodyPr/>
          <a:lstStyle/>
          <a:p>
            <a:fld id="{CAF7CF54-69EE-41FA-AB36-834D64DCCA06}" type="datetimeFigureOut">
              <a:rPr lang="da-DK" smtClean="0"/>
              <a:t>12-09-2025</a:t>
            </a:fld>
            <a:endParaRPr lang="da-DK"/>
          </a:p>
        </p:txBody>
      </p:sp>
      <p:sp>
        <p:nvSpPr>
          <p:cNvPr id="6" name="Pladsholder til sidefod 5">
            <a:extLst>
              <a:ext uri="{FF2B5EF4-FFF2-40B4-BE49-F238E27FC236}">
                <a16:creationId xmlns:a16="http://schemas.microsoft.com/office/drawing/2014/main" id="{44194834-8BBE-145B-CADF-11E85721D2F6}"/>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E8132B70-5B54-2B99-3822-CF48321376B3}"/>
              </a:ext>
            </a:extLst>
          </p:cNvPr>
          <p:cNvSpPr>
            <a:spLocks noGrp="1"/>
          </p:cNvSpPr>
          <p:nvPr>
            <p:ph type="sldNum" sz="quarter" idx="12"/>
          </p:nvPr>
        </p:nvSpPr>
        <p:spPr/>
        <p:txBody>
          <a:bodyPr/>
          <a:lstStyle/>
          <a:p>
            <a:fld id="{2C2A9C9E-20C3-4674-9990-F7F1EE5796F3}" type="slidenum">
              <a:rPr lang="da-DK" smtClean="0"/>
              <a:t>‹nr.›</a:t>
            </a:fld>
            <a:endParaRPr lang="da-DK"/>
          </a:p>
        </p:txBody>
      </p:sp>
    </p:spTree>
    <p:extLst>
      <p:ext uri="{BB962C8B-B14F-4D97-AF65-F5344CB8AC3E}">
        <p14:creationId xmlns:p14="http://schemas.microsoft.com/office/powerpoint/2010/main" val="2496756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7C98C6-41DB-550A-B2E7-1D68D0106D61}"/>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2BD838BB-5335-B5CE-303D-27713831FF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BA020210-278E-43A6-7605-5825FC2C03C7}"/>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DE8B23D8-2DAF-8845-5418-033B9F576E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B74ED90D-1BF4-90B9-3934-B4D750DAFFA0}"/>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8E71C403-294F-09DA-ED46-D3486E2415AA}"/>
              </a:ext>
            </a:extLst>
          </p:cNvPr>
          <p:cNvSpPr>
            <a:spLocks noGrp="1"/>
          </p:cNvSpPr>
          <p:nvPr>
            <p:ph type="dt" sz="half" idx="10"/>
          </p:nvPr>
        </p:nvSpPr>
        <p:spPr/>
        <p:txBody>
          <a:bodyPr/>
          <a:lstStyle/>
          <a:p>
            <a:fld id="{CAF7CF54-69EE-41FA-AB36-834D64DCCA06}" type="datetimeFigureOut">
              <a:rPr lang="da-DK" smtClean="0"/>
              <a:t>12-09-2025</a:t>
            </a:fld>
            <a:endParaRPr lang="da-DK"/>
          </a:p>
        </p:txBody>
      </p:sp>
      <p:sp>
        <p:nvSpPr>
          <p:cNvPr id="8" name="Pladsholder til sidefod 7">
            <a:extLst>
              <a:ext uri="{FF2B5EF4-FFF2-40B4-BE49-F238E27FC236}">
                <a16:creationId xmlns:a16="http://schemas.microsoft.com/office/drawing/2014/main" id="{19D02785-7EB1-5706-6117-079BAD9ECC48}"/>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EE1AC2E8-0951-8CB5-EAB2-78F7CED4AB39}"/>
              </a:ext>
            </a:extLst>
          </p:cNvPr>
          <p:cNvSpPr>
            <a:spLocks noGrp="1"/>
          </p:cNvSpPr>
          <p:nvPr>
            <p:ph type="sldNum" sz="quarter" idx="12"/>
          </p:nvPr>
        </p:nvSpPr>
        <p:spPr/>
        <p:txBody>
          <a:bodyPr/>
          <a:lstStyle/>
          <a:p>
            <a:fld id="{2C2A9C9E-20C3-4674-9990-F7F1EE5796F3}" type="slidenum">
              <a:rPr lang="da-DK" smtClean="0"/>
              <a:t>‹nr.›</a:t>
            </a:fld>
            <a:endParaRPr lang="da-DK"/>
          </a:p>
        </p:txBody>
      </p:sp>
    </p:spTree>
    <p:extLst>
      <p:ext uri="{BB962C8B-B14F-4D97-AF65-F5344CB8AC3E}">
        <p14:creationId xmlns:p14="http://schemas.microsoft.com/office/powerpoint/2010/main" val="1233239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06E74-10D3-E4BC-98F6-33F024E2ABA2}"/>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E1B58396-5282-88DE-8E54-BC47676A9C35}"/>
              </a:ext>
            </a:extLst>
          </p:cNvPr>
          <p:cNvSpPr>
            <a:spLocks noGrp="1"/>
          </p:cNvSpPr>
          <p:nvPr>
            <p:ph type="dt" sz="half" idx="10"/>
          </p:nvPr>
        </p:nvSpPr>
        <p:spPr/>
        <p:txBody>
          <a:bodyPr/>
          <a:lstStyle/>
          <a:p>
            <a:fld id="{CAF7CF54-69EE-41FA-AB36-834D64DCCA06}" type="datetimeFigureOut">
              <a:rPr lang="da-DK" smtClean="0"/>
              <a:t>12-09-2025</a:t>
            </a:fld>
            <a:endParaRPr lang="da-DK"/>
          </a:p>
        </p:txBody>
      </p:sp>
      <p:sp>
        <p:nvSpPr>
          <p:cNvPr id="4" name="Pladsholder til sidefod 3">
            <a:extLst>
              <a:ext uri="{FF2B5EF4-FFF2-40B4-BE49-F238E27FC236}">
                <a16:creationId xmlns:a16="http://schemas.microsoft.com/office/drawing/2014/main" id="{E4077303-AC1A-9217-7748-A92AEEA1EB4B}"/>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7B706E9E-2F45-7E3A-F0B9-29EB3E2AD27E}"/>
              </a:ext>
            </a:extLst>
          </p:cNvPr>
          <p:cNvSpPr>
            <a:spLocks noGrp="1"/>
          </p:cNvSpPr>
          <p:nvPr>
            <p:ph type="sldNum" sz="quarter" idx="12"/>
          </p:nvPr>
        </p:nvSpPr>
        <p:spPr/>
        <p:txBody>
          <a:bodyPr/>
          <a:lstStyle/>
          <a:p>
            <a:fld id="{2C2A9C9E-20C3-4674-9990-F7F1EE5796F3}" type="slidenum">
              <a:rPr lang="da-DK" smtClean="0"/>
              <a:t>‹nr.›</a:t>
            </a:fld>
            <a:endParaRPr lang="da-DK"/>
          </a:p>
        </p:txBody>
      </p:sp>
    </p:spTree>
    <p:extLst>
      <p:ext uri="{BB962C8B-B14F-4D97-AF65-F5344CB8AC3E}">
        <p14:creationId xmlns:p14="http://schemas.microsoft.com/office/powerpoint/2010/main" val="3081935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4E38C28D-4784-B10E-D34A-FD10696EB813}"/>
              </a:ext>
            </a:extLst>
          </p:cNvPr>
          <p:cNvSpPr>
            <a:spLocks noGrp="1"/>
          </p:cNvSpPr>
          <p:nvPr>
            <p:ph type="dt" sz="half" idx="10"/>
          </p:nvPr>
        </p:nvSpPr>
        <p:spPr/>
        <p:txBody>
          <a:bodyPr/>
          <a:lstStyle/>
          <a:p>
            <a:fld id="{CAF7CF54-69EE-41FA-AB36-834D64DCCA06}" type="datetimeFigureOut">
              <a:rPr lang="da-DK" smtClean="0"/>
              <a:t>12-09-2025</a:t>
            </a:fld>
            <a:endParaRPr lang="da-DK"/>
          </a:p>
        </p:txBody>
      </p:sp>
      <p:sp>
        <p:nvSpPr>
          <p:cNvPr id="3" name="Pladsholder til sidefod 2">
            <a:extLst>
              <a:ext uri="{FF2B5EF4-FFF2-40B4-BE49-F238E27FC236}">
                <a16:creationId xmlns:a16="http://schemas.microsoft.com/office/drawing/2014/main" id="{B8B8B571-27B6-7D43-5891-B9870FC03C62}"/>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7523FACA-A56A-EEC3-E2D7-DCDA3451FAF6}"/>
              </a:ext>
            </a:extLst>
          </p:cNvPr>
          <p:cNvSpPr>
            <a:spLocks noGrp="1"/>
          </p:cNvSpPr>
          <p:nvPr>
            <p:ph type="sldNum" sz="quarter" idx="12"/>
          </p:nvPr>
        </p:nvSpPr>
        <p:spPr/>
        <p:txBody>
          <a:bodyPr/>
          <a:lstStyle/>
          <a:p>
            <a:fld id="{2C2A9C9E-20C3-4674-9990-F7F1EE5796F3}" type="slidenum">
              <a:rPr lang="da-DK" smtClean="0"/>
              <a:t>‹nr.›</a:t>
            </a:fld>
            <a:endParaRPr lang="da-DK"/>
          </a:p>
        </p:txBody>
      </p:sp>
    </p:spTree>
    <p:extLst>
      <p:ext uri="{BB962C8B-B14F-4D97-AF65-F5344CB8AC3E}">
        <p14:creationId xmlns:p14="http://schemas.microsoft.com/office/powerpoint/2010/main" val="273272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634339-A040-DF22-E6DF-0F3F4E79E220}"/>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E2403707-2893-E6F8-9374-222DE5B9CB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238B8B4A-E2F0-7C86-D6C7-49E88DB910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160D1859-CCC3-6390-238A-93D509F014D9}"/>
              </a:ext>
            </a:extLst>
          </p:cNvPr>
          <p:cNvSpPr>
            <a:spLocks noGrp="1"/>
          </p:cNvSpPr>
          <p:nvPr>
            <p:ph type="dt" sz="half" idx="10"/>
          </p:nvPr>
        </p:nvSpPr>
        <p:spPr/>
        <p:txBody>
          <a:bodyPr/>
          <a:lstStyle/>
          <a:p>
            <a:fld id="{CAF7CF54-69EE-41FA-AB36-834D64DCCA06}" type="datetimeFigureOut">
              <a:rPr lang="da-DK" smtClean="0"/>
              <a:t>12-09-2025</a:t>
            </a:fld>
            <a:endParaRPr lang="da-DK"/>
          </a:p>
        </p:txBody>
      </p:sp>
      <p:sp>
        <p:nvSpPr>
          <p:cNvPr id="6" name="Pladsholder til sidefod 5">
            <a:extLst>
              <a:ext uri="{FF2B5EF4-FFF2-40B4-BE49-F238E27FC236}">
                <a16:creationId xmlns:a16="http://schemas.microsoft.com/office/drawing/2014/main" id="{B36F7627-3156-666A-5985-3D7661B9F93D}"/>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E6B81855-8F11-CB22-2117-89D46C2BFD20}"/>
              </a:ext>
            </a:extLst>
          </p:cNvPr>
          <p:cNvSpPr>
            <a:spLocks noGrp="1"/>
          </p:cNvSpPr>
          <p:nvPr>
            <p:ph type="sldNum" sz="quarter" idx="12"/>
          </p:nvPr>
        </p:nvSpPr>
        <p:spPr/>
        <p:txBody>
          <a:bodyPr/>
          <a:lstStyle/>
          <a:p>
            <a:fld id="{2C2A9C9E-20C3-4674-9990-F7F1EE5796F3}" type="slidenum">
              <a:rPr lang="da-DK" smtClean="0"/>
              <a:t>‹nr.›</a:t>
            </a:fld>
            <a:endParaRPr lang="da-DK"/>
          </a:p>
        </p:txBody>
      </p:sp>
    </p:spTree>
    <p:extLst>
      <p:ext uri="{BB962C8B-B14F-4D97-AF65-F5344CB8AC3E}">
        <p14:creationId xmlns:p14="http://schemas.microsoft.com/office/powerpoint/2010/main" val="3949502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F8E475-036B-B6BA-251B-9FFCD73ACEE6}"/>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42497008-A90C-8853-AD61-1C5A6A070B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1B2F4B18-6E23-F550-BE5C-B68A57B97F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68002D94-A235-5055-7A88-D54483713B07}"/>
              </a:ext>
            </a:extLst>
          </p:cNvPr>
          <p:cNvSpPr>
            <a:spLocks noGrp="1"/>
          </p:cNvSpPr>
          <p:nvPr>
            <p:ph type="dt" sz="half" idx="10"/>
          </p:nvPr>
        </p:nvSpPr>
        <p:spPr/>
        <p:txBody>
          <a:bodyPr/>
          <a:lstStyle/>
          <a:p>
            <a:fld id="{CAF7CF54-69EE-41FA-AB36-834D64DCCA06}" type="datetimeFigureOut">
              <a:rPr lang="da-DK" smtClean="0"/>
              <a:t>12-09-2025</a:t>
            </a:fld>
            <a:endParaRPr lang="da-DK"/>
          </a:p>
        </p:txBody>
      </p:sp>
      <p:sp>
        <p:nvSpPr>
          <p:cNvPr id="6" name="Pladsholder til sidefod 5">
            <a:extLst>
              <a:ext uri="{FF2B5EF4-FFF2-40B4-BE49-F238E27FC236}">
                <a16:creationId xmlns:a16="http://schemas.microsoft.com/office/drawing/2014/main" id="{F22B8B3C-C883-AD7C-E579-0C82E68FCF20}"/>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FAB444B1-D6EE-3D73-BE79-383DB0E56A71}"/>
              </a:ext>
            </a:extLst>
          </p:cNvPr>
          <p:cNvSpPr>
            <a:spLocks noGrp="1"/>
          </p:cNvSpPr>
          <p:nvPr>
            <p:ph type="sldNum" sz="quarter" idx="12"/>
          </p:nvPr>
        </p:nvSpPr>
        <p:spPr/>
        <p:txBody>
          <a:bodyPr/>
          <a:lstStyle/>
          <a:p>
            <a:fld id="{2C2A9C9E-20C3-4674-9990-F7F1EE5796F3}" type="slidenum">
              <a:rPr lang="da-DK" smtClean="0"/>
              <a:t>‹nr.›</a:t>
            </a:fld>
            <a:endParaRPr lang="da-DK"/>
          </a:p>
        </p:txBody>
      </p:sp>
    </p:spTree>
    <p:extLst>
      <p:ext uri="{BB962C8B-B14F-4D97-AF65-F5344CB8AC3E}">
        <p14:creationId xmlns:p14="http://schemas.microsoft.com/office/powerpoint/2010/main" val="2214862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8D1B175E-B310-B69D-45E7-671970EF6F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A917CCE9-ABF3-B707-1A9F-341D0BF225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3579E7C9-FCDD-FA4C-BB29-65E85A9E0F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AF7CF54-69EE-41FA-AB36-834D64DCCA06}" type="datetimeFigureOut">
              <a:rPr lang="da-DK" smtClean="0"/>
              <a:t>12-09-2025</a:t>
            </a:fld>
            <a:endParaRPr lang="da-DK"/>
          </a:p>
        </p:txBody>
      </p:sp>
      <p:sp>
        <p:nvSpPr>
          <p:cNvPr id="5" name="Pladsholder til sidefod 4">
            <a:extLst>
              <a:ext uri="{FF2B5EF4-FFF2-40B4-BE49-F238E27FC236}">
                <a16:creationId xmlns:a16="http://schemas.microsoft.com/office/drawing/2014/main" id="{BF2F85B6-6CE2-E2B1-ECE8-49FADDD489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61478E57-7C34-C600-5606-B6515DC310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C2A9C9E-20C3-4674-9990-F7F1EE5796F3}" type="slidenum">
              <a:rPr lang="da-DK" smtClean="0"/>
              <a:t>‹nr.›</a:t>
            </a:fld>
            <a:endParaRPr lang="da-DK"/>
          </a:p>
        </p:txBody>
      </p:sp>
    </p:spTree>
    <p:extLst>
      <p:ext uri="{BB962C8B-B14F-4D97-AF65-F5344CB8AC3E}">
        <p14:creationId xmlns:p14="http://schemas.microsoft.com/office/powerpoint/2010/main" val="35547685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app.minlaering.dk/bog/25/kapitel/10784/sektion/13222#section-13496"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orldsofenglish.systime.dk/?id=175"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youtube.com/watch?v=X3FX_rSnQ5k"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theenglishhandbook.systime.dk/?id=168"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skriftligeksameniengelskhhx.systime.dk/?id=159" TargetMode="External"/><Relationship Id="rId2" Type="http://schemas.openxmlformats.org/officeDocument/2006/relationships/hyperlink" Target="https://skriftligeksameniengelskhhx.systime.dk/?id=152"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92" name="Rectangle 5185">
            <a:extLst>
              <a:ext uri="{FF2B5EF4-FFF2-40B4-BE49-F238E27FC236}">
                <a16:creationId xmlns:a16="http://schemas.microsoft.com/office/drawing/2014/main" id="{5964CBE2-084A-47DF-A704-CF5F6217B5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66C802E-D0F5-3871-1A36-569B4540076A}"/>
              </a:ext>
            </a:extLst>
          </p:cNvPr>
          <p:cNvSpPr>
            <a:spLocks noGrp="1"/>
          </p:cNvSpPr>
          <p:nvPr>
            <p:ph type="ctrTitle"/>
          </p:nvPr>
        </p:nvSpPr>
        <p:spPr>
          <a:xfrm>
            <a:off x="838199" y="1174819"/>
            <a:ext cx="4826795" cy="2858363"/>
          </a:xfrm>
        </p:spPr>
        <p:txBody>
          <a:bodyPr>
            <a:normAutofit/>
          </a:bodyPr>
          <a:lstStyle/>
          <a:p>
            <a:pPr algn="l"/>
            <a:r>
              <a:rPr lang="da-DK" sz="7200" dirty="0" err="1">
                <a:solidFill>
                  <a:schemeClr val="bg1"/>
                </a:solidFill>
              </a:rPr>
              <a:t>Manuscript</a:t>
            </a:r>
            <a:endParaRPr lang="da-DK" sz="7200" dirty="0">
              <a:solidFill>
                <a:schemeClr val="bg1"/>
              </a:solidFill>
            </a:endParaRPr>
          </a:p>
        </p:txBody>
      </p:sp>
      <p:sp>
        <p:nvSpPr>
          <p:cNvPr id="3" name="Undertitel 2">
            <a:extLst>
              <a:ext uri="{FF2B5EF4-FFF2-40B4-BE49-F238E27FC236}">
                <a16:creationId xmlns:a16="http://schemas.microsoft.com/office/drawing/2014/main" id="{4D2285AD-FA89-88C7-B421-0AA8683E17C2}"/>
              </a:ext>
            </a:extLst>
          </p:cNvPr>
          <p:cNvSpPr>
            <a:spLocks noGrp="1"/>
          </p:cNvSpPr>
          <p:nvPr>
            <p:ph type="subTitle" idx="1"/>
          </p:nvPr>
        </p:nvSpPr>
        <p:spPr>
          <a:xfrm>
            <a:off x="835024" y="4414180"/>
            <a:ext cx="4830283" cy="1594507"/>
          </a:xfrm>
        </p:spPr>
        <p:txBody>
          <a:bodyPr>
            <a:normAutofit/>
          </a:bodyPr>
          <a:lstStyle/>
          <a:p>
            <a:pPr algn="l"/>
            <a:r>
              <a:rPr lang="da-DK">
                <a:solidFill>
                  <a:schemeClr val="bg1"/>
                </a:solidFill>
              </a:rPr>
              <a:t>About Disney’s Princesses</a:t>
            </a:r>
          </a:p>
        </p:txBody>
      </p:sp>
      <p:pic>
        <p:nvPicPr>
          <p:cNvPr id="5122" name="Picture 2" descr="Din fulde guide til taler og analysen af en tale - GoTutor">
            <a:extLst>
              <a:ext uri="{FF2B5EF4-FFF2-40B4-BE49-F238E27FC236}">
                <a16:creationId xmlns:a16="http://schemas.microsoft.com/office/drawing/2014/main" id="{A9AB56BB-1867-5B00-F72E-1B1C50BD85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9820" r="22697" b="1"/>
          <a:stretch>
            <a:fillRect/>
          </a:stretch>
        </p:blipFill>
        <p:spPr bwMode="auto">
          <a:xfrm>
            <a:off x="6096000" y="841375"/>
            <a:ext cx="5260975" cy="4707593"/>
          </a:xfrm>
          <a:custGeom>
            <a:avLst/>
            <a:gdLst/>
            <a:ahLst/>
            <a:cxnLst/>
            <a:rect l="l" t="t" r="r" b="b"/>
            <a:pathLst>
              <a:path w="5260975" h="4707593">
                <a:moveTo>
                  <a:pt x="0" y="0"/>
                </a:moveTo>
                <a:lnTo>
                  <a:pt x="5260975" y="0"/>
                </a:lnTo>
                <a:lnTo>
                  <a:pt x="5260975" y="3296937"/>
                </a:lnTo>
                <a:lnTo>
                  <a:pt x="5260975" y="3518571"/>
                </a:lnTo>
                <a:lnTo>
                  <a:pt x="5226503" y="3534000"/>
                </a:lnTo>
                <a:cubicBezTo>
                  <a:pt x="5219783" y="3536785"/>
                  <a:pt x="5212389" y="3538321"/>
                  <a:pt x="5206341" y="3542065"/>
                </a:cubicBezTo>
                <a:cubicBezTo>
                  <a:pt x="5178495" y="3559156"/>
                  <a:pt x="5151515" y="3577591"/>
                  <a:pt x="5123287" y="3594010"/>
                </a:cubicBezTo>
                <a:cubicBezTo>
                  <a:pt x="5094195" y="3611004"/>
                  <a:pt x="5068175" y="3631071"/>
                  <a:pt x="5048107" y="3658244"/>
                </a:cubicBezTo>
                <a:cubicBezTo>
                  <a:pt x="5029480" y="3683496"/>
                  <a:pt x="5011429" y="3709131"/>
                  <a:pt x="4992899" y="3734479"/>
                </a:cubicBezTo>
                <a:cubicBezTo>
                  <a:pt x="4988194" y="3740912"/>
                  <a:pt x="4983873" y="3748498"/>
                  <a:pt x="4977440" y="3752627"/>
                </a:cubicBezTo>
                <a:cubicBezTo>
                  <a:pt x="4964094" y="3761268"/>
                  <a:pt x="4949499" y="3768277"/>
                  <a:pt x="4935193" y="3775382"/>
                </a:cubicBezTo>
                <a:cubicBezTo>
                  <a:pt x="4922903" y="3781431"/>
                  <a:pt x="4909845" y="3785943"/>
                  <a:pt x="4897844" y="3792472"/>
                </a:cubicBezTo>
                <a:cubicBezTo>
                  <a:pt x="4888243" y="3797658"/>
                  <a:pt x="4879697" y="3804859"/>
                  <a:pt x="4870767" y="3811388"/>
                </a:cubicBezTo>
                <a:cubicBezTo>
                  <a:pt x="4862990" y="3817052"/>
                  <a:pt x="4854445" y="3821949"/>
                  <a:pt x="4847916" y="3828767"/>
                </a:cubicBezTo>
                <a:cubicBezTo>
                  <a:pt x="4831977" y="3845281"/>
                  <a:pt x="4815942" y="3861508"/>
                  <a:pt x="4796163" y="3873702"/>
                </a:cubicBezTo>
                <a:cubicBezTo>
                  <a:pt x="4776672" y="3885799"/>
                  <a:pt x="4758237" y="3899338"/>
                  <a:pt x="4738843" y="3911628"/>
                </a:cubicBezTo>
                <a:cubicBezTo>
                  <a:pt x="4719831" y="3923630"/>
                  <a:pt x="4702645" y="3936783"/>
                  <a:pt x="4692755" y="3958099"/>
                </a:cubicBezTo>
                <a:cubicBezTo>
                  <a:pt x="4688339" y="3967508"/>
                  <a:pt x="4682097" y="3977782"/>
                  <a:pt x="4673744" y="3983255"/>
                </a:cubicBezTo>
                <a:cubicBezTo>
                  <a:pt x="4661838" y="3991032"/>
                  <a:pt x="4646764" y="3993817"/>
                  <a:pt x="4633801" y="4000442"/>
                </a:cubicBezTo>
                <a:cubicBezTo>
                  <a:pt x="4618535" y="4008219"/>
                  <a:pt x="4600869" y="4014940"/>
                  <a:pt x="4590499" y="4027326"/>
                </a:cubicBezTo>
                <a:cubicBezTo>
                  <a:pt x="4581281" y="4038368"/>
                  <a:pt x="4571968" y="4047009"/>
                  <a:pt x="4559773" y="4054018"/>
                </a:cubicBezTo>
                <a:cubicBezTo>
                  <a:pt x="4551229" y="4058915"/>
                  <a:pt x="4544892" y="4067844"/>
                  <a:pt x="4536059" y="4071877"/>
                </a:cubicBezTo>
                <a:cubicBezTo>
                  <a:pt x="4524441" y="4077254"/>
                  <a:pt x="4512727" y="4081479"/>
                  <a:pt x="4502549" y="4089832"/>
                </a:cubicBezTo>
                <a:cubicBezTo>
                  <a:pt x="4491987" y="4098473"/>
                  <a:pt x="4479986" y="4105290"/>
                  <a:pt x="4468944" y="4113356"/>
                </a:cubicBezTo>
                <a:cubicBezTo>
                  <a:pt x="4463087" y="4117676"/>
                  <a:pt x="4458286" y="4123341"/>
                  <a:pt x="4452622" y="4127854"/>
                </a:cubicBezTo>
                <a:cubicBezTo>
                  <a:pt x="4442252" y="4136111"/>
                  <a:pt x="4431690" y="4144176"/>
                  <a:pt x="4421032" y="4151953"/>
                </a:cubicBezTo>
                <a:cubicBezTo>
                  <a:pt x="4410375" y="4159731"/>
                  <a:pt x="4400197" y="4168756"/>
                  <a:pt x="4388483" y="4174421"/>
                </a:cubicBezTo>
                <a:cubicBezTo>
                  <a:pt x="4368513" y="4184023"/>
                  <a:pt x="4346717" y="4189784"/>
                  <a:pt x="4327321" y="4200153"/>
                </a:cubicBezTo>
                <a:cubicBezTo>
                  <a:pt x="4307639" y="4210714"/>
                  <a:pt x="4289107" y="4223965"/>
                  <a:pt x="4271633" y="4237983"/>
                </a:cubicBezTo>
                <a:cubicBezTo>
                  <a:pt x="4257807" y="4249025"/>
                  <a:pt x="4244845" y="4259971"/>
                  <a:pt x="4227465" y="4265635"/>
                </a:cubicBezTo>
                <a:cubicBezTo>
                  <a:pt x="4217768" y="4268804"/>
                  <a:pt x="4207591" y="4275717"/>
                  <a:pt x="4201733" y="4283783"/>
                </a:cubicBezTo>
                <a:cubicBezTo>
                  <a:pt x="4189059" y="4301353"/>
                  <a:pt x="4172833" y="4313739"/>
                  <a:pt x="4154494" y="4324301"/>
                </a:cubicBezTo>
                <a:cubicBezTo>
                  <a:pt x="4130010" y="4338511"/>
                  <a:pt x="4105814" y="4353009"/>
                  <a:pt x="4081234" y="4366931"/>
                </a:cubicBezTo>
                <a:cubicBezTo>
                  <a:pt x="4066737" y="4375189"/>
                  <a:pt x="4052335" y="4383926"/>
                  <a:pt x="4036971" y="4389975"/>
                </a:cubicBezTo>
                <a:cubicBezTo>
                  <a:pt x="4005575" y="4402457"/>
                  <a:pt x="3973410" y="4413114"/>
                  <a:pt x="3941725" y="4424733"/>
                </a:cubicBezTo>
                <a:cubicBezTo>
                  <a:pt x="3931355" y="4428477"/>
                  <a:pt x="3921561" y="4433854"/>
                  <a:pt x="3910999" y="4437119"/>
                </a:cubicBezTo>
                <a:cubicBezTo>
                  <a:pt x="3899573" y="4440671"/>
                  <a:pt x="3887285" y="4441727"/>
                  <a:pt x="3875859" y="4445280"/>
                </a:cubicBezTo>
                <a:cubicBezTo>
                  <a:pt x="3856847" y="4451136"/>
                  <a:pt x="3838412" y="4458626"/>
                  <a:pt x="3819401" y="4464579"/>
                </a:cubicBezTo>
                <a:cubicBezTo>
                  <a:pt x="3782723" y="4476005"/>
                  <a:pt x="3745949" y="4486951"/>
                  <a:pt x="3709176" y="4497800"/>
                </a:cubicBezTo>
                <a:cubicBezTo>
                  <a:pt x="3701303" y="4500105"/>
                  <a:pt x="3692757" y="4500393"/>
                  <a:pt x="3684981" y="4502889"/>
                </a:cubicBezTo>
                <a:cubicBezTo>
                  <a:pt x="3664337" y="4509610"/>
                  <a:pt x="3643789" y="4516907"/>
                  <a:pt x="3623338" y="4524300"/>
                </a:cubicBezTo>
                <a:cubicBezTo>
                  <a:pt x="3610953" y="4528813"/>
                  <a:pt x="3598854" y="4534382"/>
                  <a:pt x="3586373" y="4538702"/>
                </a:cubicBezTo>
                <a:cubicBezTo>
                  <a:pt x="3576387" y="4542159"/>
                  <a:pt x="3566113" y="4544847"/>
                  <a:pt x="3555743" y="4546960"/>
                </a:cubicBezTo>
                <a:cubicBezTo>
                  <a:pt x="3546814" y="4548785"/>
                  <a:pt x="3537501" y="4548592"/>
                  <a:pt x="3528667" y="4550801"/>
                </a:cubicBezTo>
                <a:cubicBezTo>
                  <a:pt x="3504759" y="4556753"/>
                  <a:pt x="3481140" y="4563475"/>
                  <a:pt x="3457424" y="4569811"/>
                </a:cubicBezTo>
                <a:cubicBezTo>
                  <a:pt x="3447919" y="4572308"/>
                  <a:pt x="3438221" y="4574133"/>
                  <a:pt x="3429003" y="4577301"/>
                </a:cubicBezTo>
                <a:cubicBezTo>
                  <a:pt x="3404327" y="4585654"/>
                  <a:pt x="3380036" y="4595159"/>
                  <a:pt x="3355264" y="4603033"/>
                </a:cubicBezTo>
                <a:cubicBezTo>
                  <a:pt x="3334717" y="4609562"/>
                  <a:pt x="3313593" y="4614266"/>
                  <a:pt x="3292757" y="4620027"/>
                </a:cubicBezTo>
                <a:cubicBezTo>
                  <a:pt x="3283924" y="4622524"/>
                  <a:pt x="3275475" y="4626077"/>
                  <a:pt x="3266643" y="4628188"/>
                </a:cubicBezTo>
                <a:cubicBezTo>
                  <a:pt x="3246863" y="4632990"/>
                  <a:pt x="3226796" y="4637022"/>
                  <a:pt x="3206921" y="4641823"/>
                </a:cubicBezTo>
                <a:cubicBezTo>
                  <a:pt x="3195590" y="4644607"/>
                  <a:pt x="3184645" y="4649600"/>
                  <a:pt x="3173123" y="4651425"/>
                </a:cubicBezTo>
                <a:cubicBezTo>
                  <a:pt x="3145759" y="4655745"/>
                  <a:pt x="3118203" y="4658817"/>
                  <a:pt x="3090646" y="4662274"/>
                </a:cubicBezTo>
                <a:cubicBezTo>
                  <a:pt x="3062227" y="4665826"/>
                  <a:pt x="3033902" y="4669571"/>
                  <a:pt x="3005480" y="4672739"/>
                </a:cubicBezTo>
                <a:cubicBezTo>
                  <a:pt x="2989926" y="4674372"/>
                  <a:pt x="2974275" y="4674660"/>
                  <a:pt x="2958721" y="4676196"/>
                </a:cubicBezTo>
                <a:cubicBezTo>
                  <a:pt x="2945087" y="4677541"/>
                  <a:pt x="2931549" y="4680037"/>
                  <a:pt x="2917915" y="4681670"/>
                </a:cubicBezTo>
                <a:cubicBezTo>
                  <a:pt x="2906105" y="4683013"/>
                  <a:pt x="2894199" y="4683781"/>
                  <a:pt x="2882389" y="4685126"/>
                </a:cubicBezTo>
                <a:cubicBezTo>
                  <a:pt x="2863475" y="4687334"/>
                  <a:pt x="2844655" y="4689831"/>
                  <a:pt x="2825837" y="4692135"/>
                </a:cubicBezTo>
                <a:cubicBezTo>
                  <a:pt x="2817964" y="4692999"/>
                  <a:pt x="2809706" y="4695399"/>
                  <a:pt x="2802313" y="4693960"/>
                </a:cubicBezTo>
                <a:cubicBezTo>
                  <a:pt x="2783686" y="4690310"/>
                  <a:pt x="2765347" y="4691367"/>
                  <a:pt x="2746816" y="4693863"/>
                </a:cubicBezTo>
                <a:cubicBezTo>
                  <a:pt x="2740479" y="4694728"/>
                  <a:pt x="2733662" y="4694535"/>
                  <a:pt x="2727517" y="4692903"/>
                </a:cubicBezTo>
                <a:cubicBezTo>
                  <a:pt x="2714939" y="4689638"/>
                  <a:pt x="2702745" y="4685029"/>
                  <a:pt x="2690359" y="4680997"/>
                </a:cubicBezTo>
                <a:cubicBezTo>
                  <a:pt x="2689014" y="4680517"/>
                  <a:pt x="2687382" y="4680421"/>
                  <a:pt x="2685943" y="4680133"/>
                </a:cubicBezTo>
                <a:cubicBezTo>
                  <a:pt x="2677781" y="4678500"/>
                  <a:pt x="2669717" y="4676868"/>
                  <a:pt x="2661554" y="4675428"/>
                </a:cubicBezTo>
                <a:cubicBezTo>
                  <a:pt x="2657138" y="4674660"/>
                  <a:pt x="2652625" y="4674564"/>
                  <a:pt x="2648208" y="4673892"/>
                </a:cubicBezTo>
                <a:cubicBezTo>
                  <a:pt x="2631118" y="4671203"/>
                  <a:pt x="2612299" y="4675716"/>
                  <a:pt x="2597512" y="4664099"/>
                </a:cubicBezTo>
                <a:cubicBezTo>
                  <a:pt x="2587911" y="4656609"/>
                  <a:pt x="2578597" y="4658338"/>
                  <a:pt x="2568324" y="4659490"/>
                </a:cubicBezTo>
                <a:cubicBezTo>
                  <a:pt x="2560547" y="4660354"/>
                  <a:pt x="2552577" y="4660065"/>
                  <a:pt x="2544704" y="4660162"/>
                </a:cubicBezTo>
                <a:cubicBezTo>
                  <a:pt x="2530878" y="4660449"/>
                  <a:pt x="2517052" y="4660546"/>
                  <a:pt x="2503225" y="4661026"/>
                </a:cubicBezTo>
                <a:cubicBezTo>
                  <a:pt x="2498808" y="4661218"/>
                  <a:pt x="2494297" y="4663619"/>
                  <a:pt x="2489975" y="4663235"/>
                </a:cubicBezTo>
                <a:cubicBezTo>
                  <a:pt x="2470004" y="4661410"/>
                  <a:pt x="2450033" y="4658529"/>
                  <a:pt x="2430061" y="4656897"/>
                </a:cubicBezTo>
                <a:cubicBezTo>
                  <a:pt x="2418732" y="4655938"/>
                  <a:pt x="2407114" y="4657761"/>
                  <a:pt x="2395880" y="4656417"/>
                </a:cubicBezTo>
                <a:cubicBezTo>
                  <a:pt x="2382919" y="4654881"/>
                  <a:pt x="2370245" y="4650945"/>
                  <a:pt x="2357378" y="4648544"/>
                </a:cubicBezTo>
                <a:cubicBezTo>
                  <a:pt x="2353826" y="4647872"/>
                  <a:pt x="2349889" y="4648736"/>
                  <a:pt x="2346145" y="4648928"/>
                </a:cubicBezTo>
                <a:cubicBezTo>
                  <a:pt x="2341920" y="4649120"/>
                  <a:pt x="2337791" y="4649504"/>
                  <a:pt x="2333567" y="4649600"/>
                </a:cubicBezTo>
                <a:cubicBezTo>
                  <a:pt x="2320700" y="4649793"/>
                  <a:pt x="2307835" y="4649504"/>
                  <a:pt x="2294968" y="4650177"/>
                </a:cubicBezTo>
                <a:cubicBezTo>
                  <a:pt x="2287095" y="4650561"/>
                  <a:pt x="2278839" y="4654497"/>
                  <a:pt x="2271540" y="4653057"/>
                </a:cubicBezTo>
                <a:cubicBezTo>
                  <a:pt x="2256659" y="4650272"/>
                  <a:pt x="2241776" y="4656513"/>
                  <a:pt x="2226895" y="4651329"/>
                </a:cubicBezTo>
                <a:cubicBezTo>
                  <a:pt x="2222285" y="4649793"/>
                  <a:pt x="2215948" y="4653633"/>
                  <a:pt x="2210379" y="4653825"/>
                </a:cubicBezTo>
                <a:cubicBezTo>
                  <a:pt x="2196457" y="4654305"/>
                  <a:pt x="2182535" y="4654209"/>
                  <a:pt x="2168613" y="4654113"/>
                </a:cubicBezTo>
                <a:cubicBezTo>
                  <a:pt x="2156131" y="4654017"/>
                  <a:pt x="2143168" y="4655361"/>
                  <a:pt x="2131167" y="4652673"/>
                </a:cubicBezTo>
                <a:cubicBezTo>
                  <a:pt x="2118588" y="4649793"/>
                  <a:pt x="2107259" y="4650177"/>
                  <a:pt x="2095065" y="4653441"/>
                </a:cubicBezTo>
                <a:cubicBezTo>
                  <a:pt x="2086711" y="4655649"/>
                  <a:pt x="2077878" y="4655938"/>
                  <a:pt x="2069237" y="4656609"/>
                </a:cubicBezTo>
                <a:cubicBezTo>
                  <a:pt x="2059924" y="4657377"/>
                  <a:pt x="2049650" y="4655361"/>
                  <a:pt x="2041201" y="4658529"/>
                </a:cubicBezTo>
                <a:cubicBezTo>
                  <a:pt x="2016044" y="4667939"/>
                  <a:pt x="1990216" y="4669955"/>
                  <a:pt x="1963909" y="4669955"/>
                </a:cubicBezTo>
                <a:cubicBezTo>
                  <a:pt x="1959107" y="4669955"/>
                  <a:pt x="1954210" y="4668612"/>
                  <a:pt x="1949603" y="4667171"/>
                </a:cubicBezTo>
                <a:cubicBezTo>
                  <a:pt x="1922717" y="4658529"/>
                  <a:pt x="1895737" y="4659297"/>
                  <a:pt x="1868373" y="4664578"/>
                </a:cubicBezTo>
                <a:cubicBezTo>
                  <a:pt x="1862708" y="4665731"/>
                  <a:pt x="1856372" y="4665923"/>
                  <a:pt x="1850707" y="4664771"/>
                </a:cubicBezTo>
                <a:cubicBezTo>
                  <a:pt x="1834768" y="4661410"/>
                  <a:pt x="1819309" y="4655841"/>
                  <a:pt x="1803275" y="4653441"/>
                </a:cubicBezTo>
                <a:cubicBezTo>
                  <a:pt x="1776775" y="4649504"/>
                  <a:pt x="1753828" y="4662754"/>
                  <a:pt x="1730112" y="4671396"/>
                </a:cubicBezTo>
                <a:cubicBezTo>
                  <a:pt x="1707548" y="4679557"/>
                  <a:pt x="1688345" y="4697992"/>
                  <a:pt x="1661652" y="4693863"/>
                </a:cubicBezTo>
                <a:cubicBezTo>
                  <a:pt x="1658965" y="4693479"/>
                  <a:pt x="1655988" y="4696071"/>
                  <a:pt x="1653011" y="4696744"/>
                </a:cubicBezTo>
                <a:cubicBezTo>
                  <a:pt x="1644850" y="4698568"/>
                  <a:pt x="1636689" y="4700776"/>
                  <a:pt x="1628431" y="4701641"/>
                </a:cubicBezTo>
                <a:cubicBezTo>
                  <a:pt x="1618350" y="4702793"/>
                  <a:pt x="1608076" y="4702409"/>
                  <a:pt x="1597995" y="4703369"/>
                </a:cubicBezTo>
                <a:cubicBezTo>
                  <a:pt x="1585032" y="4704521"/>
                  <a:pt x="1572263" y="4707593"/>
                  <a:pt x="1559396" y="4707593"/>
                </a:cubicBezTo>
                <a:cubicBezTo>
                  <a:pt x="1549026" y="4707593"/>
                  <a:pt x="1538753" y="4704041"/>
                  <a:pt x="1528480" y="4702312"/>
                </a:cubicBezTo>
                <a:cubicBezTo>
                  <a:pt x="1513981" y="4699912"/>
                  <a:pt x="1498042" y="4700584"/>
                  <a:pt x="1485272" y="4694439"/>
                </a:cubicBezTo>
                <a:cubicBezTo>
                  <a:pt x="1471639" y="4687910"/>
                  <a:pt x="1458676" y="4684934"/>
                  <a:pt x="1444562" y="4686950"/>
                </a:cubicBezTo>
                <a:cubicBezTo>
                  <a:pt x="1439857" y="4687622"/>
                  <a:pt x="1433808" y="4691655"/>
                  <a:pt x="1431696" y="4695783"/>
                </a:cubicBezTo>
                <a:cubicBezTo>
                  <a:pt x="1426991" y="4705001"/>
                  <a:pt x="1420559" y="4706634"/>
                  <a:pt x="1411821" y="4703464"/>
                </a:cubicBezTo>
                <a:cubicBezTo>
                  <a:pt x="1404236" y="4700776"/>
                  <a:pt x="1394922" y="4699432"/>
                  <a:pt x="1389738" y="4694247"/>
                </a:cubicBezTo>
                <a:cubicBezTo>
                  <a:pt x="1375047" y="4679557"/>
                  <a:pt x="1356324" y="4679077"/>
                  <a:pt x="1338081" y="4675141"/>
                </a:cubicBezTo>
                <a:cubicBezTo>
                  <a:pt x="1326945" y="4672739"/>
                  <a:pt x="1316574" y="4672644"/>
                  <a:pt x="1305436" y="4674276"/>
                </a:cubicBezTo>
                <a:cubicBezTo>
                  <a:pt x="1281241" y="4677925"/>
                  <a:pt x="1257717" y="4672739"/>
                  <a:pt x="1234481" y="4666115"/>
                </a:cubicBezTo>
                <a:cubicBezTo>
                  <a:pt x="1219118" y="4661698"/>
                  <a:pt x="1203372" y="4659010"/>
                  <a:pt x="1188106" y="4654497"/>
                </a:cubicBezTo>
                <a:cubicBezTo>
                  <a:pt x="1176680" y="4651041"/>
                  <a:pt x="1165255" y="4646912"/>
                  <a:pt x="1154790" y="4641343"/>
                </a:cubicBezTo>
                <a:cubicBezTo>
                  <a:pt x="1139618" y="4633181"/>
                  <a:pt x="1126369" y="4620891"/>
                  <a:pt x="1107069" y="4624156"/>
                </a:cubicBezTo>
                <a:cubicBezTo>
                  <a:pt x="1090074" y="4627036"/>
                  <a:pt x="1074713" y="4620988"/>
                  <a:pt x="1059158" y="4615227"/>
                </a:cubicBezTo>
                <a:cubicBezTo>
                  <a:pt x="1047732" y="4611002"/>
                  <a:pt x="1036308" y="4606681"/>
                  <a:pt x="1024496" y="4603993"/>
                </a:cubicBezTo>
                <a:cubicBezTo>
                  <a:pt x="1010478" y="4600824"/>
                  <a:pt x="994635" y="4602169"/>
                  <a:pt x="982153" y="4596311"/>
                </a:cubicBezTo>
                <a:cubicBezTo>
                  <a:pt x="969095" y="4590166"/>
                  <a:pt x="958246" y="4594295"/>
                  <a:pt x="946628" y="4596024"/>
                </a:cubicBezTo>
                <a:cubicBezTo>
                  <a:pt x="928097" y="4598712"/>
                  <a:pt x="909661" y="4603705"/>
                  <a:pt x="890939" y="4597368"/>
                </a:cubicBezTo>
                <a:cubicBezTo>
                  <a:pt x="868184" y="4589687"/>
                  <a:pt x="845620" y="4581430"/>
                  <a:pt x="822769" y="4574133"/>
                </a:cubicBezTo>
                <a:cubicBezTo>
                  <a:pt x="813934" y="4571347"/>
                  <a:pt x="804431" y="4570195"/>
                  <a:pt x="795212" y="4568947"/>
                </a:cubicBezTo>
                <a:cubicBezTo>
                  <a:pt x="786476" y="4567891"/>
                  <a:pt x="776010" y="4570579"/>
                  <a:pt x="769288" y="4566547"/>
                </a:cubicBezTo>
                <a:cubicBezTo>
                  <a:pt x="752005" y="4556178"/>
                  <a:pt x="734243" y="4551089"/>
                  <a:pt x="714271" y="4551089"/>
                </a:cubicBezTo>
                <a:cubicBezTo>
                  <a:pt x="706781" y="4551089"/>
                  <a:pt x="699484" y="4546768"/>
                  <a:pt x="691900" y="4545999"/>
                </a:cubicBezTo>
                <a:cubicBezTo>
                  <a:pt x="681529" y="4545040"/>
                  <a:pt x="669623" y="4542447"/>
                  <a:pt x="660598" y="4546096"/>
                </a:cubicBezTo>
                <a:cubicBezTo>
                  <a:pt x="639379" y="4554737"/>
                  <a:pt x="622193" y="4547536"/>
                  <a:pt x="603662" y="4538991"/>
                </a:cubicBezTo>
                <a:cubicBezTo>
                  <a:pt x="585418" y="4530541"/>
                  <a:pt x="566215" y="4523821"/>
                  <a:pt x="546821" y="4518251"/>
                </a:cubicBezTo>
                <a:cubicBezTo>
                  <a:pt x="539524" y="4516235"/>
                  <a:pt x="530787" y="4519596"/>
                  <a:pt x="522721" y="4520267"/>
                </a:cubicBezTo>
                <a:cubicBezTo>
                  <a:pt x="519840" y="4520460"/>
                  <a:pt x="516671" y="4520748"/>
                  <a:pt x="514080" y="4519788"/>
                </a:cubicBezTo>
                <a:cubicBezTo>
                  <a:pt x="489020" y="4510570"/>
                  <a:pt x="463575" y="4503561"/>
                  <a:pt x="436404" y="4508361"/>
                </a:cubicBezTo>
                <a:cubicBezTo>
                  <a:pt x="433908" y="4508842"/>
                  <a:pt x="431123" y="4507786"/>
                  <a:pt x="428626" y="4507114"/>
                </a:cubicBezTo>
                <a:cubicBezTo>
                  <a:pt x="416432" y="4503657"/>
                  <a:pt x="404526" y="4498184"/>
                  <a:pt x="392141" y="4496936"/>
                </a:cubicBezTo>
                <a:cubicBezTo>
                  <a:pt x="361608" y="4493864"/>
                  <a:pt x="330884" y="4492615"/>
                  <a:pt x="300157" y="4490599"/>
                </a:cubicBezTo>
                <a:cubicBezTo>
                  <a:pt x="298237" y="4490503"/>
                  <a:pt x="296221" y="4490503"/>
                  <a:pt x="294493" y="4489831"/>
                </a:cubicBezTo>
                <a:cubicBezTo>
                  <a:pt x="283163" y="4485702"/>
                  <a:pt x="273274" y="4487047"/>
                  <a:pt x="263671" y="4494919"/>
                </a:cubicBezTo>
                <a:cubicBezTo>
                  <a:pt x="259447" y="4498376"/>
                  <a:pt x="253686" y="4500200"/>
                  <a:pt x="248406" y="4502121"/>
                </a:cubicBezTo>
                <a:cubicBezTo>
                  <a:pt x="240628" y="4505002"/>
                  <a:pt x="232659" y="4507786"/>
                  <a:pt x="224594" y="4509610"/>
                </a:cubicBezTo>
                <a:cubicBezTo>
                  <a:pt x="216624" y="4511338"/>
                  <a:pt x="208079" y="4513738"/>
                  <a:pt x="200398" y="4512395"/>
                </a:cubicBezTo>
                <a:cubicBezTo>
                  <a:pt x="186572" y="4509994"/>
                  <a:pt x="173417" y="4504618"/>
                  <a:pt x="159783" y="4501064"/>
                </a:cubicBezTo>
                <a:cubicBezTo>
                  <a:pt x="155079" y="4499816"/>
                  <a:pt x="149893" y="4500009"/>
                  <a:pt x="144997" y="4499912"/>
                </a:cubicBezTo>
                <a:cubicBezTo>
                  <a:pt x="133763" y="4499625"/>
                  <a:pt x="122241" y="4502409"/>
                  <a:pt x="112064" y="4494440"/>
                </a:cubicBezTo>
                <a:cubicBezTo>
                  <a:pt x="102655" y="4486951"/>
                  <a:pt x="93148" y="4489158"/>
                  <a:pt x="83259" y="4494824"/>
                </a:cubicBezTo>
                <a:cubicBezTo>
                  <a:pt x="76154" y="4498857"/>
                  <a:pt x="68090" y="4502025"/>
                  <a:pt x="60120" y="4503561"/>
                </a:cubicBezTo>
                <a:cubicBezTo>
                  <a:pt x="49174" y="4505673"/>
                  <a:pt x="38324" y="4506538"/>
                  <a:pt x="26514" y="4505289"/>
                </a:cubicBezTo>
                <a:cubicBezTo>
                  <a:pt x="18161" y="4504425"/>
                  <a:pt x="11343" y="4504041"/>
                  <a:pt x="4814" y="4498952"/>
                </a:cubicBezTo>
                <a:cubicBezTo>
                  <a:pt x="3759" y="4498184"/>
                  <a:pt x="1839" y="4497992"/>
                  <a:pt x="398" y="4498089"/>
                </a:cubicBezTo>
                <a:lnTo>
                  <a:pt x="0" y="4498087"/>
                </a:lnTo>
                <a:close/>
              </a:path>
            </a:pathLst>
          </a:custGeom>
          <a:noFill/>
          <a:effectLst>
            <a:outerShdw blurRad="381000" dist="152400" dir="5400000" algn="t" rotWithShape="0">
              <a:prstClr val="black">
                <a:alpha val="10000"/>
              </a:prstClr>
            </a:outerShdw>
          </a:effectLst>
          <a:extLst>
            <a:ext uri="{909E8E84-426E-40DD-AFC4-6F175D3DCCD1}">
              <a14:hiddenFill xmlns:a14="http://schemas.microsoft.com/office/drawing/2010/main">
                <a:solidFill>
                  <a:srgbClr val="FFFFFF"/>
                </a:solidFill>
              </a14:hiddenFill>
            </a:ext>
          </a:extLst>
        </p:spPr>
      </p:pic>
      <p:sp>
        <p:nvSpPr>
          <p:cNvPr id="5193" name="Freeform: Shape 5187">
            <a:extLst>
              <a:ext uri="{FF2B5EF4-FFF2-40B4-BE49-F238E27FC236}">
                <a16:creationId xmlns:a16="http://schemas.microsoft.com/office/drawing/2014/main" id="{686A5CBB-E03B-4019-8BCD-78975D39E4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4138312"/>
            <a:ext cx="5260975" cy="1410656"/>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94" name="Freeform: Shape 5189">
            <a:extLst>
              <a:ext uri="{FF2B5EF4-FFF2-40B4-BE49-F238E27FC236}">
                <a16:creationId xmlns:a16="http://schemas.microsoft.com/office/drawing/2014/main" id="{94993204-9792-4E61-A83C-73D4379E2B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4138312"/>
            <a:ext cx="5260975" cy="1410656"/>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blipFill dpi="0" rotWithShape="1">
            <a:blip r:embed="rId3">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634719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5E41357-BFFA-68A1-E0BF-A47BC31B2103}"/>
              </a:ext>
            </a:extLst>
          </p:cNvPr>
          <p:cNvSpPr>
            <a:spLocks noGrp="1"/>
          </p:cNvSpPr>
          <p:nvPr>
            <p:ph type="title"/>
          </p:nvPr>
        </p:nvSpPr>
        <p:spPr>
          <a:xfrm>
            <a:off x="1136397" y="502020"/>
            <a:ext cx="5323715" cy="1642970"/>
          </a:xfrm>
        </p:spPr>
        <p:txBody>
          <a:bodyPr anchor="b">
            <a:normAutofit/>
          </a:bodyPr>
          <a:lstStyle/>
          <a:p>
            <a:r>
              <a:rPr lang="da-DK" sz="3700"/>
              <a:t>Identify the rhetorical devices</a:t>
            </a:r>
            <a:br>
              <a:rPr lang="da-DK" sz="3700"/>
            </a:br>
            <a:endParaRPr lang="da-DK" sz="3700"/>
          </a:p>
        </p:txBody>
      </p:sp>
      <p:sp>
        <p:nvSpPr>
          <p:cNvPr id="8" name="Pladsholder til indhold 2">
            <a:extLst>
              <a:ext uri="{FF2B5EF4-FFF2-40B4-BE49-F238E27FC236}">
                <a16:creationId xmlns:a16="http://schemas.microsoft.com/office/drawing/2014/main" id="{AA698382-3821-67F2-3F62-C4024CCA04DC}"/>
              </a:ext>
            </a:extLst>
          </p:cNvPr>
          <p:cNvSpPr>
            <a:spLocks noGrp="1"/>
          </p:cNvSpPr>
          <p:nvPr>
            <p:ph idx="1"/>
          </p:nvPr>
        </p:nvSpPr>
        <p:spPr>
          <a:xfrm>
            <a:off x="1144923" y="2405894"/>
            <a:ext cx="5315189" cy="3535083"/>
          </a:xfrm>
        </p:spPr>
        <p:txBody>
          <a:bodyPr anchor="t">
            <a:normAutofit/>
          </a:bodyPr>
          <a:lstStyle/>
          <a:p>
            <a:r>
              <a:rPr lang="en-US" sz="2000"/>
              <a:t>"</a:t>
            </a:r>
            <a:r>
              <a:rPr lang="en-US" sz="2000" b="1"/>
              <a:t>It's a story that has</a:t>
            </a:r>
            <a:r>
              <a:rPr lang="en-US" sz="2000"/>
              <a:t>n't made me […] But </a:t>
            </a:r>
            <a:r>
              <a:rPr lang="en-US" sz="2000" b="1"/>
              <a:t>it is a story that has</a:t>
            </a:r>
            <a:r>
              <a:rPr lang="en-US" sz="2000"/>
              <a:t> seared …" (B. Obama)</a:t>
            </a:r>
          </a:p>
          <a:p>
            <a:r>
              <a:rPr lang="en-US" sz="2000"/>
              <a:t>"the promise of ours ideals and the reality of their time" (B. Obama)</a:t>
            </a:r>
          </a:p>
          <a:p>
            <a:r>
              <a:rPr lang="da-DK" sz="2000"/>
              <a:t>"What is that promise?"</a:t>
            </a:r>
            <a:endParaRPr lang="en-US" sz="2000"/>
          </a:p>
          <a:p>
            <a:r>
              <a:rPr lang="en-US" sz="2000"/>
              <a:t>"I am my brother's </a:t>
            </a:r>
            <a:r>
              <a:rPr lang="en-US" sz="2000" b="1"/>
              <a:t>keeper</a:t>
            </a:r>
            <a:r>
              <a:rPr lang="en-US" sz="2000"/>
              <a:t>; I am my sister's </a:t>
            </a:r>
            <a:r>
              <a:rPr lang="en-US" sz="2000" b="1"/>
              <a:t>keeper</a:t>
            </a:r>
            <a:r>
              <a:rPr lang="en-US" sz="2000"/>
              <a:t>." </a:t>
            </a:r>
          </a:p>
          <a:p>
            <a:pPr marL="0" indent="0">
              <a:buNone/>
            </a:pPr>
            <a:r>
              <a:rPr lang="en-US" sz="2000">
                <a:hlinkClick r:id="rId3"/>
              </a:rPr>
              <a:t>https://app.minlaering.dk/bog/25/kapitel/10784/sektion/13222#section-13496</a:t>
            </a:r>
            <a:r>
              <a:rPr lang="en-US" sz="2000"/>
              <a:t> </a:t>
            </a:r>
          </a:p>
        </p:txBody>
      </p:sp>
      <p:sp>
        <p:nvSpPr>
          <p:cNvPr id="11" name="Rectangle 10">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4" name="Tabel 3">
            <a:extLst>
              <a:ext uri="{FF2B5EF4-FFF2-40B4-BE49-F238E27FC236}">
                <a16:creationId xmlns:a16="http://schemas.microsoft.com/office/drawing/2014/main" id="{AE289958-3986-5EFB-1D50-16F43BFD5C69}"/>
              </a:ext>
            </a:extLst>
          </p:cNvPr>
          <p:cNvGraphicFramePr>
            <a:graphicFrameLocks noGrp="1"/>
          </p:cNvGraphicFramePr>
          <p:nvPr>
            <p:extLst>
              <p:ext uri="{D42A27DB-BD31-4B8C-83A1-F6EECF244321}">
                <p14:modId xmlns:p14="http://schemas.microsoft.com/office/powerpoint/2010/main" val="3637504401"/>
              </p:ext>
            </p:extLst>
          </p:nvPr>
        </p:nvGraphicFramePr>
        <p:xfrm>
          <a:off x="8364942" y="3025846"/>
          <a:ext cx="1592580" cy="838200"/>
        </p:xfrm>
        <a:graphic>
          <a:graphicData uri="http://schemas.openxmlformats.org/drawingml/2006/table">
            <a:tbl>
              <a:tblPr>
                <a:tableStyleId>{5C22544A-7EE6-4342-B048-85BDC9FD1C3A}</a:tableStyleId>
              </a:tblPr>
              <a:tblGrid>
                <a:gridCol w="1592580">
                  <a:extLst>
                    <a:ext uri="{9D8B030D-6E8A-4147-A177-3AD203B41FA5}">
                      <a16:colId xmlns:a16="http://schemas.microsoft.com/office/drawing/2014/main" val="1462237599"/>
                    </a:ext>
                  </a:extLst>
                </a:gridCol>
              </a:tblGrid>
              <a:tr h="838200">
                <a:tc>
                  <a:txBody>
                    <a:bodyPr/>
                    <a:lstStyle/>
                    <a:p>
                      <a:pPr algn="l" fontAlgn="t">
                        <a:buNone/>
                      </a:pPr>
                      <a:endParaRPr lang="en-US" sz="3300">
                        <a:effectLst/>
                        <a:latin typeface="Noto Sans" panose="020B0502040504020204" pitchFamily="34" charset="0"/>
                      </a:endParaRPr>
                    </a:p>
                  </a:txBody>
                  <a:tcPr marL="167640" marR="167640" marT="83820" marB="83820"/>
                </a:tc>
                <a:extLst>
                  <a:ext uri="{0D108BD9-81ED-4DB2-BD59-A6C34878D82A}">
                    <a16:rowId xmlns:a16="http://schemas.microsoft.com/office/drawing/2014/main" val="2844963927"/>
                  </a:ext>
                </a:extLst>
              </a:tr>
            </a:tbl>
          </a:graphicData>
        </a:graphic>
      </p:graphicFrame>
    </p:spTree>
    <p:extLst>
      <p:ext uri="{BB962C8B-B14F-4D97-AF65-F5344CB8AC3E}">
        <p14:creationId xmlns:p14="http://schemas.microsoft.com/office/powerpoint/2010/main" val="1306998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CEE0B1C7-04FF-380E-FCC5-1C32CD92484B}"/>
              </a:ext>
            </a:extLst>
          </p:cNvPr>
          <p:cNvSpPr>
            <a:spLocks noGrp="1"/>
          </p:cNvSpPr>
          <p:nvPr>
            <p:ph type="title"/>
          </p:nvPr>
        </p:nvSpPr>
        <p:spPr>
          <a:xfrm>
            <a:off x="826396" y="586855"/>
            <a:ext cx="4230100" cy="3387497"/>
          </a:xfrm>
        </p:spPr>
        <p:txBody>
          <a:bodyPr anchor="b">
            <a:normAutofit/>
          </a:bodyPr>
          <a:lstStyle/>
          <a:p>
            <a:pPr algn="r"/>
            <a:r>
              <a:rPr lang="da-DK" sz="4000">
                <a:solidFill>
                  <a:srgbClr val="FFFFFF"/>
                </a:solidFill>
              </a:rPr>
              <a:t>More about rhetorical devices:</a:t>
            </a:r>
          </a:p>
        </p:txBody>
      </p:sp>
      <p:sp>
        <p:nvSpPr>
          <p:cNvPr id="3" name="Pladsholder til indhold 2">
            <a:extLst>
              <a:ext uri="{FF2B5EF4-FFF2-40B4-BE49-F238E27FC236}">
                <a16:creationId xmlns:a16="http://schemas.microsoft.com/office/drawing/2014/main" id="{871AF153-3380-CCAF-BBF9-01566EC4E3BD}"/>
              </a:ext>
            </a:extLst>
          </p:cNvPr>
          <p:cNvSpPr>
            <a:spLocks noGrp="1"/>
          </p:cNvSpPr>
          <p:nvPr>
            <p:ph idx="1"/>
          </p:nvPr>
        </p:nvSpPr>
        <p:spPr>
          <a:xfrm>
            <a:off x="6503158" y="649480"/>
            <a:ext cx="4862447" cy="5546047"/>
          </a:xfrm>
        </p:spPr>
        <p:txBody>
          <a:bodyPr anchor="ctr">
            <a:normAutofit/>
          </a:bodyPr>
          <a:lstStyle/>
          <a:p>
            <a:r>
              <a:rPr lang="da-DK" sz="2000" dirty="0">
                <a:hlinkClick r:id="rId2"/>
              </a:rPr>
              <a:t>https://worldsofenglish.systime.dk/?id=175</a:t>
            </a:r>
            <a:r>
              <a:rPr lang="da-DK" sz="2000" dirty="0"/>
              <a:t> </a:t>
            </a:r>
          </a:p>
        </p:txBody>
      </p:sp>
    </p:spTree>
    <p:extLst>
      <p:ext uri="{BB962C8B-B14F-4D97-AF65-F5344CB8AC3E}">
        <p14:creationId xmlns:p14="http://schemas.microsoft.com/office/powerpoint/2010/main" val="3700803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CCA712BE-A4A4-E835-1129-854A89EB91DB}"/>
              </a:ext>
            </a:extLst>
          </p:cNvPr>
          <p:cNvSpPr>
            <a:spLocks noGrp="1"/>
          </p:cNvSpPr>
          <p:nvPr>
            <p:ph type="title"/>
          </p:nvPr>
        </p:nvSpPr>
        <p:spPr>
          <a:xfrm>
            <a:off x="586478" y="1683756"/>
            <a:ext cx="3115265" cy="2396359"/>
          </a:xfrm>
        </p:spPr>
        <p:txBody>
          <a:bodyPr anchor="b">
            <a:normAutofit/>
          </a:bodyPr>
          <a:lstStyle/>
          <a:p>
            <a:pPr algn="r"/>
            <a:r>
              <a:rPr lang="da-DK" sz="2500">
                <a:solidFill>
                  <a:srgbClr val="FFFFFF"/>
                </a:solidFill>
              </a:rPr>
              <a:t>Konklusion/afslutning</a:t>
            </a:r>
          </a:p>
        </p:txBody>
      </p:sp>
      <p:graphicFrame>
        <p:nvGraphicFramePr>
          <p:cNvPr id="4" name="Pladsholder til indhold 3">
            <a:extLst>
              <a:ext uri="{FF2B5EF4-FFF2-40B4-BE49-F238E27FC236}">
                <a16:creationId xmlns:a16="http://schemas.microsoft.com/office/drawing/2014/main" id="{E18BCE36-0259-8C4E-7263-4186F8ED1351}"/>
              </a:ext>
            </a:extLst>
          </p:cNvPr>
          <p:cNvGraphicFramePr>
            <a:graphicFrameLocks noGrp="1"/>
          </p:cNvGraphicFramePr>
          <p:nvPr>
            <p:ph idx="1"/>
            <p:extLst>
              <p:ext uri="{D42A27DB-BD31-4B8C-83A1-F6EECF244321}">
                <p14:modId xmlns:p14="http://schemas.microsoft.com/office/powerpoint/2010/main" val="1908217697"/>
              </p:ext>
            </p:extLst>
          </p:nvPr>
        </p:nvGraphicFramePr>
        <p:xfrm>
          <a:off x="5231276" y="750440"/>
          <a:ext cx="6014386" cy="5469532"/>
        </p:xfrm>
        <a:graphic>
          <a:graphicData uri="http://schemas.openxmlformats.org/drawingml/2006/table">
            <a:tbl>
              <a:tblPr/>
              <a:tblGrid>
                <a:gridCol w="2767244">
                  <a:extLst>
                    <a:ext uri="{9D8B030D-6E8A-4147-A177-3AD203B41FA5}">
                      <a16:colId xmlns:a16="http://schemas.microsoft.com/office/drawing/2014/main" val="4100482404"/>
                    </a:ext>
                  </a:extLst>
                </a:gridCol>
                <a:gridCol w="3247142">
                  <a:extLst>
                    <a:ext uri="{9D8B030D-6E8A-4147-A177-3AD203B41FA5}">
                      <a16:colId xmlns:a16="http://schemas.microsoft.com/office/drawing/2014/main" val="798753733"/>
                    </a:ext>
                  </a:extLst>
                </a:gridCol>
              </a:tblGrid>
              <a:tr h="2831984">
                <a:tc>
                  <a:txBody>
                    <a:bodyPr/>
                    <a:lstStyle/>
                    <a:p>
                      <a:pPr algn="l" fontAlgn="t">
                        <a:buNone/>
                      </a:pPr>
                      <a:r>
                        <a:rPr lang="da-DK" sz="1400" b="1">
                          <a:effectLst/>
                        </a:rPr>
                        <a:t>Opsummering af væsentligste pointer.</a:t>
                      </a:r>
                    </a:p>
                  </a:txBody>
                  <a:tcPr marL="67765" marR="67765" marT="33883" marB="33883">
                    <a:lnL>
                      <a:noFill/>
                    </a:lnL>
                    <a:lnR>
                      <a:noFill/>
                    </a:lnR>
                    <a:lnT>
                      <a:noFill/>
                    </a:lnT>
                    <a:lnB>
                      <a:noFill/>
                    </a:lnB>
                    <a:solidFill>
                      <a:srgbClr val="F8F8F8"/>
                    </a:solidFill>
                  </a:tcPr>
                </a:tc>
                <a:tc>
                  <a:txBody>
                    <a:bodyPr/>
                    <a:lstStyle/>
                    <a:p>
                      <a:pPr algn="l" fontAlgn="t">
                        <a:buNone/>
                      </a:pPr>
                      <a:r>
                        <a:rPr lang="en-US" sz="1400">
                          <a:effectLst/>
                        </a:rPr>
                        <a:t>And this brings me to the end of my presentation. Allow me to briefly summarize the key points. As I told you at the beginning, I was going to highlight the importance of CSR as part of any large company's effort to reach out to consumers with a growing consumer mindset. As we have learned, numerous surveys prove this to be true. Moreover, in the discussion of pros and cons of CSR, there seem to be an overwhelming amount of arguments in favour of adopting CSR.</a:t>
                      </a:r>
                    </a:p>
                  </a:txBody>
                  <a:tcPr marL="67765" marR="67765" marT="33883" marB="33883">
                    <a:lnL>
                      <a:noFill/>
                    </a:lnL>
                    <a:lnR>
                      <a:noFill/>
                    </a:lnR>
                    <a:lnT>
                      <a:noFill/>
                    </a:lnT>
                    <a:lnB>
                      <a:noFill/>
                    </a:lnB>
                    <a:solidFill>
                      <a:srgbClr val="FFFFFF"/>
                    </a:solidFill>
                  </a:tcPr>
                </a:tc>
                <a:extLst>
                  <a:ext uri="{0D108BD9-81ED-4DB2-BD59-A6C34878D82A}">
                    <a16:rowId xmlns:a16="http://schemas.microsoft.com/office/drawing/2014/main" val="1477362580"/>
                  </a:ext>
                </a:extLst>
              </a:tr>
              <a:tr h="2621937">
                <a:tc>
                  <a:txBody>
                    <a:bodyPr/>
                    <a:lstStyle/>
                    <a:p>
                      <a:pPr algn="l" fontAlgn="t">
                        <a:buNone/>
                      </a:pPr>
                      <a:r>
                        <a:rPr lang="da-DK" sz="1400" b="1">
                          <a:effectLst/>
                        </a:rPr>
                        <a:t>Konklusion på spørgsmål fra indledning. Afrunding af talen.</a:t>
                      </a:r>
                    </a:p>
                  </a:txBody>
                  <a:tcPr marL="67765" marR="67765" marT="33883" marB="33883">
                    <a:lnL>
                      <a:noFill/>
                    </a:lnL>
                    <a:lnR>
                      <a:noFill/>
                    </a:lnR>
                    <a:lnT>
                      <a:noFill/>
                    </a:lnT>
                    <a:lnB>
                      <a:noFill/>
                    </a:lnB>
                    <a:solidFill>
                      <a:srgbClr val="F8F8F8"/>
                    </a:solidFill>
                  </a:tcPr>
                </a:tc>
                <a:tc>
                  <a:txBody>
                    <a:bodyPr/>
                    <a:lstStyle/>
                    <a:p>
                      <a:pPr algn="l" fontAlgn="t">
                        <a:buNone/>
                      </a:pPr>
                      <a:r>
                        <a:rPr lang="en-US" sz="1400">
                          <a:effectLst/>
                          <a:latin typeface="Noto Sans" panose="020B0502040504020204" pitchFamily="34" charset="0"/>
                        </a:rPr>
                        <a:t>So, to answer the question I asked you at the beginning of my presentation, I think you will agree that the answer to this is that CSR must be seen as an investment in the future.</a:t>
                      </a:r>
                    </a:p>
                    <a:p>
                      <a:pPr algn="l" fontAlgn="t">
                        <a:buNone/>
                      </a:pPr>
                      <a:r>
                        <a:rPr lang="en-US" sz="1400">
                          <a:effectLst/>
                          <a:latin typeface="Noto Sans" panose="020B0502040504020204" pitchFamily="34" charset="0"/>
                        </a:rPr>
                        <a:t>Let these be my final words. I believe we still have 5 minutes remaining and I would be happy to answer any questions relating to what I have been talking about. Thank you for your attention.</a:t>
                      </a:r>
                    </a:p>
                  </a:txBody>
                  <a:tcPr marL="67765" marR="67765" marT="33883" marB="33883">
                    <a:lnL>
                      <a:noFill/>
                    </a:lnL>
                    <a:lnR>
                      <a:noFill/>
                    </a:lnR>
                    <a:lnT>
                      <a:noFill/>
                    </a:lnT>
                    <a:lnB>
                      <a:noFill/>
                    </a:lnB>
                    <a:solidFill>
                      <a:srgbClr val="FFFFFF"/>
                    </a:solidFill>
                  </a:tcPr>
                </a:tc>
                <a:extLst>
                  <a:ext uri="{0D108BD9-81ED-4DB2-BD59-A6C34878D82A}">
                    <a16:rowId xmlns:a16="http://schemas.microsoft.com/office/drawing/2014/main" val="131946869"/>
                  </a:ext>
                </a:extLst>
              </a:tr>
            </a:tbl>
          </a:graphicData>
        </a:graphic>
      </p:graphicFrame>
    </p:spTree>
    <p:extLst>
      <p:ext uri="{BB962C8B-B14F-4D97-AF65-F5344CB8AC3E}">
        <p14:creationId xmlns:p14="http://schemas.microsoft.com/office/powerpoint/2010/main" val="24688613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76A08053-8D4A-BCE9-1429-720DFFCE2F0C}"/>
              </a:ext>
            </a:extLst>
          </p:cNvPr>
          <p:cNvSpPr>
            <a:spLocks noGrp="1"/>
          </p:cNvSpPr>
          <p:nvPr>
            <p:ph type="title"/>
          </p:nvPr>
        </p:nvSpPr>
        <p:spPr>
          <a:xfrm>
            <a:off x="826396" y="586855"/>
            <a:ext cx="4230100" cy="3387497"/>
          </a:xfrm>
        </p:spPr>
        <p:txBody>
          <a:bodyPr anchor="b">
            <a:normAutofit/>
          </a:bodyPr>
          <a:lstStyle/>
          <a:p>
            <a:pPr algn="r"/>
            <a:r>
              <a:rPr lang="en-US" sz="3400" b="1">
                <a:solidFill>
                  <a:srgbClr val="FFFFFF"/>
                </a:solidFill>
              </a:rPr>
              <a:t>Why children need better role models than Disney princesses | Mia Fisher | TEDxCCHS Youth </a:t>
            </a:r>
            <a:br>
              <a:rPr lang="da-DK" sz="3400" b="1">
                <a:solidFill>
                  <a:srgbClr val="FFFFFF"/>
                </a:solidFill>
              </a:rPr>
            </a:br>
            <a:endParaRPr lang="da-DK" sz="3400">
              <a:solidFill>
                <a:srgbClr val="FFFFFF"/>
              </a:solidFill>
            </a:endParaRPr>
          </a:p>
        </p:txBody>
      </p:sp>
      <p:sp>
        <p:nvSpPr>
          <p:cNvPr id="3" name="Pladsholder til indhold 2">
            <a:extLst>
              <a:ext uri="{FF2B5EF4-FFF2-40B4-BE49-F238E27FC236}">
                <a16:creationId xmlns:a16="http://schemas.microsoft.com/office/drawing/2014/main" id="{16DB8313-62E6-9E89-3843-8BF79575E3E9}"/>
              </a:ext>
            </a:extLst>
          </p:cNvPr>
          <p:cNvSpPr>
            <a:spLocks noGrp="1"/>
          </p:cNvSpPr>
          <p:nvPr>
            <p:ph idx="1"/>
          </p:nvPr>
        </p:nvSpPr>
        <p:spPr>
          <a:xfrm>
            <a:off x="6503158" y="649480"/>
            <a:ext cx="4862447" cy="5546047"/>
          </a:xfrm>
        </p:spPr>
        <p:txBody>
          <a:bodyPr anchor="ctr">
            <a:normAutofit/>
          </a:bodyPr>
          <a:lstStyle/>
          <a:p>
            <a:pPr marL="0" indent="0">
              <a:buNone/>
            </a:pPr>
            <a:r>
              <a:rPr lang="da-DK" sz="2000" dirty="0"/>
              <a:t>Find </a:t>
            </a:r>
          </a:p>
          <a:p>
            <a:r>
              <a:rPr lang="da-DK" sz="2000" dirty="0"/>
              <a:t>the </a:t>
            </a:r>
            <a:r>
              <a:rPr lang="da-DK" sz="2000" dirty="0" err="1"/>
              <a:t>claim</a:t>
            </a:r>
            <a:r>
              <a:rPr lang="da-DK" sz="2000" dirty="0"/>
              <a:t>:</a:t>
            </a:r>
          </a:p>
          <a:p>
            <a:r>
              <a:rPr lang="da-DK" sz="2000" dirty="0"/>
              <a:t>The Data:</a:t>
            </a:r>
          </a:p>
          <a:p>
            <a:r>
              <a:rPr lang="da-DK" sz="2000" dirty="0"/>
              <a:t>The Warrant:</a:t>
            </a:r>
          </a:p>
          <a:p>
            <a:endParaRPr lang="da-DK" sz="2000" dirty="0"/>
          </a:p>
          <a:p>
            <a:pPr marL="0" indent="0">
              <a:buNone/>
            </a:pPr>
            <a:r>
              <a:rPr lang="da-DK" sz="2000" dirty="0"/>
              <a:t>In the </a:t>
            </a:r>
            <a:r>
              <a:rPr lang="da-DK" sz="2000" dirty="0" err="1"/>
              <a:t>Tedtalk</a:t>
            </a:r>
            <a:r>
              <a:rPr lang="da-DK" sz="2000" dirty="0"/>
              <a:t>: </a:t>
            </a:r>
          </a:p>
          <a:p>
            <a:pPr marL="0" indent="0">
              <a:buNone/>
            </a:pPr>
            <a:r>
              <a:rPr lang="da-DK" sz="2000" dirty="0">
                <a:hlinkClick r:id="rId3"/>
              </a:rPr>
              <a:t>https://www.youtube.com/watch?v=X3FX_rSnQ5k</a:t>
            </a:r>
            <a:r>
              <a:rPr lang="da-DK" sz="2000" dirty="0"/>
              <a:t> </a:t>
            </a:r>
          </a:p>
          <a:p>
            <a:pPr marL="0" indent="0">
              <a:buNone/>
            </a:pPr>
            <a:r>
              <a:rPr lang="da-DK" sz="2000" dirty="0"/>
              <a:t>More </a:t>
            </a:r>
            <a:r>
              <a:rPr lang="da-DK" sz="2000" dirty="0" err="1"/>
              <a:t>about</a:t>
            </a:r>
            <a:r>
              <a:rPr lang="da-DK" sz="2000" dirty="0"/>
              <a:t> </a:t>
            </a:r>
            <a:r>
              <a:rPr lang="da-DK" sz="2000" dirty="0" err="1"/>
              <a:t>Toulmin’s</a:t>
            </a:r>
            <a:r>
              <a:rPr lang="da-DK" sz="2000" dirty="0"/>
              <a:t> argumentation model:</a:t>
            </a:r>
          </a:p>
          <a:p>
            <a:pPr marL="0" indent="0">
              <a:buNone/>
            </a:pPr>
            <a:r>
              <a:rPr lang="da-DK" sz="2000" dirty="0">
                <a:hlinkClick r:id="rId4"/>
              </a:rPr>
              <a:t>https://theenglishhandbook.systime.dk/?id=168</a:t>
            </a:r>
            <a:r>
              <a:rPr lang="da-DK" sz="2000" dirty="0"/>
              <a:t>     </a:t>
            </a:r>
          </a:p>
        </p:txBody>
      </p:sp>
    </p:spTree>
    <p:extLst>
      <p:ext uri="{BB962C8B-B14F-4D97-AF65-F5344CB8AC3E}">
        <p14:creationId xmlns:p14="http://schemas.microsoft.com/office/powerpoint/2010/main" val="26596395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26D348-CC2A-9C9D-4ADB-B14BFEDA69F9}"/>
              </a:ext>
            </a:extLst>
          </p:cNvPr>
          <p:cNvSpPr>
            <a:spLocks noGrp="1"/>
          </p:cNvSpPr>
          <p:nvPr>
            <p:ph type="title"/>
          </p:nvPr>
        </p:nvSpPr>
        <p:spPr/>
        <p:txBody>
          <a:bodyPr/>
          <a:lstStyle/>
          <a:p>
            <a:r>
              <a:rPr lang="da-DK" dirty="0" err="1"/>
              <a:t>Toulmin’s</a:t>
            </a:r>
            <a:r>
              <a:rPr lang="da-DK" dirty="0"/>
              <a:t> model of argumentation</a:t>
            </a:r>
          </a:p>
        </p:txBody>
      </p:sp>
      <p:sp>
        <p:nvSpPr>
          <p:cNvPr id="3" name="Pladsholder til indhold 2">
            <a:extLst>
              <a:ext uri="{FF2B5EF4-FFF2-40B4-BE49-F238E27FC236}">
                <a16:creationId xmlns:a16="http://schemas.microsoft.com/office/drawing/2014/main" id="{B60662FC-3918-360A-CE9E-E7CA3AD77CF2}"/>
              </a:ext>
            </a:extLst>
          </p:cNvPr>
          <p:cNvSpPr>
            <a:spLocks noGrp="1"/>
          </p:cNvSpPr>
          <p:nvPr>
            <p:ph idx="1"/>
          </p:nvPr>
        </p:nvSpPr>
        <p:spPr/>
        <p:txBody>
          <a:bodyPr>
            <a:normAutofit fontScale="92500" lnSpcReduction="10000"/>
          </a:bodyPr>
          <a:lstStyle/>
          <a:p>
            <a:r>
              <a:rPr lang="en-US" b="1" dirty="0"/>
              <a:t>A claim </a:t>
            </a:r>
            <a:r>
              <a:rPr lang="en-US" dirty="0"/>
              <a:t>is the statement to be argued.</a:t>
            </a:r>
          </a:p>
          <a:p>
            <a:pPr marL="0" indent="0">
              <a:buNone/>
            </a:pPr>
            <a:r>
              <a:rPr lang="da-DK" dirty="0" err="1"/>
              <a:t>Example</a:t>
            </a:r>
            <a:r>
              <a:rPr lang="da-DK" dirty="0"/>
              <a:t>: </a:t>
            </a:r>
            <a:r>
              <a:rPr lang="da-DK" dirty="0" err="1"/>
              <a:t>Organic</a:t>
            </a:r>
            <a:r>
              <a:rPr lang="da-DK" dirty="0"/>
              <a:t> food is </a:t>
            </a:r>
            <a:r>
              <a:rPr lang="da-DK" dirty="0" err="1"/>
              <a:t>good</a:t>
            </a:r>
            <a:r>
              <a:rPr lang="da-DK" dirty="0"/>
              <a:t> for </a:t>
            </a:r>
            <a:r>
              <a:rPr lang="da-DK" dirty="0" err="1"/>
              <a:t>you</a:t>
            </a:r>
            <a:endParaRPr lang="da-DK" dirty="0"/>
          </a:p>
          <a:p>
            <a:pPr marL="0" indent="0">
              <a:buNone/>
            </a:pPr>
            <a:endParaRPr lang="da-DK" dirty="0"/>
          </a:p>
          <a:p>
            <a:pPr marL="0" indent="0">
              <a:buNone/>
            </a:pPr>
            <a:r>
              <a:rPr lang="da-DK" b="1" dirty="0"/>
              <a:t>Data: </a:t>
            </a:r>
            <a:r>
              <a:rPr lang="en-US" b="1" dirty="0"/>
              <a:t> </a:t>
            </a:r>
            <a:r>
              <a:rPr lang="en-US" dirty="0"/>
              <a:t>facts or evidence which prove the claim. </a:t>
            </a:r>
          </a:p>
          <a:p>
            <a:pPr marL="0" indent="0">
              <a:buNone/>
            </a:pPr>
            <a:r>
              <a:rPr lang="en-US" dirty="0"/>
              <a:t>Example: </a:t>
            </a:r>
            <a:r>
              <a:rPr lang="en-US" i="1" dirty="0"/>
              <a:t>Research shows that there are fewer pesticides in organic food</a:t>
            </a:r>
          </a:p>
          <a:p>
            <a:pPr marL="0" indent="0">
              <a:buNone/>
            </a:pPr>
            <a:endParaRPr lang="en-US" dirty="0"/>
          </a:p>
          <a:p>
            <a:pPr marL="0" indent="0">
              <a:buNone/>
            </a:pPr>
            <a:r>
              <a:rPr lang="en-US" b="1" dirty="0"/>
              <a:t>Warrant: </a:t>
            </a:r>
            <a:r>
              <a:rPr lang="en-US" dirty="0"/>
              <a:t>A </a:t>
            </a:r>
            <a:r>
              <a:rPr lang="en-US" u="sng" dirty="0"/>
              <a:t>warrant</a:t>
            </a:r>
            <a:r>
              <a:rPr lang="en-US" dirty="0"/>
              <a:t> supports and </a:t>
            </a:r>
            <a:r>
              <a:rPr lang="en-US" u="sng" dirty="0"/>
              <a:t>substantiates</a:t>
            </a:r>
            <a:r>
              <a:rPr lang="en-US" dirty="0"/>
              <a:t> your data and claim. It</a:t>
            </a:r>
          </a:p>
          <a:p>
            <a:pPr marL="0" indent="0">
              <a:buNone/>
            </a:pPr>
            <a:r>
              <a:rPr lang="en-US" dirty="0"/>
              <a:t> acts as a bridge between them. It can be said to deliver the </a:t>
            </a:r>
            <a:r>
              <a:rPr lang="en-US" u="sng" dirty="0"/>
              <a:t>punch line</a:t>
            </a:r>
            <a:r>
              <a:rPr lang="en-US" dirty="0"/>
              <a:t> - the ultimate argument that is meant to convince the receiver.</a:t>
            </a:r>
          </a:p>
          <a:p>
            <a:pPr marL="0" indent="0">
              <a:buNone/>
            </a:pPr>
            <a:r>
              <a:rPr lang="en-US" dirty="0"/>
              <a:t>Example: </a:t>
            </a:r>
            <a:r>
              <a:rPr lang="en-US" i="1" dirty="0"/>
              <a:t>Food without pesticides is healthier</a:t>
            </a:r>
            <a:endParaRPr lang="en-US" dirty="0"/>
          </a:p>
          <a:p>
            <a:pPr marL="0" indent="0">
              <a:buNone/>
            </a:pPr>
            <a:endParaRPr lang="en-US" b="1" dirty="0"/>
          </a:p>
          <a:p>
            <a:pPr marL="0" indent="0">
              <a:buNone/>
            </a:pPr>
            <a:endParaRPr lang="en-US" dirty="0"/>
          </a:p>
        </p:txBody>
      </p:sp>
    </p:spTree>
    <p:extLst>
      <p:ext uri="{BB962C8B-B14F-4D97-AF65-F5344CB8AC3E}">
        <p14:creationId xmlns:p14="http://schemas.microsoft.com/office/powerpoint/2010/main" val="26887529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9" name="Rectangle 2054">
            <a:extLst>
              <a:ext uri="{FF2B5EF4-FFF2-40B4-BE49-F238E27FC236}">
                <a16:creationId xmlns:a16="http://schemas.microsoft.com/office/drawing/2014/main" id="{131BAD53-4E89-4F62-BBB7-26359763E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0" name="Freeform: Shape 2056">
            <a:extLst>
              <a:ext uri="{FF2B5EF4-FFF2-40B4-BE49-F238E27FC236}">
                <a16:creationId xmlns:a16="http://schemas.microsoft.com/office/drawing/2014/main" id="{62756DA2-40EB-4C6F-B962-5822FFB54F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653438" cy="6858000"/>
          </a:xfrm>
          <a:custGeom>
            <a:avLst/>
            <a:gdLst>
              <a:gd name="connsiteX0" fmla="*/ 0 w 6096000"/>
              <a:gd name="connsiteY0" fmla="*/ 0 h 6858000"/>
              <a:gd name="connsiteX1" fmla="*/ 5567517 w 6096000"/>
              <a:gd name="connsiteY1" fmla="*/ 0 h 6858000"/>
              <a:gd name="connsiteX2" fmla="*/ 5566938 w 6096000"/>
              <a:gd name="connsiteY2" fmla="*/ 1705 h 6858000"/>
              <a:gd name="connsiteX3" fmla="*/ 5551594 w 6096000"/>
              <a:gd name="connsiteY3" fmla="*/ 17287 h 6858000"/>
              <a:gd name="connsiteX4" fmla="*/ 5545641 w 6096000"/>
              <a:gd name="connsiteY4" fmla="*/ 130336 h 6858000"/>
              <a:gd name="connsiteX5" fmla="*/ 5538289 w 6096000"/>
              <a:gd name="connsiteY5" fmla="*/ 187093 h 6858000"/>
              <a:gd name="connsiteX6" fmla="*/ 5545790 w 6096000"/>
              <a:gd name="connsiteY6" fmla="*/ 265704 h 6858000"/>
              <a:gd name="connsiteX7" fmla="*/ 5542313 w 6096000"/>
              <a:gd name="connsiteY7" fmla="*/ 354566 h 6858000"/>
              <a:gd name="connsiteX8" fmla="*/ 5524126 w 6096000"/>
              <a:gd name="connsiteY8" fmla="*/ 472000 h 6858000"/>
              <a:gd name="connsiteX9" fmla="*/ 5522170 w 6096000"/>
              <a:gd name="connsiteY9" fmla="*/ 473782 h 6858000"/>
              <a:gd name="connsiteX10" fmla="*/ 5521798 w 6096000"/>
              <a:gd name="connsiteY10" fmla="*/ 491380 h 6858000"/>
              <a:gd name="connsiteX11" fmla="*/ 5536419 w 6096000"/>
              <a:gd name="connsiteY11" fmla="*/ 531675 h 6858000"/>
              <a:gd name="connsiteX12" fmla="*/ 5533435 w 6096000"/>
              <a:gd name="connsiteY12" fmla="*/ 536015 h 6858000"/>
              <a:gd name="connsiteX13" fmla="*/ 5538088 w 6096000"/>
              <a:gd name="connsiteY13" fmla="*/ 572092 h 6858000"/>
              <a:gd name="connsiteX14" fmla="*/ 5536061 w 6096000"/>
              <a:gd name="connsiteY14" fmla="*/ 572511 h 6858000"/>
              <a:gd name="connsiteX15" fmla="*/ 5528218 w 6096000"/>
              <a:gd name="connsiteY15" fmla="*/ 582332 h 6858000"/>
              <a:gd name="connsiteX16" fmla="*/ 5518011 w 6096000"/>
              <a:gd name="connsiteY16" fmla="*/ 601285 h 6858000"/>
              <a:gd name="connsiteX17" fmla="*/ 5473174 w 6096000"/>
              <a:gd name="connsiteY17" fmla="*/ 681608 h 6858000"/>
              <a:gd name="connsiteX18" fmla="*/ 5472963 w 6096000"/>
              <a:gd name="connsiteY18" fmla="*/ 689151 h 6858000"/>
              <a:gd name="connsiteX19" fmla="*/ 5472485 w 6096000"/>
              <a:gd name="connsiteY19" fmla="*/ 689289 h 6858000"/>
              <a:gd name="connsiteX20" fmla="*/ 5471326 w 6096000"/>
              <a:gd name="connsiteY20" fmla="*/ 697222 h 6858000"/>
              <a:gd name="connsiteX21" fmla="*/ 5472164 w 6096000"/>
              <a:gd name="connsiteY21" fmla="*/ 717531 h 6858000"/>
              <a:gd name="connsiteX22" fmla="*/ 5468891 w 6096000"/>
              <a:gd name="connsiteY22" fmla="*/ 722494 h 6858000"/>
              <a:gd name="connsiteX23" fmla="*/ 5463081 w 6096000"/>
              <a:gd name="connsiteY23" fmla="*/ 724368 h 6858000"/>
              <a:gd name="connsiteX24" fmla="*/ 5446981 w 6096000"/>
              <a:gd name="connsiteY24" fmla="*/ 752692 h 6858000"/>
              <a:gd name="connsiteX25" fmla="*/ 5417190 w 6096000"/>
              <a:gd name="connsiteY25" fmla="*/ 816346 h 6858000"/>
              <a:gd name="connsiteX26" fmla="*/ 5388958 w 6096000"/>
              <a:gd name="connsiteY26" fmla="*/ 889417 h 6858000"/>
              <a:gd name="connsiteX27" fmla="*/ 5307044 w 6096000"/>
              <a:gd name="connsiteY27" fmla="*/ 1063288 h 6858000"/>
              <a:gd name="connsiteX28" fmla="*/ 5303837 w 6096000"/>
              <a:gd name="connsiteY28" fmla="*/ 1157176 h 6858000"/>
              <a:gd name="connsiteX29" fmla="*/ 5286494 w 6096000"/>
              <a:gd name="connsiteY29" fmla="*/ 1210776 h 6858000"/>
              <a:gd name="connsiteX30" fmla="*/ 5282463 w 6096000"/>
              <a:gd name="connsiteY30" fmla="*/ 1301993 h 6858000"/>
              <a:gd name="connsiteX31" fmla="*/ 5252235 w 6096000"/>
              <a:gd name="connsiteY31" fmla="*/ 1360879 h 6858000"/>
              <a:gd name="connsiteX32" fmla="*/ 5244497 w 6096000"/>
              <a:gd name="connsiteY32" fmla="*/ 1404045 h 6858000"/>
              <a:gd name="connsiteX33" fmla="*/ 5223823 w 6096000"/>
              <a:gd name="connsiteY33" fmla="*/ 1429568 h 6858000"/>
              <a:gd name="connsiteX34" fmla="*/ 5224851 w 6096000"/>
              <a:gd name="connsiteY34" fmla="*/ 1430305 h 6858000"/>
              <a:gd name="connsiteX35" fmla="*/ 5212394 w 6096000"/>
              <a:gd name="connsiteY35" fmla="*/ 1463304 h 6858000"/>
              <a:gd name="connsiteX36" fmla="*/ 5209958 w 6096000"/>
              <a:gd name="connsiteY36" fmla="*/ 1514846 h 6858000"/>
              <a:gd name="connsiteX37" fmla="*/ 5206417 w 6096000"/>
              <a:gd name="connsiteY37" fmla="*/ 1519731 h 6858000"/>
              <a:gd name="connsiteX38" fmla="*/ 5206640 w 6096000"/>
              <a:gd name="connsiteY38" fmla="*/ 1519929 h 6858000"/>
              <a:gd name="connsiteX39" fmla="*/ 5207632 w 6096000"/>
              <a:gd name="connsiteY39" fmla="*/ 1546022 h 6858000"/>
              <a:gd name="connsiteX40" fmla="*/ 5212030 w 6096000"/>
              <a:gd name="connsiteY40" fmla="*/ 1578752 h 6858000"/>
              <a:gd name="connsiteX41" fmla="*/ 5203533 w 6096000"/>
              <a:gd name="connsiteY41" fmla="*/ 1647555 h 6858000"/>
              <a:gd name="connsiteX42" fmla="*/ 5190877 w 6096000"/>
              <a:gd name="connsiteY42" fmla="*/ 1715685 h 6858000"/>
              <a:gd name="connsiteX43" fmla="*/ 5184235 w 6096000"/>
              <a:gd name="connsiteY43" fmla="*/ 1740358 h 6858000"/>
              <a:gd name="connsiteX44" fmla="*/ 5181475 w 6096000"/>
              <a:gd name="connsiteY44" fmla="*/ 1784314 h 6858000"/>
              <a:gd name="connsiteX45" fmla="*/ 5185845 w 6096000"/>
              <a:gd name="connsiteY45" fmla="*/ 1804434 h 6858000"/>
              <a:gd name="connsiteX46" fmla="*/ 5185068 w 6096000"/>
              <a:gd name="connsiteY46" fmla="*/ 1805316 h 6858000"/>
              <a:gd name="connsiteX47" fmla="*/ 5188593 w 6096000"/>
              <a:gd name="connsiteY47" fmla="*/ 1807109 h 6858000"/>
              <a:gd name="connsiteX48" fmla="*/ 5185920 w 6096000"/>
              <a:gd name="connsiteY48" fmla="*/ 1821003 h 6858000"/>
              <a:gd name="connsiteX49" fmla="*/ 5183543 w 6096000"/>
              <a:gd name="connsiteY49" fmla="*/ 1824832 h 6858000"/>
              <a:gd name="connsiteX50" fmla="*/ 5182235 w 6096000"/>
              <a:gd name="connsiteY50" fmla="*/ 1830429 h 6858000"/>
              <a:gd name="connsiteX51" fmla="*/ 5182525 w 6096000"/>
              <a:gd name="connsiteY51" fmla="*/ 1830569 h 6858000"/>
              <a:gd name="connsiteX52" fmla="*/ 5180663 w 6096000"/>
              <a:gd name="connsiteY52" fmla="*/ 1835810 h 6858000"/>
              <a:gd name="connsiteX53" fmla="*/ 5167452 w 6096000"/>
              <a:gd name="connsiteY53" fmla="*/ 1861483 h 6858000"/>
              <a:gd name="connsiteX54" fmla="*/ 5174266 w 6096000"/>
              <a:gd name="connsiteY54" fmla="*/ 1892417 h 6858000"/>
              <a:gd name="connsiteX55" fmla="*/ 5189262 w 6096000"/>
              <a:gd name="connsiteY55" fmla="*/ 1895114 h 6858000"/>
              <a:gd name="connsiteX56" fmla="*/ 5187100 w 6096000"/>
              <a:gd name="connsiteY56" fmla="*/ 1899379 h 6858000"/>
              <a:gd name="connsiteX57" fmla="*/ 5180471 w 6096000"/>
              <a:gd name="connsiteY57" fmla="*/ 1907867 h 6858000"/>
              <a:gd name="connsiteX58" fmla="*/ 5181361 w 6096000"/>
              <a:gd name="connsiteY58" fmla="*/ 1910265 h 6858000"/>
              <a:gd name="connsiteX59" fmla="*/ 5178268 w 6096000"/>
              <a:gd name="connsiteY59" fmla="*/ 1935584 h 6858000"/>
              <a:gd name="connsiteX60" fmla="*/ 5183619 w 6096000"/>
              <a:gd name="connsiteY60" fmla="*/ 1942021 h 6858000"/>
              <a:gd name="connsiteX61" fmla="*/ 5184480 w 6096000"/>
              <a:gd name="connsiteY61" fmla="*/ 1945112 h 6858000"/>
              <a:gd name="connsiteX62" fmla="*/ 5172776 w 6096000"/>
              <a:gd name="connsiteY62" fmla="*/ 1961162 h 6858000"/>
              <a:gd name="connsiteX63" fmla="*/ 5168513 w 6096000"/>
              <a:gd name="connsiteY63" fmla="*/ 1969445 h 6858000"/>
              <a:gd name="connsiteX64" fmla="*/ 5126597 w 6096000"/>
              <a:gd name="connsiteY64" fmla="*/ 2024270 h 6858000"/>
              <a:gd name="connsiteX65" fmla="*/ 5119528 w 6096000"/>
              <a:gd name="connsiteY65" fmla="*/ 2107942 h 6858000"/>
              <a:gd name="connsiteX66" fmla="*/ 5110356 w 6096000"/>
              <a:gd name="connsiteY66" fmla="*/ 2193455 h 6858000"/>
              <a:gd name="connsiteX67" fmla="*/ 5104992 w 6096000"/>
              <a:gd name="connsiteY67" fmla="*/ 2260088 h 6858000"/>
              <a:gd name="connsiteX68" fmla="*/ 5059439 w 6096000"/>
              <a:gd name="connsiteY68" fmla="*/ 2335735 h 6858000"/>
              <a:gd name="connsiteX69" fmla="*/ 5022061 w 6096000"/>
              <a:gd name="connsiteY69" fmla="*/ 2408995 h 6858000"/>
              <a:gd name="connsiteX70" fmla="*/ 5022253 w 6096000"/>
              <a:gd name="connsiteY70" fmla="*/ 2445869 h 6858000"/>
              <a:gd name="connsiteX71" fmla="*/ 5011426 w 6096000"/>
              <a:gd name="connsiteY71" fmla="*/ 2496499 h 6858000"/>
              <a:gd name="connsiteX72" fmla="*/ 4994224 w 6096000"/>
              <a:gd name="connsiteY72" fmla="*/ 2549900 h 6858000"/>
              <a:gd name="connsiteX73" fmla="*/ 4995245 w 6096000"/>
              <a:gd name="connsiteY73" fmla="*/ 2596456 h 6858000"/>
              <a:gd name="connsiteX74" fmla="*/ 4988570 w 6096000"/>
              <a:gd name="connsiteY74" fmla="*/ 2606088 h 6858000"/>
              <a:gd name="connsiteX75" fmla="*/ 4988371 w 6096000"/>
              <a:gd name="connsiteY75" fmla="*/ 2635351 h 6858000"/>
              <a:gd name="connsiteX76" fmla="*/ 4983212 w 6096000"/>
              <a:gd name="connsiteY76" fmla="*/ 2665666 h 6858000"/>
              <a:gd name="connsiteX77" fmla="*/ 4968234 w 6096000"/>
              <a:gd name="connsiteY77" fmla="*/ 2715895 h 6858000"/>
              <a:gd name="connsiteX78" fmla="*/ 4975888 w 6096000"/>
              <a:gd name="connsiteY78" fmla="*/ 2725052 h 6858000"/>
              <a:gd name="connsiteX79" fmla="*/ 4980195 w 6096000"/>
              <a:gd name="connsiteY79" fmla="*/ 2726489 h 6858000"/>
              <a:gd name="connsiteX80" fmla="*/ 4976218 w 6096000"/>
              <a:gd name="connsiteY80" fmla="*/ 2740278 h 6858000"/>
              <a:gd name="connsiteX81" fmla="*/ 4980571 w 6096000"/>
              <a:gd name="connsiteY81" fmla="*/ 2751112 h 6858000"/>
              <a:gd name="connsiteX82" fmla="*/ 4973893 w 6096000"/>
              <a:gd name="connsiteY82" fmla="*/ 2760208 h 6858000"/>
              <a:gd name="connsiteX83" fmla="*/ 4979005 w 6096000"/>
              <a:gd name="connsiteY83" fmla="*/ 2790136 h 6858000"/>
              <a:gd name="connsiteX84" fmla="*/ 4986137 w 6096000"/>
              <a:gd name="connsiteY84" fmla="*/ 2804183 h 6858000"/>
              <a:gd name="connsiteX85" fmla="*/ 4986175 w 6096000"/>
              <a:gd name="connsiteY85" fmla="*/ 2825860 h 6858000"/>
              <a:gd name="connsiteX86" fmla="*/ 4993936 w 6096000"/>
              <a:gd name="connsiteY86" fmla="*/ 2911749 h 6858000"/>
              <a:gd name="connsiteX87" fmla="*/ 4992563 w 6096000"/>
              <a:gd name="connsiteY87" fmla="*/ 2977278 h 6858000"/>
              <a:gd name="connsiteX88" fmla="*/ 4980516 w 6096000"/>
              <a:gd name="connsiteY88" fmla="*/ 2991092 h 6858000"/>
              <a:gd name="connsiteX89" fmla="*/ 4992801 w 6096000"/>
              <a:gd name="connsiteY89" fmla="*/ 3020247 h 6858000"/>
              <a:gd name="connsiteX90" fmla="*/ 5014805 w 6096000"/>
              <a:gd name="connsiteY90" fmla="*/ 3065434 h 6858000"/>
              <a:gd name="connsiteX91" fmla="*/ 5002733 w 6096000"/>
              <a:gd name="connsiteY91" fmla="*/ 3103777 h 6858000"/>
              <a:gd name="connsiteX92" fmla="*/ 5002941 w 6096000"/>
              <a:gd name="connsiteY92" fmla="*/ 3151828 h 6858000"/>
              <a:gd name="connsiteX93" fmla="*/ 5002883 w 6096000"/>
              <a:gd name="connsiteY93" fmla="*/ 3180546 h 6858000"/>
              <a:gd name="connsiteX94" fmla="*/ 5016711 w 6096000"/>
              <a:gd name="connsiteY94" fmla="*/ 3258677 h 6858000"/>
              <a:gd name="connsiteX95" fmla="*/ 5017918 w 6096000"/>
              <a:gd name="connsiteY95" fmla="*/ 3262610 h 6858000"/>
              <a:gd name="connsiteX96" fmla="*/ 5011672 w 6096000"/>
              <a:gd name="connsiteY96" fmla="*/ 3277179 h 6858000"/>
              <a:gd name="connsiteX97" fmla="*/ 5009344 w 6096000"/>
              <a:gd name="connsiteY97" fmla="*/ 3278130 h 6858000"/>
              <a:gd name="connsiteX98" fmla="*/ 5026770 w 6096000"/>
              <a:gd name="connsiteY98" fmla="*/ 3325671 h 6858000"/>
              <a:gd name="connsiteX99" fmla="*/ 5024571 w 6096000"/>
              <a:gd name="connsiteY99" fmla="*/ 3332072 h 6858000"/>
              <a:gd name="connsiteX100" fmla="*/ 5041705 w 6096000"/>
              <a:gd name="connsiteY100" fmla="*/ 3362948 h 6858000"/>
              <a:gd name="connsiteX101" fmla="*/ 5047477 w 6096000"/>
              <a:gd name="connsiteY101" fmla="*/ 3378959 h 6858000"/>
              <a:gd name="connsiteX102" fmla="*/ 5060758 w 6096000"/>
              <a:gd name="connsiteY102" fmla="*/ 3407057 h 6858000"/>
              <a:gd name="connsiteX103" fmla="*/ 5058968 w 6096000"/>
              <a:gd name="connsiteY103" fmla="*/ 3409825 h 6858000"/>
              <a:gd name="connsiteX104" fmla="*/ 5062667 w 6096000"/>
              <a:gd name="connsiteY104" fmla="*/ 3415218 h 6858000"/>
              <a:gd name="connsiteX105" fmla="*/ 5060928 w 6096000"/>
              <a:gd name="connsiteY105" fmla="*/ 3419880 h 6858000"/>
              <a:gd name="connsiteX106" fmla="*/ 5062923 w 6096000"/>
              <a:gd name="connsiteY106" fmla="*/ 3424545 h 6858000"/>
              <a:gd name="connsiteX107" fmla="*/ 5064623 w 6096000"/>
              <a:gd name="connsiteY107" fmla="*/ 3476412 h 6858000"/>
              <a:gd name="connsiteX108" fmla="*/ 5069684 w 6096000"/>
              <a:gd name="connsiteY108" fmla="*/ 3486850 h 6858000"/>
              <a:gd name="connsiteX109" fmla="*/ 5063339 w 6096000"/>
              <a:gd name="connsiteY109" fmla="*/ 3496391 h 6858000"/>
              <a:gd name="connsiteX110" fmla="*/ 5070139 w 6096000"/>
              <a:gd name="connsiteY110" fmla="*/ 3531201 h 6858000"/>
              <a:gd name="connsiteX111" fmla="*/ 5079896 w 6096000"/>
              <a:gd name="connsiteY111" fmla="*/ 3542019 h 6858000"/>
              <a:gd name="connsiteX112" fmla="*/ 5087540 w 6096000"/>
              <a:gd name="connsiteY112" fmla="*/ 3552249 h 6858000"/>
              <a:gd name="connsiteX113" fmla="*/ 5087902 w 6096000"/>
              <a:gd name="connsiteY113" fmla="*/ 3553678 h 6858000"/>
              <a:gd name="connsiteX114" fmla="*/ 5091509 w 6096000"/>
              <a:gd name="connsiteY114" fmla="*/ 3568021 h 6858000"/>
              <a:gd name="connsiteX115" fmla="*/ 5091934 w 6096000"/>
              <a:gd name="connsiteY115" fmla="*/ 3569719 h 6858000"/>
              <a:gd name="connsiteX116" fmla="*/ 5089362 w 6096000"/>
              <a:gd name="connsiteY116" fmla="*/ 3586412 h 6858000"/>
              <a:gd name="connsiteX117" fmla="*/ 5092358 w 6096000"/>
              <a:gd name="connsiteY117" fmla="*/ 3597336 h 6858000"/>
              <a:gd name="connsiteX118" fmla="*/ 5084254 w 6096000"/>
              <a:gd name="connsiteY118" fmla="*/ 3606007 h 6858000"/>
              <a:gd name="connsiteX119" fmla="*/ 5084281 w 6096000"/>
              <a:gd name="connsiteY119" fmla="*/ 3641228 h 6858000"/>
              <a:gd name="connsiteX120" fmla="*/ 5091848 w 6096000"/>
              <a:gd name="connsiteY120" fmla="*/ 3653088 h 6858000"/>
              <a:gd name="connsiteX121" fmla="*/ 5097436 w 6096000"/>
              <a:gd name="connsiteY121" fmla="*/ 3664114 h 6858000"/>
              <a:gd name="connsiteX122" fmla="*/ 5097518 w 6096000"/>
              <a:gd name="connsiteY122" fmla="*/ 3665569 h 6858000"/>
              <a:gd name="connsiteX123" fmla="*/ 5099829 w 6096000"/>
              <a:gd name="connsiteY123" fmla="*/ 3707357 h 6858000"/>
              <a:gd name="connsiteX124" fmla="*/ 5114696 w 6096000"/>
              <a:gd name="connsiteY124" fmla="*/ 3778166 h 6858000"/>
              <a:gd name="connsiteX125" fmla="*/ 5135379 w 6096000"/>
              <a:gd name="connsiteY125" fmla="*/ 3878222 h 6858000"/>
              <a:gd name="connsiteX126" fmla="*/ 5130138 w 6096000"/>
              <a:gd name="connsiteY126" fmla="*/ 4048117 h 6858000"/>
              <a:gd name="connsiteX127" fmla="*/ 5090040 w 6096000"/>
              <a:gd name="connsiteY127" fmla="*/ 4219510 h 6858000"/>
              <a:gd name="connsiteX128" fmla="*/ 5092812 w 6096000"/>
              <a:gd name="connsiteY128" fmla="*/ 4411258 h 6858000"/>
              <a:gd name="connsiteX129" fmla="*/ 5084599 w 6096000"/>
              <a:gd name="connsiteY129" fmla="*/ 4488531 h 6858000"/>
              <a:gd name="connsiteX130" fmla="*/ 5084072 w 6096000"/>
              <a:gd name="connsiteY130" fmla="*/ 4539168 h 6858000"/>
              <a:gd name="connsiteX131" fmla="*/ 5068936 w 6096000"/>
              <a:gd name="connsiteY131" fmla="*/ 4625153 h 6858000"/>
              <a:gd name="connsiteX132" fmla="*/ 5059114 w 6096000"/>
              <a:gd name="connsiteY132" fmla="*/ 4733115 h 6858000"/>
              <a:gd name="connsiteX133" fmla="*/ 5037209 w 6096000"/>
              <a:gd name="connsiteY133" fmla="*/ 4844323 h 6858000"/>
              <a:gd name="connsiteX134" fmla="*/ 5020638 w 6096000"/>
              <a:gd name="connsiteY134" fmla="*/ 4877992 h 6858000"/>
              <a:gd name="connsiteX135" fmla="*/ 5006413 w 6096000"/>
              <a:gd name="connsiteY135" fmla="*/ 4925805 h 6858000"/>
              <a:gd name="connsiteX136" fmla="*/ 4971037 w 6096000"/>
              <a:gd name="connsiteY136" fmla="*/ 5009272 h 6858000"/>
              <a:gd name="connsiteX137" fmla="*/ 4963105 w 6096000"/>
              <a:gd name="connsiteY137" fmla="*/ 5111369 h 6858000"/>
              <a:gd name="connsiteX138" fmla="*/ 4976341 w 6096000"/>
              <a:gd name="connsiteY138" fmla="*/ 5210876 h 6858000"/>
              <a:gd name="connsiteX139" fmla="*/ 4980617 w 6096000"/>
              <a:gd name="connsiteY139" fmla="*/ 5269726 h 6858000"/>
              <a:gd name="connsiteX140" fmla="*/ 4997733 w 6096000"/>
              <a:gd name="connsiteY140" fmla="*/ 5464225 h 6858000"/>
              <a:gd name="connsiteX141" fmla="*/ 5001400 w 6096000"/>
              <a:gd name="connsiteY141" fmla="*/ 5594585 h 6858000"/>
              <a:gd name="connsiteX142" fmla="*/ 4983700 w 6096000"/>
              <a:gd name="connsiteY142" fmla="*/ 5667896 h 6858000"/>
              <a:gd name="connsiteX143" fmla="*/ 4968506 w 6096000"/>
              <a:gd name="connsiteY143" fmla="*/ 5769225 h 6858000"/>
              <a:gd name="connsiteX144" fmla="*/ 4969765 w 6096000"/>
              <a:gd name="connsiteY144" fmla="*/ 5823324 h 6858000"/>
              <a:gd name="connsiteX145" fmla="*/ 4966129 w 6096000"/>
              <a:gd name="connsiteY145" fmla="*/ 5862699 h 6858000"/>
              <a:gd name="connsiteX146" fmla="*/ 4970695 w 6096000"/>
              <a:gd name="connsiteY146" fmla="*/ 5906467 h 6858000"/>
              <a:gd name="connsiteX147" fmla="*/ 4991568 w 6096000"/>
              <a:gd name="connsiteY147" fmla="*/ 5939847 h 6858000"/>
              <a:gd name="connsiteX148" fmla="*/ 4986815 w 6096000"/>
              <a:gd name="connsiteY148" fmla="*/ 5973994 h 6858000"/>
              <a:gd name="connsiteX149" fmla="*/ 4987776 w 6096000"/>
              <a:gd name="connsiteY149" fmla="*/ 6089693 h 6858000"/>
              <a:gd name="connsiteX150" fmla="*/ 4991621 w 6096000"/>
              <a:gd name="connsiteY150" fmla="*/ 6224938 h 6858000"/>
              <a:gd name="connsiteX151" fmla="*/ 5017157 w 6096000"/>
              <a:gd name="connsiteY151" fmla="*/ 6370251 h 6858000"/>
              <a:gd name="connsiteX152" fmla="*/ 5040797 w 6096000"/>
              <a:gd name="connsiteY152" fmla="*/ 6541313 h 6858000"/>
              <a:gd name="connsiteX153" fmla="*/ 5045375 w 6096000"/>
              <a:gd name="connsiteY153" fmla="*/ 6640957 h 6858000"/>
              <a:gd name="connsiteX154" fmla="*/ 5058442 w 6096000"/>
              <a:gd name="connsiteY154" fmla="*/ 6705297 h 6858000"/>
              <a:gd name="connsiteX155" fmla="*/ 5071125 w 6096000"/>
              <a:gd name="connsiteY155" fmla="*/ 6759582 h 6858000"/>
              <a:gd name="connsiteX156" fmla="*/ 5069172 w 6096000"/>
              <a:gd name="connsiteY156" fmla="*/ 6817746 h 6858000"/>
              <a:gd name="connsiteX157" fmla="*/ 5072322 w 6096000"/>
              <a:gd name="connsiteY157" fmla="*/ 6843646 h 6858000"/>
              <a:gd name="connsiteX158" fmla="*/ 5091388 w 6096000"/>
              <a:gd name="connsiteY158" fmla="*/ 6857998 h 6858000"/>
              <a:gd name="connsiteX159" fmla="*/ 6096000 w 6096000"/>
              <a:gd name="connsiteY159" fmla="*/ 6857998 h 6858000"/>
              <a:gd name="connsiteX160" fmla="*/ 6096000 w 6096000"/>
              <a:gd name="connsiteY160" fmla="*/ 6858000 h 6858000"/>
              <a:gd name="connsiteX161" fmla="*/ 0 w 6096000"/>
              <a:gd name="connsiteY16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Lst>
            <a:rect l="l" t="t" r="r" b="b"/>
            <a:pathLst>
              <a:path w="6096000" h="6858000">
                <a:moveTo>
                  <a:pt x="0" y="0"/>
                </a:moveTo>
                <a:lnTo>
                  <a:pt x="5567517" y="0"/>
                </a:lnTo>
                <a:lnTo>
                  <a:pt x="5566938" y="1705"/>
                </a:lnTo>
                <a:cubicBezTo>
                  <a:pt x="5563126" y="8440"/>
                  <a:pt x="5558112" y="13784"/>
                  <a:pt x="5551594" y="17287"/>
                </a:cubicBezTo>
                <a:cubicBezTo>
                  <a:pt x="5562364" y="82036"/>
                  <a:pt x="5510349" y="69804"/>
                  <a:pt x="5545641" y="130336"/>
                </a:cubicBezTo>
                <a:cubicBezTo>
                  <a:pt x="5526953" y="117589"/>
                  <a:pt x="5536978" y="162458"/>
                  <a:pt x="5538289" y="187093"/>
                </a:cubicBezTo>
                <a:cubicBezTo>
                  <a:pt x="5536205" y="226511"/>
                  <a:pt x="5545722" y="205530"/>
                  <a:pt x="5545790" y="265704"/>
                </a:cubicBezTo>
                <a:cubicBezTo>
                  <a:pt x="5542296" y="317533"/>
                  <a:pt x="5543813" y="325288"/>
                  <a:pt x="5542313" y="354566"/>
                </a:cubicBezTo>
                <a:lnTo>
                  <a:pt x="5524126" y="472000"/>
                </a:lnTo>
                <a:lnTo>
                  <a:pt x="5522170" y="473782"/>
                </a:lnTo>
                <a:cubicBezTo>
                  <a:pt x="5517847" y="482008"/>
                  <a:pt x="5518682" y="487340"/>
                  <a:pt x="5521798" y="491380"/>
                </a:cubicBezTo>
                <a:lnTo>
                  <a:pt x="5536419" y="531675"/>
                </a:lnTo>
                <a:lnTo>
                  <a:pt x="5533435" y="536015"/>
                </a:lnTo>
                <a:lnTo>
                  <a:pt x="5538088" y="572092"/>
                </a:lnTo>
                <a:lnTo>
                  <a:pt x="5536061" y="572511"/>
                </a:lnTo>
                <a:cubicBezTo>
                  <a:pt x="5531611" y="574271"/>
                  <a:pt x="5528529" y="577121"/>
                  <a:pt x="5528218" y="582332"/>
                </a:cubicBezTo>
                <a:cubicBezTo>
                  <a:pt x="5498002" y="573171"/>
                  <a:pt x="5516262" y="585107"/>
                  <a:pt x="5518011" y="601285"/>
                </a:cubicBezTo>
                <a:cubicBezTo>
                  <a:pt x="5508838" y="617831"/>
                  <a:pt x="5480684" y="666964"/>
                  <a:pt x="5473174" y="681608"/>
                </a:cubicBezTo>
                <a:cubicBezTo>
                  <a:pt x="5473102" y="684122"/>
                  <a:pt x="5473033" y="686637"/>
                  <a:pt x="5472963" y="689151"/>
                </a:cubicBezTo>
                <a:lnTo>
                  <a:pt x="5472485" y="689289"/>
                </a:lnTo>
                <a:cubicBezTo>
                  <a:pt x="5471434" y="690905"/>
                  <a:pt x="5470986" y="693376"/>
                  <a:pt x="5471326" y="697222"/>
                </a:cubicBezTo>
                <a:cubicBezTo>
                  <a:pt x="5471606" y="703992"/>
                  <a:pt x="5471884" y="710761"/>
                  <a:pt x="5472164" y="717531"/>
                </a:cubicBezTo>
                <a:lnTo>
                  <a:pt x="5468891" y="722494"/>
                </a:lnTo>
                <a:lnTo>
                  <a:pt x="5463081" y="724368"/>
                </a:lnTo>
                <a:lnTo>
                  <a:pt x="5446981" y="752692"/>
                </a:lnTo>
                <a:cubicBezTo>
                  <a:pt x="5454691" y="764380"/>
                  <a:pt x="5422719" y="808083"/>
                  <a:pt x="5417190" y="816346"/>
                </a:cubicBezTo>
                <a:lnTo>
                  <a:pt x="5388958" y="889417"/>
                </a:lnTo>
                <a:cubicBezTo>
                  <a:pt x="5320491" y="969963"/>
                  <a:pt x="5321907" y="1005331"/>
                  <a:pt x="5307044" y="1063288"/>
                </a:cubicBezTo>
                <a:cubicBezTo>
                  <a:pt x="5313332" y="1111028"/>
                  <a:pt x="5317096" y="1110140"/>
                  <a:pt x="5303837" y="1157176"/>
                </a:cubicBezTo>
                <a:cubicBezTo>
                  <a:pt x="5301103" y="1192124"/>
                  <a:pt x="5301884" y="1197232"/>
                  <a:pt x="5286494" y="1210776"/>
                </a:cubicBezTo>
                <a:lnTo>
                  <a:pt x="5282463" y="1301993"/>
                </a:lnTo>
                <a:lnTo>
                  <a:pt x="5252235" y="1360879"/>
                </a:lnTo>
                <a:lnTo>
                  <a:pt x="5244497" y="1404045"/>
                </a:lnTo>
                <a:lnTo>
                  <a:pt x="5223823" y="1429568"/>
                </a:lnTo>
                <a:lnTo>
                  <a:pt x="5224851" y="1430305"/>
                </a:lnTo>
                <a:cubicBezTo>
                  <a:pt x="5226697" y="1432466"/>
                  <a:pt x="5214738" y="1459891"/>
                  <a:pt x="5212394" y="1463304"/>
                </a:cubicBezTo>
                <a:cubicBezTo>
                  <a:pt x="5209912" y="1477394"/>
                  <a:pt x="5213027" y="1501295"/>
                  <a:pt x="5209958" y="1514846"/>
                </a:cubicBezTo>
                <a:lnTo>
                  <a:pt x="5206417" y="1519731"/>
                </a:lnTo>
                <a:lnTo>
                  <a:pt x="5206640" y="1519929"/>
                </a:lnTo>
                <a:cubicBezTo>
                  <a:pt x="5206490" y="1521210"/>
                  <a:pt x="5209710" y="1543635"/>
                  <a:pt x="5207632" y="1546022"/>
                </a:cubicBezTo>
                <a:lnTo>
                  <a:pt x="5212030" y="1578752"/>
                </a:lnTo>
                <a:cubicBezTo>
                  <a:pt x="5206147" y="1605585"/>
                  <a:pt x="5226381" y="1622803"/>
                  <a:pt x="5203533" y="1647555"/>
                </a:cubicBezTo>
                <a:cubicBezTo>
                  <a:pt x="5198128" y="1672675"/>
                  <a:pt x="5203213" y="1694404"/>
                  <a:pt x="5190877" y="1715685"/>
                </a:cubicBezTo>
                <a:cubicBezTo>
                  <a:pt x="5196815" y="1724301"/>
                  <a:pt x="5198098" y="1732435"/>
                  <a:pt x="5184235" y="1740358"/>
                </a:cubicBezTo>
                <a:cubicBezTo>
                  <a:pt x="5182625" y="1763793"/>
                  <a:pt x="5198368" y="1769422"/>
                  <a:pt x="5181475" y="1784314"/>
                </a:cubicBezTo>
                <a:cubicBezTo>
                  <a:pt x="5205987" y="1797417"/>
                  <a:pt x="5195246" y="1798221"/>
                  <a:pt x="5185845" y="1804434"/>
                </a:cubicBezTo>
                <a:lnTo>
                  <a:pt x="5185068" y="1805316"/>
                </a:lnTo>
                <a:lnTo>
                  <a:pt x="5188593" y="1807109"/>
                </a:lnTo>
                <a:lnTo>
                  <a:pt x="5185920" y="1821003"/>
                </a:lnTo>
                <a:lnTo>
                  <a:pt x="5183543" y="1824832"/>
                </a:lnTo>
                <a:cubicBezTo>
                  <a:pt x="5182284" y="1827468"/>
                  <a:pt x="5181937" y="1829219"/>
                  <a:pt x="5182235" y="1830429"/>
                </a:cubicBezTo>
                <a:lnTo>
                  <a:pt x="5182525" y="1830569"/>
                </a:lnTo>
                <a:lnTo>
                  <a:pt x="5180663" y="1835810"/>
                </a:lnTo>
                <a:cubicBezTo>
                  <a:pt x="5176779" y="1844665"/>
                  <a:pt x="5172297" y="1853278"/>
                  <a:pt x="5167452" y="1861483"/>
                </a:cubicBezTo>
                <a:cubicBezTo>
                  <a:pt x="5179827" y="1866643"/>
                  <a:pt x="5166788" y="1884999"/>
                  <a:pt x="5174266" y="1892417"/>
                </a:cubicBezTo>
                <a:lnTo>
                  <a:pt x="5189262" y="1895114"/>
                </a:lnTo>
                <a:lnTo>
                  <a:pt x="5187100" y="1899379"/>
                </a:lnTo>
                <a:lnTo>
                  <a:pt x="5180471" y="1907867"/>
                </a:lnTo>
                <a:cubicBezTo>
                  <a:pt x="5179609" y="1909162"/>
                  <a:pt x="5179647" y="1909994"/>
                  <a:pt x="5181361" y="1910265"/>
                </a:cubicBezTo>
                <a:cubicBezTo>
                  <a:pt x="5180995" y="1914884"/>
                  <a:pt x="5177893" y="1930292"/>
                  <a:pt x="5178268" y="1935584"/>
                </a:cubicBezTo>
                <a:lnTo>
                  <a:pt x="5183619" y="1942021"/>
                </a:lnTo>
                <a:lnTo>
                  <a:pt x="5184480" y="1945112"/>
                </a:lnTo>
                <a:lnTo>
                  <a:pt x="5172776" y="1961162"/>
                </a:lnTo>
                <a:lnTo>
                  <a:pt x="5168513" y="1969445"/>
                </a:lnTo>
                <a:lnTo>
                  <a:pt x="5126597" y="2024270"/>
                </a:lnTo>
                <a:lnTo>
                  <a:pt x="5119528" y="2107942"/>
                </a:lnTo>
                <a:cubicBezTo>
                  <a:pt x="5089290" y="2138038"/>
                  <a:pt x="5110415" y="2159228"/>
                  <a:pt x="5110356" y="2193455"/>
                </a:cubicBezTo>
                <a:cubicBezTo>
                  <a:pt x="5101302" y="2220953"/>
                  <a:pt x="5110381" y="2224200"/>
                  <a:pt x="5104992" y="2260088"/>
                </a:cubicBezTo>
                <a:cubicBezTo>
                  <a:pt x="5096504" y="2291744"/>
                  <a:pt x="5078225" y="2299003"/>
                  <a:pt x="5059439" y="2335735"/>
                </a:cubicBezTo>
                <a:cubicBezTo>
                  <a:pt x="5029465" y="2329020"/>
                  <a:pt x="5058046" y="2407546"/>
                  <a:pt x="5022061" y="2408995"/>
                </a:cubicBezTo>
                <a:cubicBezTo>
                  <a:pt x="5023289" y="2413465"/>
                  <a:pt x="5019654" y="2441580"/>
                  <a:pt x="5022253" y="2445869"/>
                </a:cubicBezTo>
                <a:cubicBezTo>
                  <a:pt x="5022440" y="2449625"/>
                  <a:pt x="5011241" y="2492743"/>
                  <a:pt x="5011426" y="2496499"/>
                </a:cubicBezTo>
                <a:lnTo>
                  <a:pt x="4994224" y="2549900"/>
                </a:lnTo>
                <a:cubicBezTo>
                  <a:pt x="4992353" y="2564757"/>
                  <a:pt x="4998952" y="2582253"/>
                  <a:pt x="4995245" y="2596456"/>
                </a:cubicBezTo>
                <a:lnTo>
                  <a:pt x="4988570" y="2606088"/>
                </a:lnTo>
                <a:cubicBezTo>
                  <a:pt x="4988504" y="2615842"/>
                  <a:pt x="4988436" y="2625597"/>
                  <a:pt x="4988371" y="2635351"/>
                </a:cubicBezTo>
                <a:lnTo>
                  <a:pt x="4983212" y="2665666"/>
                </a:lnTo>
                <a:lnTo>
                  <a:pt x="4968234" y="2715895"/>
                </a:lnTo>
                <a:lnTo>
                  <a:pt x="4975888" y="2725052"/>
                </a:lnTo>
                <a:lnTo>
                  <a:pt x="4980195" y="2726489"/>
                </a:lnTo>
                <a:lnTo>
                  <a:pt x="4976218" y="2740278"/>
                </a:lnTo>
                <a:lnTo>
                  <a:pt x="4980571" y="2751112"/>
                </a:lnTo>
                <a:lnTo>
                  <a:pt x="4973893" y="2760208"/>
                </a:lnTo>
                <a:lnTo>
                  <a:pt x="4979005" y="2790136"/>
                </a:lnTo>
                <a:lnTo>
                  <a:pt x="4986137" y="2804183"/>
                </a:lnTo>
                <a:cubicBezTo>
                  <a:pt x="4986150" y="2811409"/>
                  <a:pt x="4986162" y="2818634"/>
                  <a:pt x="4986175" y="2825860"/>
                </a:cubicBezTo>
                <a:cubicBezTo>
                  <a:pt x="4987474" y="2843788"/>
                  <a:pt x="4992871" y="2886513"/>
                  <a:pt x="4993936" y="2911749"/>
                </a:cubicBezTo>
                <a:cubicBezTo>
                  <a:pt x="4993313" y="2946689"/>
                  <a:pt x="4980300" y="2954448"/>
                  <a:pt x="4992563" y="2977278"/>
                </a:cubicBezTo>
                <a:cubicBezTo>
                  <a:pt x="4985688" y="2983455"/>
                  <a:pt x="4982051" y="2987749"/>
                  <a:pt x="4980516" y="2991092"/>
                </a:cubicBezTo>
                <a:cubicBezTo>
                  <a:pt x="4975910" y="3001119"/>
                  <a:pt x="4990216" y="3002537"/>
                  <a:pt x="4992801" y="3020247"/>
                </a:cubicBezTo>
                <a:cubicBezTo>
                  <a:pt x="4998517" y="3032637"/>
                  <a:pt x="5013148" y="3051512"/>
                  <a:pt x="5014805" y="3065434"/>
                </a:cubicBezTo>
                <a:cubicBezTo>
                  <a:pt x="4998836" y="3057428"/>
                  <a:pt x="5016840" y="3105196"/>
                  <a:pt x="5002733" y="3103777"/>
                </a:cubicBezTo>
                <a:cubicBezTo>
                  <a:pt x="5022381" y="3124610"/>
                  <a:pt x="4997365" y="3128169"/>
                  <a:pt x="5002941" y="3151828"/>
                </a:cubicBezTo>
                <a:cubicBezTo>
                  <a:pt x="5010264" y="3163902"/>
                  <a:pt x="5011356" y="3171780"/>
                  <a:pt x="5002883" y="3180546"/>
                </a:cubicBezTo>
                <a:cubicBezTo>
                  <a:pt x="5038586" y="3236545"/>
                  <a:pt x="5003723" y="3210316"/>
                  <a:pt x="5016711" y="3258677"/>
                </a:cubicBezTo>
                <a:lnTo>
                  <a:pt x="5017918" y="3262610"/>
                </a:lnTo>
                <a:lnTo>
                  <a:pt x="5011672" y="3277179"/>
                </a:lnTo>
                <a:lnTo>
                  <a:pt x="5009344" y="3278130"/>
                </a:lnTo>
                <a:lnTo>
                  <a:pt x="5026770" y="3325671"/>
                </a:lnTo>
                <a:lnTo>
                  <a:pt x="5024571" y="3332072"/>
                </a:lnTo>
                <a:lnTo>
                  <a:pt x="5041705" y="3362948"/>
                </a:lnTo>
                <a:lnTo>
                  <a:pt x="5047477" y="3378959"/>
                </a:lnTo>
                <a:lnTo>
                  <a:pt x="5060758" y="3407057"/>
                </a:lnTo>
                <a:lnTo>
                  <a:pt x="5058968" y="3409825"/>
                </a:lnTo>
                <a:lnTo>
                  <a:pt x="5062667" y="3415218"/>
                </a:lnTo>
                <a:lnTo>
                  <a:pt x="5060928" y="3419880"/>
                </a:lnTo>
                <a:lnTo>
                  <a:pt x="5062923" y="3424545"/>
                </a:lnTo>
                <a:cubicBezTo>
                  <a:pt x="5063537" y="3433967"/>
                  <a:pt x="5063494" y="3466028"/>
                  <a:pt x="5064623" y="3476412"/>
                </a:cubicBezTo>
                <a:lnTo>
                  <a:pt x="5069684" y="3486850"/>
                </a:lnTo>
                <a:lnTo>
                  <a:pt x="5063339" y="3496391"/>
                </a:lnTo>
                <a:lnTo>
                  <a:pt x="5070139" y="3531201"/>
                </a:lnTo>
                <a:lnTo>
                  <a:pt x="5079896" y="3542019"/>
                </a:lnTo>
                <a:lnTo>
                  <a:pt x="5087540" y="3552249"/>
                </a:lnTo>
                <a:lnTo>
                  <a:pt x="5087902" y="3553678"/>
                </a:lnTo>
                <a:lnTo>
                  <a:pt x="5091509" y="3568021"/>
                </a:lnTo>
                <a:lnTo>
                  <a:pt x="5091934" y="3569719"/>
                </a:lnTo>
                <a:lnTo>
                  <a:pt x="5089362" y="3586412"/>
                </a:lnTo>
                <a:lnTo>
                  <a:pt x="5092358" y="3597336"/>
                </a:lnTo>
                <a:lnTo>
                  <a:pt x="5084254" y="3606007"/>
                </a:lnTo>
                <a:cubicBezTo>
                  <a:pt x="5084262" y="3617747"/>
                  <a:pt x="5084273" y="3629488"/>
                  <a:pt x="5084281" y="3641228"/>
                </a:cubicBezTo>
                <a:lnTo>
                  <a:pt x="5091848" y="3653088"/>
                </a:lnTo>
                <a:lnTo>
                  <a:pt x="5097436" y="3664114"/>
                </a:lnTo>
                <a:cubicBezTo>
                  <a:pt x="5097463" y="3664599"/>
                  <a:pt x="5097491" y="3665084"/>
                  <a:pt x="5097518" y="3665569"/>
                </a:cubicBezTo>
                <a:cubicBezTo>
                  <a:pt x="5097915" y="3672776"/>
                  <a:pt x="5096966" y="3688591"/>
                  <a:pt x="5099829" y="3707357"/>
                </a:cubicBezTo>
                <a:cubicBezTo>
                  <a:pt x="5100505" y="3724716"/>
                  <a:pt x="5118078" y="3760234"/>
                  <a:pt x="5114696" y="3778166"/>
                </a:cubicBezTo>
                <a:cubicBezTo>
                  <a:pt x="5141627" y="3845122"/>
                  <a:pt x="5125427" y="3821305"/>
                  <a:pt x="5135379" y="3878222"/>
                </a:cubicBezTo>
                <a:cubicBezTo>
                  <a:pt x="5161519" y="3905047"/>
                  <a:pt x="5125417" y="4015047"/>
                  <a:pt x="5130138" y="4048117"/>
                </a:cubicBezTo>
                <a:cubicBezTo>
                  <a:pt x="5081804" y="4192084"/>
                  <a:pt x="5096262" y="4158987"/>
                  <a:pt x="5090040" y="4219510"/>
                </a:cubicBezTo>
                <a:cubicBezTo>
                  <a:pt x="5104553" y="4280033"/>
                  <a:pt x="5065380" y="4345686"/>
                  <a:pt x="5092812" y="4411258"/>
                </a:cubicBezTo>
                <a:cubicBezTo>
                  <a:pt x="5090630" y="4437329"/>
                  <a:pt x="5083878" y="4473140"/>
                  <a:pt x="5084599" y="4488531"/>
                </a:cubicBezTo>
                <a:cubicBezTo>
                  <a:pt x="5084423" y="4505410"/>
                  <a:pt x="5084248" y="4522289"/>
                  <a:pt x="5084072" y="4539168"/>
                </a:cubicBezTo>
                <a:cubicBezTo>
                  <a:pt x="5072114" y="4567830"/>
                  <a:pt x="5064305" y="4588197"/>
                  <a:pt x="5068936" y="4625153"/>
                </a:cubicBezTo>
                <a:cubicBezTo>
                  <a:pt x="5077433" y="4662889"/>
                  <a:pt x="5065899" y="4679357"/>
                  <a:pt x="5059114" y="4733115"/>
                </a:cubicBezTo>
                <a:cubicBezTo>
                  <a:pt x="5068687" y="4752352"/>
                  <a:pt x="5055370" y="4832308"/>
                  <a:pt x="5037209" y="4844323"/>
                </a:cubicBezTo>
                <a:cubicBezTo>
                  <a:pt x="5033444" y="4857054"/>
                  <a:pt x="5040194" y="4871554"/>
                  <a:pt x="5020638" y="4877992"/>
                </a:cubicBezTo>
                <a:cubicBezTo>
                  <a:pt x="4997151" y="4888353"/>
                  <a:pt x="5034418" y="4931200"/>
                  <a:pt x="5006413" y="4925805"/>
                </a:cubicBezTo>
                <a:cubicBezTo>
                  <a:pt x="5031964" y="4956261"/>
                  <a:pt x="4982840" y="4982633"/>
                  <a:pt x="4971037" y="5009272"/>
                </a:cubicBezTo>
                <a:cubicBezTo>
                  <a:pt x="4973259" y="5034036"/>
                  <a:pt x="4968375" y="5053859"/>
                  <a:pt x="4963105" y="5111369"/>
                </a:cubicBezTo>
                <a:cubicBezTo>
                  <a:pt x="4973224" y="5141336"/>
                  <a:pt x="4937413" y="5161742"/>
                  <a:pt x="4976341" y="5210876"/>
                </a:cubicBezTo>
                <a:cubicBezTo>
                  <a:pt x="4972455" y="5212581"/>
                  <a:pt x="4977054" y="5227501"/>
                  <a:pt x="4980617" y="5269726"/>
                </a:cubicBezTo>
                <a:cubicBezTo>
                  <a:pt x="4984182" y="5311951"/>
                  <a:pt x="4990390" y="5400671"/>
                  <a:pt x="4997733" y="5464225"/>
                </a:cubicBezTo>
                <a:cubicBezTo>
                  <a:pt x="5001765" y="5536542"/>
                  <a:pt x="4990225" y="5517959"/>
                  <a:pt x="5001400" y="5594585"/>
                </a:cubicBezTo>
                <a:cubicBezTo>
                  <a:pt x="4999908" y="5619318"/>
                  <a:pt x="4974042" y="5647975"/>
                  <a:pt x="4983700" y="5667896"/>
                </a:cubicBezTo>
                <a:cubicBezTo>
                  <a:pt x="4976834" y="5696311"/>
                  <a:pt x="4975579" y="5738356"/>
                  <a:pt x="4968506" y="5769225"/>
                </a:cubicBezTo>
                <a:cubicBezTo>
                  <a:pt x="4968926" y="5787258"/>
                  <a:pt x="4969344" y="5805291"/>
                  <a:pt x="4969765" y="5823324"/>
                </a:cubicBezTo>
                <a:cubicBezTo>
                  <a:pt x="4966122" y="5853058"/>
                  <a:pt x="4965608" y="5838948"/>
                  <a:pt x="4966129" y="5862699"/>
                </a:cubicBezTo>
                <a:lnTo>
                  <a:pt x="4970695" y="5906467"/>
                </a:lnTo>
                <a:lnTo>
                  <a:pt x="4991568" y="5939847"/>
                </a:lnTo>
                <a:cubicBezTo>
                  <a:pt x="4998848" y="5955713"/>
                  <a:pt x="4974731" y="5940131"/>
                  <a:pt x="4986815" y="5973994"/>
                </a:cubicBezTo>
                <a:cubicBezTo>
                  <a:pt x="4961187" y="5997051"/>
                  <a:pt x="4983444" y="6032039"/>
                  <a:pt x="4987776" y="6089693"/>
                </a:cubicBezTo>
                <a:lnTo>
                  <a:pt x="4991621" y="6224938"/>
                </a:lnTo>
                <a:cubicBezTo>
                  <a:pt x="4988442" y="6270972"/>
                  <a:pt x="5008962" y="6317522"/>
                  <a:pt x="5017157" y="6370251"/>
                </a:cubicBezTo>
                <a:cubicBezTo>
                  <a:pt x="5025353" y="6422980"/>
                  <a:pt x="5039938" y="6490855"/>
                  <a:pt x="5040797" y="6541313"/>
                </a:cubicBezTo>
                <a:cubicBezTo>
                  <a:pt x="5039898" y="6576319"/>
                  <a:pt x="5031912" y="6591883"/>
                  <a:pt x="5045375" y="6640957"/>
                </a:cubicBezTo>
                <a:cubicBezTo>
                  <a:pt x="5057505" y="6669536"/>
                  <a:pt x="5052276" y="6675394"/>
                  <a:pt x="5058442" y="6705297"/>
                </a:cubicBezTo>
                <a:cubicBezTo>
                  <a:pt x="5057367" y="6727133"/>
                  <a:pt x="5067901" y="6732087"/>
                  <a:pt x="5071125" y="6759582"/>
                </a:cubicBezTo>
                <a:cubicBezTo>
                  <a:pt x="5055614" y="6796071"/>
                  <a:pt x="5051656" y="6769544"/>
                  <a:pt x="5069172" y="6817746"/>
                </a:cubicBezTo>
                <a:cubicBezTo>
                  <a:pt x="5060956" y="6828354"/>
                  <a:pt x="5064525" y="6836369"/>
                  <a:pt x="5072322" y="6843646"/>
                </a:cubicBezTo>
                <a:lnTo>
                  <a:pt x="5091388" y="6857998"/>
                </a:lnTo>
                <a:lnTo>
                  <a:pt x="6096000" y="6857998"/>
                </a:lnTo>
                <a:lnTo>
                  <a:pt x="6096000" y="6858000"/>
                </a:lnTo>
                <a:lnTo>
                  <a:pt x="0" y="685800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2349EA0A-1574-ACDE-B68B-2429B9C5B269}"/>
              </a:ext>
            </a:extLst>
          </p:cNvPr>
          <p:cNvSpPr>
            <a:spLocks noGrp="1"/>
          </p:cNvSpPr>
          <p:nvPr>
            <p:ph type="title"/>
          </p:nvPr>
        </p:nvSpPr>
        <p:spPr>
          <a:xfrm>
            <a:off x="838200" y="609600"/>
            <a:ext cx="3739341" cy="1330839"/>
          </a:xfrm>
        </p:spPr>
        <p:txBody>
          <a:bodyPr>
            <a:normAutofit/>
          </a:bodyPr>
          <a:lstStyle/>
          <a:p>
            <a:r>
              <a:rPr lang="da-DK"/>
              <a:t>Walk and talk (15 minutes)</a:t>
            </a:r>
            <a:endParaRPr lang="da-DK" dirty="0"/>
          </a:p>
        </p:txBody>
      </p:sp>
      <p:sp>
        <p:nvSpPr>
          <p:cNvPr id="3" name="Pladsholder til indhold 2">
            <a:extLst>
              <a:ext uri="{FF2B5EF4-FFF2-40B4-BE49-F238E27FC236}">
                <a16:creationId xmlns:a16="http://schemas.microsoft.com/office/drawing/2014/main" id="{0BC7526D-4AB4-620B-4715-EA1944E2C208}"/>
              </a:ext>
            </a:extLst>
          </p:cNvPr>
          <p:cNvSpPr>
            <a:spLocks noGrp="1"/>
          </p:cNvSpPr>
          <p:nvPr>
            <p:ph idx="1"/>
          </p:nvPr>
        </p:nvSpPr>
        <p:spPr>
          <a:xfrm>
            <a:off x="862366" y="2194102"/>
            <a:ext cx="3427001" cy="3908586"/>
          </a:xfrm>
        </p:spPr>
        <p:txBody>
          <a:bodyPr>
            <a:normAutofit/>
          </a:bodyPr>
          <a:lstStyle/>
          <a:p>
            <a:r>
              <a:rPr lang="da-DK" sz="2000"/>
              <a:t>Discuss  Mia Fischer’s claims in the Tedtalk.</a:t>
            </a:r>
          </a:p>
          <a:p>
            <a:endParaRPr lang="da-DK" sz="2000"/>
          </a:p>
          <a:p>
            <a:endParaRPr lang="da-DK" sz="2000"/>
          </a:p>
        </p:txBody>
      </p:sp>
      <p:pic>
        <p:nvPicPr>
          <p:cNvPr id="2050" name="Picture 2" descr="Walk and talk | Billetter | Maribo | Helse &amp; Wellness | Billetto — Denmark">
            <a:extLst>
              <a:ext uri="{FF2B5EF4-FFF2-40B4-BE49-F238E27FC236}">
                <a16:creationId xmlns:a16="http://schemas.microsoft.com/office/drawing/2014/main" id="{2717BD7C-5A3E-3F76-FBA5-3939EC7A592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445457" y="1709737"/>
            <a:ext cx="6155141" cy="34622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80702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33D9A00E-9E2E-7271-9B14-01D8E17D678E}"/>
              </a:ext>
            </a:extLst>
          </p:cNvPr>
          <p:cNvSpPr>
            <a:spLocks noGrp="1"/>
          </p:cNvSpPr>
          <p:nvPr>
            <p:ph type="title"/>
          </p:nvPr>
        </p:nvSpPr>
        <p:spPr>
          <a:xfrm>
            <a:off x="826396" y="586855"/>
            <a:ext cx="4230100" cy="3387497"/>
          </a:xfrm>
        </p:spPr>
        <p:txBody>
          <a:bodyPr anchor="b">
            <a:normAutofit/>
          </a:bodyPr>
          <a:lstStyle/>
          <a:p>
            <a:pPr algn="r"/>
            <a:r>
              <a:rPr lang="da-DK" sz="4000">
                <a:solidFill>
                  <a:srgbClr val="FFFFFF"/>
                </a:solidFill>
              </a:rPr>
              <a:t>Preparation of assignment</a:t>
            </a:r>
          </a:p>
        </p:txBody>
      </p:sp>
      <p:sp>
        <p:nvSpPr>
          <p:cNvPr id="3" name="Pladsholder til indhold 2">
            <a:extLst>
              <a:ext uri="{FF2B5EF4-FFF2-40B4-BE49-F238E27FC236}">
                <a16:creationId xmlns:a16="http://schemas.microsoft.com/office/drawing/2014/main" id="{996217D2-4841-39A1-DD89-381560623DB1}"/>
              </a:ext>
            </a:extLst>
          </p:cNvPr>
          <p:cNvSpPr>
            <a:spLocks noGrp="1"/>
          </p:cNvSpPr>
          <p:nvPr>
            <p:ph idx="1"/>
          </p:nvPr>
        </p:nvSpPr>
        <p:spPr>
          <a:xfrm>
            <a:off x="6503158" y="649480"/>
            <a:ext cx="4862447" cy="5546047"/>
          </a:xfrm>
        </p:spPr>
        <p:txBody>
          <a:bodyPr anchor="ctr">
            <a:normAutofit/>
          </a:bodyPr>
          <a:lstStyle/>
          <a:p>
            <a:r>
              <a:rPr lang="en-US" sz="2000" dirty="0"/>
              <a:t>Make a </a:t>
            </a:r>
            <a:r>
              <a:rPr lang="en-US" sz="2000" dirty="0" err="1"/>
              <a:t>mindmap</a:t>
            </a:r>
            <a:r>
              <a:rPr lang="en-US" sz="2000" dirty="0"/>
              <a:t> of the negative and positive aspects of Disney’s princesses.</a:t>
            </a:r>
          </a:p>
          <a:p>
            <a:endParaRPr lang="en-US" sz="2000" dirty="0"/>
          </a:p>
          <a:p>
            <a:endParaRPr lang="en-US" sz="2000" dirty="0"/>
          </a:p>
          <a:p>
            <a:r>
              <a:rPr lang="en-US" sz="2000" dirty="0"/>
              <a:t>Comment on whether Disney has a problem with their princesses or not,</a:t>
            </a:r>
          </a:p>
          <a:p>
            <a:endParaRPr lang="en-US" sz="2000" dirty="0"/>
          </a:p>
          <a:p>
            <a:endParaRPr lang="en-US" sz="2000" dirty="0"/>
          </a:p>
          <a:p>
            <a:endParaRPr lang="en-US" sz="2000" dirty="0"/>
          </a:p>
          <a:p>
            <a:endParaRPr lang="da-DK" sz="2000" dirty="0"/>
          </a:p>
        </p:txBody>
      </p:sp>
    </p:spTree>
    <p:extLst>
      <p:ext uri="{BB962C8B-B14F-4D97-AF65-F5344CB8AC3E}">
        <p14:creationId xmlns:p14="http://schemas.microsoft.com/office/powerpoint/2010/main" val="38878255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9D48050-EB76-B139-F332-F4903AD1EDF1}"/>
              </a:ext>
            </a:extLst>
          </p:cNvPr>
          <p:cNvSpPr>
            <a:spLocks noGrp="1"/>
          </p:cNvSpPr>
          <p:nvPr>
            <p:ph type="title"/>
          </p:nvPr>
        </p:nvSpPr>
        <p:spPr>
          <a:xfrm>
            <a:off x="466722" y="586855"/>
            <a:ext cx="3201366" cy="3387497"/>
          </a:xfrm>
        </p:spPr>
        <p:txBody>
          <a:bodyPr anchor="b">
            <a:normAutofit/>
          </a:bodyPr>
          <a:lstStyle/>
          <a:p>
            <a:pPr algn="r"/>
            <a:r>
              <a:rPr lang="da-DK" sz="4000">
                <a:solidFill>
                  <a:srgbClr val="FFFFFF"/>
                </a:solidFill>
              </a:rPr>
              <a:t>Ready set go</a:t>
            </a:r>
          </a:p>
        </p:txBody>
      </p:sp>
      <p:sp>
        <p:nvSpPr>
          <p:cNvPr id="3" name="Pladsholder til indhold 2">
            <a:extLst>
              <a:ext uri="{FF2B5EF4-FFF2-40B4-BE49-F238E27FC236}">
                <a16:creationId xmlns:a16="http://schemas.microsoft.com/office/drawing/2014/main" id="{71BB131C-3025-7032-CDD2-C5EFE1090C2B}"/>
              </a:ext>
            </a:extLst>
          </p:cNvPr>
          <p:cNvSpPr>
            <a:spLocks noGrp="1"/>
          </p:cNvSpPr>
          <p:nvPr>
            <p:ph idx="1"/>
          </p:nvPr>
        </p:nvSpPr>
        <p:spPr>
          <a:xfrm>
            <a:off x="4810259" y="649480"/>
            <a:ext cx="6555347" cy="5546047"/>
          </a:xfrm>
        </p:spPr>
        <p:txBody>
          <a:bodyPr anchor="ctr">
            <a:normAutofit/>
          </a:bodyPr>
          <a:lstStyle/>
          <a:p>
            <a:r>
              <a:rPr lang="da-DK" sz="2000" dirty="0"/>
              <a:t>Begin </a:t>
            </a:r>
            <a:r>
              <a:rPr lang="da-DK" sz="2000" dirty="0" err="1"/>
              <a:t>writing</a:t>
            </a:r>
            <a:r>
              <a:rPr lang="da-DK" sz="2000" dirty="0"/>
              <a:t> </a:t>
            </a:r>
            <a:r>
              <a:rPr lang="da-DK" sz="2000" dirty="0" err="1"/>
              <a:t>your</a:t>
            </a:r>
            <a:r>
              <a:rPr lang="da-DK" sz="2000" dirty="0"/>
              <a:t> </a:t>
            </a:r>
            <a:r>
              <a:rPr lang="da-DK" sz="2000" dirty="0" err="1"/>
              <a:t>assignments</a:t>
            </a:r>
            <a:endParaRPr lang="da-DK" sz="2000" dirty="0"/>
          </a:p>
        </p:txBody>
      </p:sp>
    </p:spTree>
    <p:extLst>
      <p:ext uri="{BB962C8B-B14F-4D97-AF65-F5344CB8AC3E}">
        <p14:creationId xmlns:p14="http://schemas.microsoft.com/office/powerpoint/2010/main" val="468941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03" name="Rectangle 4102">
            <a:extLst>
              <a:ext uri="{FF2B5EF4-FFF2-40B4-BE49-F238E27FC236}">
                <a16:creationId xmlns:a16="http://schemas.microsoft.com/office/drawing/2014/main" id="{131BAD53-4E89-4F62-BBB7-26359763E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05" name="Freeform: Shape 4104">
            <a:extLst>
              <a:ext uri="{FF2B5EF4-FFF2-40B4-BE49-F238E27FC236}">
                <a16:creationId xmlns:a16="http://schemas.microsoft.com/office/drawing/2014/main" id="{62756DA2-40EB-4C6F-B962-5822FFB54F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653438" cy="6858000"/>
          </a:xfrm>
          <a:custGeom>
            <a:avLst/>
            <a:gdLst>
              <a:gd name="connsiteX0" fmla="*/ 0 w 6096000"/>
              <a:gd name="connsiteY0" fmla="*/ 0 h 6858000"/>
              <a:gd name="connsiteX1" fmla="*/ 5567517 w 6096000"/>
              <a:gd name="connsiteY1" fmla="*/ 0 h 6858000"/>
              <a:gd name="connsiteX2" fmla="*/ 5566938 w 6096000"/>
              <a:gd name="connsiteY2" fmla="*/ 1705 h 6858000"/>
              <a:gd name="connsiteX3" fmla="*/ 5551594 w 6096000"/>
              <a:gd name="connsiteY3" fmla="*/ 17287 h 6858000"/>
              <a:gd name="connsiteX4" fmla="*/ 5545641 w 6096000"/>
              <a:gd name="connsiteY4" fmla="*/ 130336 h 6858000"/>
              <a:gd name="connsiteX5" fmla="*/ 5538289 w 6096000"/>
              <a:gd name="connsiteY5" fmla="*/ 187093 h 6858000"/>
              <a:gd name="connsiteX6" fmla="*/ 5545790 w 6096000"/>
              <a:gd name="connsiteY6" fmla="*/ 265704 h 6858000"/>
              <a:gd name="connsiteX7" fmla="*/ 5542313 w 6096000"/>
              <a:gd name="connsiteY7" fmla="*/ 354566 h 6858000"/>
              <a:gd name="connsiteX8" fmla="*/ 5524126 w 6096000"/>
              <a:gd name="connsiteY8" fmla="*/ 472000 h 6858000"/>
              <a:gd name="connsiteX9" fmla="*/ 5522170 w 6096000"/>
              <a:gd name="connsiteY9" fmla="*/ 473782 h 6858000"/>
              <a:gd name="connsiteX10" fmla="*/ 5521798 w 6096000"/>
              <a:gd name="connsiteY10" fmla="*/ 491380 h 6858000"/>
              <a:gd name="connsiteX11" fmla="*/ 5536419 w 6096000"/>
              <a:gd name="connsiteY11" fmla="*/ 531675 h 6858000"/>
              <a:gd name="connsiteX12" fmla="*/ 5533435 w 6096000"/>
              <a:gd name="connsiteY12" fmla="*/ 536015 h 6858000"/>
              <a:gd name="connsiteX13" fmla="*/ 5538088 w 6096000"/>
              <a:gd name="connsiteY13" fmla="*/ 572092 h 6858000"/>
              <a:gd name="connsiteX14" fmla="*/ 5536061 w 6096000"/>
              <a:gd name="connsiteY14" fmla="*/ 572511 h 6858000"/>
              <a:gd name="connsiteX15" fmla="*/ 5528218 w 6096000"/>
              <a:gd name="connsiteY15" fmla="*/ 582332 h 6858000"/>
              <a:gd name="connsiteX16" fmla="*/ 5518011 w 6096000"/>
              <a:gd name="connsiteY16" fmla="*/ 601285 h 6858000"/>
              <a:gd name="connsiteX17" fmla="*/ 5473174 w 6096000"/>
              <a:gd name="connsiteY17" fmla="*/ 681608 h 6858000"/>
              <a:gd name="connsiteX18" fmla="*/ 5472963 w 6096000"/>
              <a:gd name="connsiteY18" fmla="*/ 689151 h 6858000"/>
              <a:gd name="connsiteX19" fmla="*/ 5472485 w 6096000"/>
              <a:gd name="connsiteY19" fmla="*/ 689289 h 6858000"/>
              <a:gd name="connsiteX20" fmla="*/ 5471326 w 6096000"/>
              <a:gd name="connsiteY20" fmla="*/ 697222 h 6858000"/>
              <a:gd name="connsiteX21" fmla="*/ 5472164 w 6096000"/>
              <a:gd name="connsiteY21" fmla="*/ 717531 h 6858000"/>
              <a:gd name="connsiteX22" fmla="*/ 5468891 w 6096000"/>
              <a:gd name="connsiteY22" fmla="*/ 722494 h 6858000"/>
              <a:gd name="connsiteX23" fmla="*/ 5463081 w 6096000"/>
              <a:gd name="connsiteY23" fmla="*/ 724368 h 6858000"/>
              <a:gd name="connsiteX24" fmla="*/ 5446981 w 6096000"/>
              <a:gd name="connsiteY24" fmla="*/ 752692 h 6858000"/>
              <a:gd name="connsiteX25" fmla="*/ 5417190 w 6096000"/>
              <a:gd name="connsiteY25" fmla="*/ 816346 h 6858000"/>
              <a:gd name="connsiteX26" fmla="*/ 5388958 w 6096000"/>
              <a:gd name="connsiteY26" fmla="*/ 889417 h 6858000"/>
              <a:gd name="connsiteX27" fmla="*/ 5307044 w 6096000"/>
              <a:gd name="connsiteY27" fmla="*/ 1063288 h 6858000"/>
              <a:gd name="connsiteX28" fmla="*/ 5303837 w 6096000"/>
              <a:gd name="connsiteY28" fmla="*/ 1157176 h 6858000"/>
              <a:gd name="connsiteX29" fmla="*/ 5286494 w 6096000"/>
              <a:gd name="connsiteY29" fmla="*/ 1210776 h 6858000"/>
              <a:gd name="connsiteX30" fmla="*/ 5282463 w 6096000"/>
              <a:gd name="connsiteY30" fmla="*/ 1301993 h 6858000"/>
              <a:gd name="connsiteX31" fmla="*/ 5252235 w 6096000"/>
              <a:gd name="connsiteY31" fmla="*/ 1360879 h 6858000"/>
              <a:gd name="connsiteX32" fmla="*/ 5244497 w 6096000"/>
              <a:gd name="connsiteY32" fmla="*/ 1404045 h 6858000"/>
              <a:gd name="connsiteX33" fmla="*/ 5223823 w 6096000"/>
              <a:gd name="connsiteY33" fmla="*/ 1429568 h 6858000"/>
              <a:gd name="connsiteX34" fmla="*/ 5224851 w 6096000"/>
              <a:gd name="connsiteY34" fmla="*/ 1430305 h 6858000"/>
              <a:gd name="connsiteX35" fmla="*/ 5212394 w 6096000"/>
              <a:gd name="connsiteY35" fmla="*/ 1463304 h 6858000"/>
              <a:gd name="connsiteX36" fmla="*/ 5209958 w 6096000"/>
              <a:gd name="connsiteY36" fmla="*/ 1514846 h 6858000"/>
              <a:gd name="connsiteX37" fmla="*/ 5206417 w 6096000"/>
              <a:gd name="connsiteY37" fmla="*/ 1519731 h 6858000"/>
              <a:gd name="connsiteX38" fmla="*/ 5206640 w 6096000"/>
              <a:gd name="connsiteY38" fmla="*/ 1519929 h 6858000"/>
              <a:gd name="connsiteX39" fmla="*/ 5207632 w 6096000"/>
              <a:gd name="connsiteY39" fmla="*/ 1546022 h 6858000"/>
              <a:gd name="connsiteX40" fmla="*/ 5212030 w 6096000"/>
              <a:gd name="connsiteY40" fmla="*/ 1578752 h 6858000"/>
              <a:gd name="connsiteX41" fmla="*/ 5203533 w 6096000"/>
              <a:gd name="connsiteY41" fmla="*/ 1647555 h 6858000"/>
              <a:gd name="connsiteX42" fmla="*/ 5190877 w 6096000"/>
              <a:gd name="connsiteY42" fmla="*/ 1715685 h 6858000"/>
              <a:gd name="connsiteX43" fmla="*/ 5184235 w 6096000"/>
              <a:gd name="connsiteY43" fmla="*/ 1740358 h 6858000"/>
              <a:gd name="connsiteX44" fmla="*/ 5181475 w 6096000"/>
              <a:gd name="connsiteY44" fmla="*/ 1784314 h 6858000"/>
              <a:gd name="connsiteX45" fmla="*/ 5185845 w 6096000"/>
              <a:gd name="connsiteY45" fmla="*/ 1804434 h 6858000"/>
              <a:gd name="connsiteX46" fmla="*/ 5185068 w 6096000"/>
              <a:gd name="connsiteY46" fmla="*/ 1805316 h 6858000"/>
              <a:gd name="connsiteX47" fmla="*/ 5188593 w 6096000"/>
              <a:gd name="connsiteY47" fmla="*/ 1807109 h 6858000"/>
              <a:gd name="connsiteX48" fmla="*/ 5185920 w 6096000"/>
              <a:gd name="connsiteY48" fmla="*/ 1821003 h 6858000"/>
              <a:gd name="connsiteX49" fmla="*/ 5183543 w 6096000"/>
              <a:gd name="connsiteY49" fmla="*/ 1824832 h 6858000"/>
              <a:gd name="connsiteX50" fmla="*/ 5182235 w 6096000"/>
              <a:gd name="connsiteY50" fmla="*/ 1830429 h 6858000"/>
              <a:gd name="connsiteX51" fmla="*/ 5182525 w 6096000"/>
              <a:gd name="connsiteY51" fmla="*/ 1830569 h 6858000"/>
              <a:gd name="connsiteX52" fmla="*/ 5180663 w 6096000"/>
              <a:gd name="connsiteY52" fmla="*/ 1835810 h 6858000"/>
              <a:gd name="connsiteX53" fmla="*/ 5167452 w 6096000"/>
              <a:gd name="connsiteY53" fmla="*/ 1861483 h 6858000"/>
              <a:gd name="connsiteX54" fmla="*/ 5174266 w 6096000"/>
              <a:gd name="connsiteY54" fmla="*/ 1892417 h 6858000"/>
              <a:gd name="connsiteX55" fmla="*/ 5189262 w 6096000"/>
              <a:gd name="connsiteY55" fmla="*/ 1895114 h 6858000"/>
              <a:gd name="connsiteX56" fmla="*/ 5187100 w 6096000"/>
              <a:gd name="connsiteY56" fmla="*/ 1899379 h 6858000"/>
              <a:gd name="connsiteX57" fmla="*/ 5180471 w 6096000"/>
              <a:gd name="connsiteY57" fmla="*/ 1907867 h 6858000"/>
              <a:gd name="connsiteX58" fmla="*/ 5181361 w 6096000"/>
              <a:gd name="connsiteY58" fmla="*/ 1910265 h 6858000"/>
              <a:gd name="connsiteX59" fmla="*/ 5178268 w 6096000"/>
              <a:gd name="connsiteY59" fmla="*/ 1935584 h 6858000"/>
              <a:gd name="connsiteX60" fmla="*/ 5183619 w 6096000"/>
              <a:gd name="connsiteY60" fmla="*/ 1942021 h 6858000"/>
              <a:gd name="connsiteX61" fmla="*/ 5184480 w 6096000"/>
              <a:gd name="connsiteY61" fmla="*/ 1945112 h 6858000"/>
              <a:gd name="connsiteX62" fmla="*/ 5172776 w 6096000"/>
              <a:gd name="connsiteY62" fmla="*/ 1961162 h 6858000"/>
              <a:gd name="connsiteX63" fmla="*/ 5168513 w 6096000"/>
              <a:gd name="connsiteY63" fmla="*/ 1969445 h 6858000"/>
              <a:gd name="connsiteX64" fmla="*/ 5126597 w 6096000"/>
              <a:gd name="connsiteY64" fmla="*/ 2024270 h 6858000"/>
              <a:gd name="connsiteX65" fmla="*/ 5119528 w 6096000"/>
              <a:gd name="connsiteY65" fmla="*/ 2107942 h 6858000"/>
              <a:gd name="connsiteX66" fmla="*/ 5110356 w 6096000"/>
              <a:gd name="connsiteY66" fmla="*/ 2193455 h 6858000"/>
              <a:gd name="connsiteX67" fmla="*/ 5104992 w 6096000"/>
              <a:gd name="connsiteY67" fmla="*/ 2260088 h 6858000"/>
              <a:gd name="connsiteX68" fmla="*/ 5059439 w 6096000"/>
              <a:gd name="connsiteY68" fmla="*/ 2335735 h 6858000"/>
              <a:gd name="connsiteX69" fmla="*/ 5022061 w 6096000"/>
              <a:gd name="connsiteY69" fmla="*/ 2408995 h 6858000"/>
              <a:gd name="connsiteX70" fmla="*/ 5022253 w 6096000"/>
              <a:gd name="connsiteY70" fmla="*/ 2445869 h 6858000"/>
              <a:gd name="connsiteX71" fmla="*/ 5011426 w 6096000"/>
              <a:gd name="connsiteY71" fmla="*/ 2496499 h 6858000"/>
              <a:gd name="connsiteX72" fmla="*/ 4994224 w 6096000"/>
              <a:gd name="connsiteY72" fmla="*/ 2549900 h 6858000"/>
              <a:gd name="connsiteX73" fmla="*/ 4995245 w 6096000"/>
              <a:gd name="connsiteY73" fmla="*/ 2596456 h 6858000"/>
              <a:gd name="connsiteX74" fmla="*/ 4988570 w 6096000"/>
              <a:gd name="connsiteY74" fmla="*/ 2606088 h 6858000"/>
              <a:gd name="connsiteX75" fmla="*/ 4988371 w 6096000"/>
              <a:gd name="connsiteY75" fmla="*/ 2635351 h 6858000"/>
              <a:gd name="connsiteX76" fmla="*/ 4983212 w 6096000"/>
              <a:gd name="connsiteY76" fmla="*/ 2665666 h 6858000"/>
              <a:gd name="connsiteX77" fmla="*/ 4968234 w 6096000"/>
              <a:gd name="connsiteY77" fmla="*/ 2715895 h 6858000"/>
              <a:gd name="connsiteX78" fmla="*/ 4975888 w 6096000"/>
              <a:gd name="connsiteY78" fmla="*/ 2725052 h 6858000"/>
              <a:gd name="connsiteX79" fmla="*/ 4980195 w 6096000"/>
              <a:gd name="connsiteY79" fmla="*/ 2726489 h 6858000"/>
              <a:gd name="connsiteX80" fmla="*/ 4976218 w 6096000"/>
              <a:gd name="connsiteY80" fmla="*/ 2740278 h 6858000"/>
              <a:gd name="connsiteX81" fmla="*/ 4980571 w 6096000"/>
              <a:gd name="connsiteY81" fmla="*/ 2751112 h 6858000"/>
              <a:gd name="connsiteX82" fmla="*/ 4973893 w 6096000"/>
              <a:gd name="connsiteY82" fmla="*/ 2760208 h 6858000"/>
              <a:gd name="connsiteX83" fmla="*/ 4979005 w 6096000"/>
              <a:gd name="connsiteY83" fmla="*/ 2790136 h 6858000"/>
              <a:gd name="connsiteX84" fmla="*/ 4986137 w 6096000"/>
              <a:gd name="connsiteY84" fmla="*/ 2804183 h 6858000"/>
              <a:gd name="connsiteX85" fmla="*/ 4986175 w 6096000"/>
              <a:gd name="connsiteY85" fmla="*/ 2825860 h 6858000"/>
              <a:gd name="connsiteX86" fmla="*/ 4993936 w 6096000"/>
              <a:gd name="connsiteY86" fmla="*/ 2911749 h 6858000"/>
              <a:gd name="connsiteX87" fmla="*/ 4992563 w 6096000"/>
              <a:gd name="connsiteY87" fmla="*/ 2977278 h 6858000"/>
              <a:gd name="connsiteX88" fmla="*/ 4980516 w 6096000"/>
              <a:gd name="connsiteY88" fmla="*/ 2991092 h 6858000"/>
              <a:gd name="connsiteX89" fmla="*/ 4992801 w 6096000"/>
              <a:gd name="connsiteY89" fmla="*/ 3020247 h 6858000"/>
              <a:gd name="connsiteX90" fmla="*/ 5014805 w 6096000"/>
              <a:gd name="connsiteY90" fmla="*/ 3065434 h 6858000"/>
              <a:gd name="connsiteX91" fmla="*/ 5002733 w 6096000"/>
              <a:gd name="connsiteY91" fmla="*/ 3103777 h 6858000"/>
              <a:gd name="connsiteX92" fmla="*/ 5002941 w 6096000"/>
              <a:gd name="connsiteY92" fmla="*/ 3151828 h 6858000"/>
              <a:gd name="connsiteX93" fmla="*/ 5002883 w 6096000"/>
              <a:gd name="connsiteY93" fmla="*/ 3180546 h 6858000"/>
              <a:gd name="connsiteX94" fmla="*/ 5016711 w 6096000"/>
              <a:gd name="connsiteY94" fmla="*/ 3258677 h 6858000"/>
              <a:gd name="connsiteX95" fmla="*/ 5017918 w 6096000"/>
              <a:gd name="connsiteY95" fmla="*/ 3262610 h 6858000"/>
              <a:gd name="connsiteX96" fmla="*/ 5011672 w 6096000"/>
              <a:gd name="connsiteY96" fmla="*/ 3277179 h 6858000"/>
              <a:gd name="connsiteX97" fmla="*/ 5009344 w 6096000"/>
              <a:gd name="connsiteY97" fmla="*/ 3278130 h 6858000"/>
              <a:gd name="connsiteX98" fmla="*/ 5026770 w 6096000"/>
              <a:gd name="connsiteY98" fmla="*/ 3325671 h 6858000"/>
              <a:gd name="connsiteX99" fmla="*/ 5024571 w 6096000"/>
              <a:gd name="connsiteY99" fmla="*/ 3332072 h 6858000"/>
              <a:gd name="connsiteX100" fmla="*/ 5041705 w 6096000"/>
              <a:gd name="connsiteY100" fmla="*/ 3362948 h 6858000"/>
              <a:gd name="connsiteX101" fmla="*/ 5047477 w 6096000"/>
              <a:gd name="connsiteY101" fmla="*/ 3378959 h 6858000"/>
              <a:gd name="connsiteX102" fmla="*/ 5060758 w 6096000"/>
              <a:gd name="connsiteY102" fmla="*/ 3407057 h 6858000"/>
              <a:gd name="connsiteX103" fmla="*/ 5058968 w 6096000"/>
              <a:gd name="connsiteY103" fmla="*/ 3409825 h 6858000"/>
              <a:gd name="connsiteX104" fmla="*/ 5062667 w 6096000"/>
              <a:gd name="connsiteY104" fmla="*/ 3415218 h 6858000"/>
              <a:gd name="connsiteX105" fmla="*/ 5060928 w 6096000"/>
              <a:gd name="connsiteY105" fmla="*/ 3419880 h 6858000"/>
              <a:gd name="connsiteX106" fmla="*/ 5062923 w 6096000"/>
              <a:gd name="connsiteY106" fmla="*/ 3424545 h 6858000"/>
              <a:gd name="connsiteX107" fmla="*/ 5064623 w 6096000"/>
              <a:gd name="connsiteY107" fmla="*/ 3476412 h 6858000"/>
              <a:gd name="connsiteX108" fmla="*/ 5069684 w 6096000"/>
              <a:gd name="connsiteY108" fmla="*/ 3486850 h 6858000"/>
              <a:gd name="connsiteX109" fmla="*/ 5063339 w 6096000"/>
              <a:gd name="connsiteY109" fmla="*/ 3496391 h 6858000"/>
              <a:gd name="connsiteX110" fmla="*/ 5070139 w 6096000"/>
              <a:gd name="connsiteY110" fmla="*/ 3531201 h 6858000"/>
              <a:gd name="connsiteX111" fmla="*/ 5079896 w 6096000"/>
              <a:gd name="connsiteY111" fmla="*/ 3542019 h 6858000"/>
              <a:gd name="connsiteX112" fmla="*/ 5087540 w 6096000"/>
              <a:gd name="connsiteY112" fmla="*/ 3552249 h 6858000"/>
              <a:gd name="connsiteX113" fmla="*/ 5087902 w 6096000"/>
              <a:gd name="connsiteY113" fmla="*/ 3553678 h 6858000"/>
              <a:gd name="connsiteX114" fmla="*/ 5091509 w 6096000"/>
              <a:gd name="connsiteY114" fmla="*/ 3568021 h 6858000"/>
              <a:gd name="connsiteX115" fmla="*/ 5091934 w 6096000"/>
              <a:gd name="connsiteY115" fmla="*/ 3569719 h 6858000"/>
              <a:gd name="connsiteX116" fmla="*/ 5089362 w 6096000"/>
              <a:gd name="connsiteY116" fmla="*/ 3586412 h 6858000"/>
              <a:gd name="connsiteX117" fmla="*/ 5092358 w 6096000"/>
              <a:gd name="connsiteY117" fmla="*/ 3597336 h 6858000"/>
              <a:gd name="connsiteX118" fmla="*/ 5084254 w 6096000"/>
              <a:gd name="connsiteY118" fmla="*/ 3606007 h 6858000"/>
              <a:gd name="connsiteX119" fmla="*/ 5084281 w 6096000"/>
              <a:gd name="connsiteY119" fmla="*/ 3641228 h 6858000"/>
              <a:gd name="connsiteX120" fmla="*/ 5091848 w 6096000"/>
              <a:gd name="connsiteY120" fmla="*/ 3653088 h 6858000"/>
              <a:gd name="connsiteX121" fmla="*/ 5097436 w 6096000"/>
              <a:gd name="connsiteY121" fmla="*/ 3664114 h 6858000"/>
              <a:gd name="connsiteX122" fmla="*/ 5097518 w 6096000"/>
              <a:gd name="connsiteY122" fmla="*/ 3665569 h 6858000"/>
              <a:gd name="connsiteX123" fmla="*/ 5099829 w 6096000"/>
              <a:gd name="connsiteY123" fmla="*/ 3707357 h 6858000"/>
              <a:gd name="connsiteX124" fmla="*/ 5114696 w 6096000"/>
              <a:gd name="connsiteY124" fmla="*/ 3778166 h 6858000"/>
              <a:gd name="connsiteX125" fmla="*/ 5135379 w 6096000"/>
              <a:gd name="connsiteY125" fmla="*/ 3878222 h 6858000"/>
              <a:gd name="connsiteX126" fmla="*/ 5130138 w 6096000"/>
              <a:gd name="connsiteY126" fmla="*/ 4048117 h 6858000"/>
              <a:gd name="connsiteX127" fmla="*/ 5090040 w 6096000"/>
              <a:gd name="connsiteY127" fmla="*/ 4219510 h 6858000"/>
              <a:gd name="connsiteX128" fmla="*/ 5092812 w 6096000"/>
              <a:gd name="connsiteY128" fmla="*/ 4411258 h 6858000"/>
              <a:gd name="connsiteX129" fmla="*/ 5084599 w 6096000"/>
              <a:gd name="connsiteY129" fmla="*/ 4488531 h 6858000"/>
              <a:gd name="connsiteX130" fmla="*/ 5084072 w 6096000"/>
              <a:gd name="connsiteY130" fmla="*/ 4539168 h 6858000"/>
              <a:gd name="connsiteX131" fmla="*/ 5068936 w 6096000"/>
              <a:gd name="connsiteY131" fmla="*/ 4625153 h 6858000"/>
              <a:gd name="connsiteX132" fmla="*/ 5059114 w 6096000"/>
              <a:gd name="connsiteY132" fmla="*/ 4733115 h 6858000"/>
              <a:gd name="connsiteX133" fmla="*/ 5037209 w 6096000"/>
              <a:gd name="connsiteY133" fmla="*/ 4844323 h 6858000"/>
              <a:gd name="connsiteX134" fmla="*/ 5020638 w 6096000"/>
              <a:gd name="connsiteY134" fmla="*/ 4877992 h 6858000"/>
              <a:gd name="connsiteX135" fmla="*/ 5006413 w 6096000"/>
              <a:gd name="connsiteY135" fmla="*/ 4925805 h 6858000"/>
              <a:gd name="connsiteX136" fmla="*/ 4971037 w 6096000"/>
              <a:gd name="connsiteY136" fmla="*/ 5009272 h 6858000"/>
              <a:gd name="connsiteX137" fmla="*/ 4963105 w 6096000"/>
              <a:gd name="connsiteY137" fmla="*/ 5111369 h 6858000"/>
              <a:gd name="connsiteX138" fmla="*/ 4976341 w 6096000"/>
              <a:gd name="connsiteY138" fmla="*/ 5210876 h 6858000"/>
              <a:gd name="connsiteX139" fmla="*/ 4980617 w 6096000"/>
              <a:gd name="connsiteY139" fmla="*/ 5269726 h 6858000"/>
              <a:gd name="connsiteX140" fmla="*/ 4997733 w 6096000"/>
              <a:gd name="connsiteY140" fmla="*/ 5464225 h 6858000"/>
              <a:gd name="connsiteX141" fmla="*/ 5001400 w 6096000"/>
              <a:gd name="connsiteY141" fmla="*/ 5594585 h 6858000"/>
              <a:gd name="connsiteX142" fmla="*/ 4983700 w 6096000"/>
              <a:gd name="connsiteY142" fmla="*/ 5667896 h 6858000"/>
              <a:gd name="connsiteX143" fmla="*/ 4968506 w 6096000"/>
              <a:gd name="connsiteY143" fmla="*/ 5769225 h 6858000"/>
              <a:gd name="connsiteX144" fmla="*/ 4969765 w 6096000"/>
              <a:gd name="connsiteY144" fmla="*/ 5823324 h 6858000"/>
              <a:gd name="connsiteX145" fmla="*/ 4966129 w 6096000"/>
              <a:gd name="connsiteY145" fmla="*/ 5862699 h 6858000"/>
              <a:gd name="connsiteX146" fmla="*/ 4970695 w 6096000"/>
              <a:gd name="connsiteY146" fmla="*/ 5906467 h 6858000"/>
              <a:gd name="connsiteX147" fmla="*/ 4991568 w 6096000"/>
              <a:gd name="connsiteY147" fmla="*/ 5939847 h 6858000"/>
              <a:gd name="connsiteX148" fmla="*/ 4986815 w 6096000"/>
              <a:gd name="connsiteY148" fmla="*/ 5973994 h 6858000"/>
              <a:gd name="connsiteX149" fmla="*/ 4987776 w 6096000"/>
              <a:gd name="connsiteY149" fmla="*/ 6089693 h 6858000"/>
              <a:gd name="connsiteX150" fmla="*/ 4991621 w 6096000"/>
              <a:gd name="connsiteY150" fmla="*/ 6224938 h 6858000"/>
              <a:gd name="connsiteX151" fmla="*/ 5017157 w 6096000"/>
              <a:gd name="connsiteY151" fmla="*/ 6370251 h 6858000"/>
              <a:gd name="connsiteX152" fmla="*/ 5040797 w 6096000"/>
              <a:gd name="connsiteY152" fmla="*/ 6541313 h 6858000"/>
              <a:gd name="connsiteX153" fmla="*/ 5045375 w 6096000"/>
              <a:gd name="connsiteY153" fmla="*/ 6640957 h 6858000"/>
              <a:gd name="connsiteX154" fmla="*/ 5058442 w 6096000"/>
              <a:gd name="connsiteY154" fmla="*/ 6705297 h 6858000"/>
              <a:gd name="connsiteX155" fmla="*/ 5071125 w 6096000"/>
              <a:gd name="connsiteY155" fmla="*/ 6759582 h 6858000"/>
              <a:gd name="connsiteX156" fmla="*/ 5069172 w 6096000"/>
              <a:gd name="connsiteY156" fmla="*/ 6817746 h 6858000"/>
              <a:gd name="connsiteX157" fmla="*/ 5072322 w 6096000"/>
              <a:gd name="connsiteY157" fmla="*/ 6843646 h 6858000"/>
              <a:gd name="connsiteX158" fmla="*/ 5091388 w 6096000"/>
              <a:gd name="connsiteY158" fmla="*/ 6857998 h 6858000"/>
              <a:gd name="connsiteX159" fmla="*/ 6096000 w 6096000"/>
              <a:gd name="connsiteY159" fmla="*/ 6857998 h 6858000"/>
              <a:gd name="connsiteX160" fmla="*/ 6096000 w 6096000"/>
              <a:gd name="connsiteY160" fmla="*/ 6858000 h 6858000"/>
              <a:gd name="connsiteX161" fmla="*/ 0 w 6096000"/>
              <a:gd name="connsiteY16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Lst>
            <a:rect l="l" t="t" r="r" b="b"/>
            <a:pathLst>
              <a:path w="6096000" h="6858000">
                <a:moveTo>
                  <a:pt x="0" y="0"/>
                </a:moveTo>
                <a:lnTo>
                  <a:pt x="5567517" y="0"/>
                </a:lnTo>
                <a:lnTo>
                  <a:pt x="5566938" y="1705"/>
                </a:lnTo>
                <a:cubicBezTo>
                  <a:pt x="5563126" y="8440"/>
                  <a:pt x="5558112" y="13784"/>
                  <a:pt x="5551594" y="17287"/>
                </a:cubicBezTo>
                <a:cubicBezTo>
                  <a:pt x="5562364" y="82036"/>
                  <a:pt x="5510349" y="69804"/>
                  <a:pt x="5545641" y="130336"/>
                </a:cubicBezTo>
                <a:cubicBezTo>
                  <a:pt x="5526953" y="117589"/>
                  <a:pt x="5536978" y="162458"/>
                  <a:pt x="5538289" y="187093"/>
                </a:cubicBezTo>
                <a:cubicBezTo>
                  <a:pt x="5536205" y="226511"/>
                  <a:pt x="5545722" y="205530"/>
                  <a:pt x="5545790" y="265704"/>
                </a:cubicBezTo>
                <a:cubicBezTo>
                  <a:pt x="5542296" y="317533"/>
                  <a:pt x="5543813" y="325288"/>
                  <a:pt x="5542313" y="354566"/>
                </a:cubicBezTo>
                <a:lnTo>
                  <a:pt x="5524126" y="472000"/>
                </a:lnTo>
                <a:lnTo>
                  <a:pt x="5522170" y="473782"/>
                </a:lnTo>
                <a:cubicBezTo>
                  <a:pt x="5517847" y="482008"/>
                  <a:pt x="5518682" y="487340"/>
                  <a:pt x="5521798" y="491380"/>
                </a:cubicBezTo>
                <a:lnTo>
                  <a:pt x="5536419" y="531675"/>
                </a:lnTo>
                <a:lnTo>
                  <a:pt x="5533435" y="536015"/>
                </a:lnTo>
                <a:lnTo>
                  <a:pt x="5538088" y="572092"/>
                </a:lnTo>
                <a:lnTo>
                  <a:pt x="5536061" y="572511"/>
                </a:lnTo>
                <a:cubicBezTo>
                  <a:pt x="5531611" y="574271"/>
                  <a:pt x="5528529" y="577121"/>
                  <a:pt x="5528218" y="582332"/>
                </a:cubicBezTo>
                <a:cubicBezTo>
                  <a:pt x="5498002" y="573171"/>
                  <a:pt x="5516262" y="585107"/>
                  <a:pt x="5518011" y="601285"/>
                </a:cubicBezTo>
                <a:cubicBezTo>
                  <a:pt x="5508838" y="617831"/>
                  <a:pt x="5480684" y="666964"/>
                  <a:pt x="5473174" y="681608"/>
                </a:cubicBezTo>
                <a:cubicBezTo>
                  <a:pt x="5473102" y="684122"/>
                  <a:pt x="5473033" y="686637"/>
                  <a:pt x="5472963" y="689151"/>
                </a:cubicBezTo>
                <a:lnTo>
                  <a:pt x="5472485" y="689289"/>
                </a:lnTo>
                <a:cubicBezTo>
                  <a:pt x="5471434" y="690905"/>
                  <a:pt x="5470986" y="693376"/>
                  <a:pt x="5471326" y="697222"/>
                </a:cubicBezTo>
                <a:cubicBezTo>
                  <a:pt x="5471606" y="703992"/>
                  <a:pt x="5471884" y="710761"/>
                  <a:pt x="5472164" y="717531"/>
                </a:cubicBezTo>
                <a:lnTo>
                  <a:pt x="5468891" y="722494"/>
                </a:lnTo>
                <a:lnTo>
                  <a:pt x="5463081" y="724368"/>
                </a:lnTo>
                <a:lnTo>
                  <a:pt x="5446981" y="752692"/>
                </a:lnTo>
                <a:cubicBezTo>
                  <a:pt x="5454691" y="764380"/>
                  <a:pt x="5422719" y="808083"/>
                  <a:pt x="5417190" y="816346"/>
                </a:cubicBezTo>
                <a:lnTo>
                  <a:pt x="5388958" y="889417"/>
                </a:lnTo>
                <a:cubicBezTo>
                  <a:pt x="5320491" y="969963"/>
                  <a:pt x="5321907" y="1005331"/>
                  <a:pt x="5307044" y="1063288"/>
                </a:cubicBezTo>
                <a:cubicBezTo>
                  <a:pt x="5313332" y="1111028"/>
                  <a:pt x="5317096" y="1110140"/>
                  <a:pt x="5303837" y="1157176"/>
                </a:cubicBezTo>
                <a:cubicBezTo>
                  <a:pt x="5301103" y="1192124"/>
                  <a:pt x="5301884" y="1197232"/>
                  <a:pt x="5286494" y="1210776"/>
                </a:cubicBezTo>
                <a:lnTo>
                  <a:pt x="5282463" y="1301993"/>
                </a:lnTo>
                <a:lnTo>
                  <a:pt x="5252235" y="1360879"/>
                </a:lnTo>
                <a:lnTo>
                  <a:pt x="5244497" y="1404045"/>
                </a:lnTo>
                <a:lnTo>
                  <a:pt x="5223823" y="1429568"/>
                </a:lnTo>
                <a:lnTo>
                  <a:pt x="5224851" y="1430305"/>
                </a:lnTo>
                <a:cubicBezTo>
                  <a:pt x="5226697" y="1432466"/>
                  <a:pt x="5214738" y="1459891"/>
                  <a:pt x="5212394" y="1463304"/>
                </a:cubicBezTo>
                <a:cubicBezTo>
                  <a:pt x="5209912" y="1477394"/>
                  <a:pt x="5213027" y="1501295"/>
                  <a:pt x="5209958" y="1514846"/>
                </a:cubicBezTo>
                <a:lnTo>
                  <a:pt x="5206417" y="1519731"/>
                </a:lnTo>
                <a:lnTo>
                  <a:pt x="5206640" y="1519929"/>
                </a:lnTo>
                <a:cubicBezTo>
                  <a:pt x="5206490" y="1521210"/>
                  <a:pt x="5209710" y="1543635"/>
                  <a:pt x="5207632" y="1546022"/>
                </a:cubicBezTo>
                <a:lnTo>
                  <a:pt x="5212030" y="1578752"/>
                </a:lnTo>
                <a:cubicBezTo>
                  <a:pt x="5206147" y="1605585"/>
                  <a:pt x="5226381" y="1622803"/>
                  <a:pt x="5203533" y="1647555"/>
                </a:cubicBezTo>
                <a:cubicBezTo>
                  <a:pt x="5198128" y="1672675"/>
                  <a:pt x="5203213" y="1694404"/>
                  <a:pt x="5190877" y="1715685"/>
                </a:cubicBezTo>
                <a:cubicBezTo>
                  <a:pt x="5196815" y="1724301"/>
                  <a:pt x="5198098" y="1732435"/>
                  <a:pt x="5184235" y="1740358"/>
                </a:cubicBezTo>
                <a:cubicBezTo>
                  <a:pt x="5182625" y="1763793"/>
                  <a:pt x="5198368" y="1769422"/>
                  <a:pt x="5181475" y="1784314"/>
                </a:cubicBezTo>
                <a:cubicBezTo>
                  <a:pt x="5205987" y="1797417"/>
                  <a:pt x="5195246" y="1798221"/>
                  <a:pt x="5185845" y="1804434"/>
                </a:cubicBezTo>
                <a:lnTo>
                  <a:pt x="5185068" y="1805316"/>
                </a:lnTo>
                <a:lnTo>
                  <a:pt x="5188593" y="1807109"/>
                </a:lnTo>
                <a:lnTo>
                  <a:pt x="5185920" y="1821003"/>
                </a:lnTo>
                <a:lnTo>
                  <a:pt x="5183543" y="1824832"/>
                </a:lnTo>
                <a:cubicBezTo>
                  <a:pt x="5182284" y="1827468"/>
                  <a:pt x="5181937" y="1829219"/>
                  <a:pt x="5182235" y="1830429"/>
                </a:cubicBezTo>
                <a:lnTo>
                  <a:pt x="5182525" y="1830569"/>
                </a:lnTo>
                <a:lnTo>
                  <a:pt x="5180663" y="1835810"/>
                </a:lnTo>
                <a:cubicBezTo>
                  <a:pt x="5176779" y="1844665"/>
                  <a:pt x="5172297" y="1853278"/>
                  <a:pt x="5167452" y="1861483"/>
                </a:cubicBezTo>
                <a:cubicBezTo>
                  <a:pt x="5179827" y="1866643"/>
                  <a:pt x="5166788" y="1884999"/>
                  <a:pt x="5174266" y="1892417"/>
                </a:cubicBezTo>
                <a:lnTo>
                  <a:pt x="5189262" y="1895114"/>
                </a:lnTo>
                <a:lnTo>
                  <a:pt x="5187100" y="1899379"/>
                </a:lnTo>
                <a:lnTo>
                  <a:pt x="5180471" y="1907867"/>
                </a:lnTo>
                <a:cubicBezTo>
                  <a:pt x="5179609" y="1909162"/>
                  <a:pt x="5179647" y="1909994"/>
                  <a:pt x="5181361" y="1910265"/>
                </a:cubicBezTo>
                <a:cubicBezTo>
                  <a:pt x="5180995" y="1914884"/>
                  <a:pt x="5177893" y="1930292"/>
                  <a:pt x="5178268" y="1935584"/>
                </a:cubicBezTo>
                <a:lnTo>
                  <a:pt x="5183619" y="1942021"/>
                </a:lnTo>
                <a:lnTo>
                  <a:pt x="5184480" y="1945112"/>
                </a:lnTo>
                <a:lnTo>
                  <a:pt x="5172776" y="1961162"/>
                </a:lnTo>
                <a:lnTo>
                  <a:pt x="5168513" y="1969445"/>
                </a:lnTo>
                <a:lnTo>
                  <a:pt x="5126597" y="2024270"/>
                </a:lnTo>
                <a:lnTo>
                  <a:pt x="5119528" y="2107942"/>
                </a:lnTo>
                <a:cubicBezTo>
                  <a:pt x="5089290" y="2138038"/>
                  <a:pt x="5110415" y="2159228"/>
                  <a:pt x="5110356" y="2193455"/>
                </a:cubicBezTo>
                <a:cubicBezTo>
                  <a:pt x="5101302" y="2220953"/>
                  <a:pt x="5110381" y="2224200"/>
                  <a:pt x="5104992" y="2260088"/>
                </a:cubicBezTo>
                <a:cubicBezTo>
                  <a:pt x="5096504" y="2291744"/>
                  <a:pt x="5078225" y="2299003"/>
                  <a:pt x="5059439" y="2335735"/>
                </a:cubicBezTo>
                <a:cubicBezTo>
                  <a:pt x="5029465" y="2329020"/>
                  <a:pt x="5058046" y="2407546"/>
                  <a:pt x="5022061" y="2408995"/>
                </a:cubicBezTo>
                <a:cubicBezTo>
                  <a:pt x="5023289" y="2413465"/>
                  <a:pt x="5019654" y="2441580"/>
                  <a:pt x="5022253" y="2445869"/>
                </a:cubicBezTo>
                <a:cubicBezTo>
                  <a:pt x="5022440" y="2449625"/>
                  <a:pt x="5011241" y="2492743"/>
                  <a:pt x="5011426" y="2496499"/>
                </a:cubicBezTo>
                <a:lnTo>
                  <a:pt x="4994224" y="2549900"/>
                </a:lnTo>
                <a:cubicBezTo>
                  <a:pt x="4992353" y="2564757"/>
                  <a:pt x="4998952" y="2582253"/>
                  <a:pt x="4995245" y="2596456"/>
                </a:cubicBezTo>
                <a:lnTo>
                  <a:pt x="4988570" y="2606088"/>
                </a:lnTo>
                <a:cubicBezTo>
                  <a:pt x="4988504" y="2615842"/>
                  <a:pt x="4988436" y="2625597"/>
                  <a:pt x="4988371" y="2635351"/>
                </a:cubicBezTo>
                <a:lnTo>
                  <a:pt x="4983212" y="2665666"/>
                </a:lnTo>
                <a:lnTo>
                  <a:pt x="4968234" y="2715895"/>
                </a:lnTo>
                <a:lnTo>
                  <a:pt x="4975888" y="2725052"/>
                </a:lnTo>
                <a:lnTo>
                  <a:pt x="4980195" y="2726489"/>
                </a:lnTo>
                <a:lnTo>
                  <a:pt x="4976218" y="2740278"/>
                </a:lnTo>
                <a:lnTo>
                  <a:pt x="4980571" y="2751112"/>
                </a:lnTo>
                <a:lnTo>
                  <a:pt x="4973893" y="2760208"/>
                </a:lnTo>
                <a:lnTo>
                  <a:pt x="4979005" y="2790136"/>
                </a:lnTo>
                <a:lnTo>
                  <a:pt x="4986137" y="2804183"/>
                </a:lnTo>
                <a:cubicBezTo>
                  <a:pt x="4986150" y="2811409"/>
                  <a:pt x="4986162" y="2818634"/>
                  <a:pt x="4986175" y="2825860"/>
                </a:cubicBezTo>
                <a:cubicBezTo>
                  <a:pt x="4987474" y="2843788"/>
                  <a:pt x="4992871" y="2886513"/>
                  <a:pt x="4993936" y="2911749"/>
                </a:cubicBezTo>
                <a:cubicBezTo>
                  <a:pt x="4993313" y="2946689"/>
                  <a:pt x="4980300" y="2954448"/>
                  <a:pt x="4992563" y="2977278"/>
                </a:cubicBezTo>
                <a:cubicBezTo>
                  <a:pt x="4985688" y="2983455"/>
                  <a:pt x="4982051" y="2987749"/>
                  <a:pt x="4980516" y="2991092"/>
                </a:cubicBezTo>
                <a:cubicBezTo>
                  <a:pt x="4975910" y="3001119"/>
                  <a:pt x="4990216" y="3002537"/>
                  <a:pt x="4992801" y="3020247"/>
                </a:cubicBezTo>
                <a:cubicBezTo>
                  <a:pt x="4998517" y="3032637"/>
                  <a:pt x="5013148" y="3051512"/>
                  <a:pt x="5014805" y="3065434"/>
                </a:cubicBezTo>
                <a:cubicBezTo>
                  <a:pt x="4998836" y="3057428"/>
                  <a:pt x="5016840" y="3105196"/>
                  <a:pt x="5002733" y="3103777"/>
                </a:cubicBezTo>
                <a:cubicBezTo>
                  <a:pt x="5022381" y="3124610"/>
                  <a:pt x="4997365" y="3128169"/>
                  <a:pt x="5002941" y="3151828"/>
                </a:cubicBezTo>
                <a:cubicBezTo>
                  <a:pt x="5010264" y="3163902"/>
                  <a:pt x="5011356" y="3171780"/>
                  <a:pt x="5002883" y="3180546"/>
                </a:cubicBezTo>
                <a:cubicBezTo>
                  <a:pt x="5038586" y="3236545"/>
                  <a:pt x="5003723" y="3210316"/>
                  <a:pt x="5016711" y="3258677"/>
                </a:cubicBezTo>
                <a:lnTo>
                  <a:pt x="5017918" y="3262610"/>
                </a:lnTo>
                <a:lnTo>
                  <a:pt x="5011672" y="3277179"/>
                </a:lnTo>
                <a:lnTo>
                  <a:pt x="5009344" y="3278130"/>
                </a:lnTo>
                <a:lnTo>
                  <a:pt x="5026770" y="3325671"/>
                </a:lnTo>
                <a:lnTo>
                  <a:pt x="5024571" y="3332072"/>
                </a:lnTo>
                <a:lnTo>
                  <a:pt x="5041705" y="3362948"/>
                </a:lnTo>
                <a:lnTo>
                  <a:pt x="5047477" y="3378959"/>
                </a:lnTo>
                <a:lnTo>
                  <a:pt x="5060758" y="3407057"/>
                </a:lnTo>
                <a:lnTo>
                  <a:pt x="5058968" y="3409825"/>
                </a:lnTo>
                <a:lnTo>
                  <a:pt x="5062667" y="3415218"/>
                </a:lnTo>
                <a:lnTo>
                  <a:pt x="5060928" y="3419880"/>
                </a:lnTo>
                <a:lnTo>
                  <a:pt x="5062923" y="3424545"/>
                </a:lnTo>
                <a:cubicBezTo>
                  <a:pt x="5063537" y="3433967"/>
                  <a:pt x="5063494" y="3466028"/>
                  <a:pt x="5064623" y="3476412"/>
                </a:cubicBezTo>
                <a:lnTo>
                  <a:pt x="5069684" y="3486850"/>
                </a:lnTo>
                <a:lnTo>
                  <a:pt x="5063339" y="3496391"/>
                </a:lnTo>
                <a:lnTo>
                  <a:pt x="5070139" y="3531201"/>
                </a:lnTo>
                <a:lnTo>
                  <a:pt x="5079896" y="3542019"/>
                </a:lnTo>
                <a:lnTo>
                  <a:pt x="5087540" y="3552249"/>
                </a:lnTo>
                <a:lnTo>
                  <a:pt x="5087902" y="3553678"/>
                </a:lnTo>
                <a:lnTo>
                  <a:pt x="5091509" y="3568021"/>
                </a:lnTo>
                <a:lnTo>
                  <a:pt x="5091934" y="3569719"/>
                </a:lnTo>
                <a:lnTo>
                  <a:pt x="5089362" y="3586412"/>
                </a:lnTo>
                <a:lnTo>
                  <a:pt x="5092358" y="3597336"/>
                </a:lnTo>
                <a:lnTo>
                  <a:pt x="5084254" y="3606007"/>
                </a:lnTo>
                <a:cubicBezTo>
                  <a:pt x="5084262" y="3617747"/>
                  <a:pt x="5084273" y="3629488"/>
                  <a:pt x="5084281" y="3641228"/>
                </a:cubicBezTo>
                <a:lnTo>
                  <a:pt x="5091848" y="3653088"/>
                </a:lnTo>
                <a:lnTo>
                  <a:pt x="5097436" y="3664114"/>
                </a:lnTo>
                <a:cubicBezTo>
                  <a:pt x="5097463" y="3664599"/>
                  <a:pt x="5097491" y="3665084"/>
                  <a:pt x="5097518" y="3665569"/>
                </a:cubicBezTo>
                <a:cubicBezTo>
                  <a:pt x="5097915" y="3672776"/>
                  <a:pt x="5096966" y="3688591"/>
                  <a:pt x="5099829" y="3707357"/>
                </a:cubicBezTo>
                <a:cubicBezTo>
                  <a:pt x="5100505" y="3724716"/>
                  <a:pt x="5118078" y="3760234"/>
                  <a:pt x="5114696" y="3778166"/>
                </a:cubicBezTo>
                <a:cubicBezTo>
                  <a:pt x="5141627" y="3845122"/>
                  <a:pt x="5125427" y="3821305"/>
                  <a:pt x="5135379" y="3878222"/>
                </a:cubicBezTo>
                <a:cubicBezTo>
                  <a:pt x="5161519" y="3905047"/>
                  <a:pt x="5125417" y="4015047"/>
                  <a:pt x="5130138" y="4048117"/>
                </a:cubicBezTo>
                <a:cubicBezTo>
                  <a:pt x="5081804" y="4192084"/>
                  <a:pt x="5096262" y="4158987"/>
                  <a:pt x="5090040" y="4219510"/>
                </a:cubicBezTo>
                <a:cubicBezTo>
                  <a:pt x="5104553" y="4280033"/>
                  <a:pt x="5065380" y="4345686"/>
                  <a:pt x="5092812" y="4411258"/>
                </a:cubicBezTo>
                <a:cubicBezTo>
                  <a:pt x="5090630" y="4437329"/>
                  <a:pt x="5083878" y="4473140"/>
                  <a:pt x="5084599" y="4488531"/>
                </a:cubicBezTo>
                <a:cubicBezTo>
                  <a:pt x="5084423" y="4505410"/>
                  <a:pt x="5084248" y="4522289"/>
                  <a:pt x="5084072" y="4539168"/>
                </a:cubicBezTo>
                <a:cubicBezTo>
                  <a:pt x="5072114" y="4567830"/>
                  <a:pt x="5064305" y="4588197"/>
                  <a:pt x="5068936" y="4625153"/>
                </a:cubicBezTo>
                <a:cubicBezTo>
                  <a:pt x="5077433" y="4662889"/>
                  <a:pt x="5065899" y="4679357"/>
                  <a:pt x="5059114" y="4733115"/>
                </a:cubicBezTo>
                <a:cubicBezTo>
                  <a:pt x="5068687" y="4752352"/>
                  <a:pt x="5055370" y="4832308"/>
                  <a:pt x="5037209" y="4844323"/>
                </a:cubicBezTo>
                <a:cubicBezTo>
                  <a:pt x="5033444" y="4857054"/>
                  <a:pt x="5040194" y="4871554"/>
                  <a:pt x="5020638" y="4877992"/>
                </a:cubicBezTo>
                <a:cubicBezTo>
                  <a:pt x="4997151" y="4888353"/>
                  <a:pt x="5034418" y="4931200"/>
                  <a:pt x="5006413" y="4925805"/>
                </a:cubicBezTo>
                <a:cubicBezTo>
                  <a:pt x="5031964" y="4956261"/>
                  <a:pt x="4982840" y="4982633"/>
                  <a:pt x="4971037" y="5009272"/>
                </a:cubicBezTo>
                <a:cubicBezTo>
                  <a:pt x="4973259" y="5034036"/>
                  <a:pt x="4968375" y="5053859"/>
                  <a:pt x="4963105" y="5111369"/>
                </a:cubicBezTo>
                <a:cubicBezTo>
                  <a:pt x="4973224" y="5141336"/>
                  <a:pt x="4937413" y="5161742"/>
                  <a:pt x="4976341" y="5210876"/>
                </a:cubicBezTo>
                <a:cubicBezTo>
                  <a:pt x="4972455" y="5212581"/>
                  <a:pt x="4977054" y="5227501"/>
                  <a:pt x="4980617" y="5269726"/>
                </a:cubicBezTo>
                <a:cubicBezTo>
                  <a:pt x="4984182" y="5311951"/>
                  <a:pt x="4990390" y="5400671"/>
                  <a:pt x="4997733" y="5464225"/>
                </a:cubicBezTo>
                <a:cubicBezTo>
                  <a:pt x="5001765" y="5536542"/>
                  <a:pt x="4990225" y="5517959"/>
                  <a:pt x="5001400" y="5594585"/>
                </a:cubicBezTo>
                <a:cubicBezTo>
                  <a:pt x="4999908" y="5619318"/>
                  <a:pt x="4974042" y="5647975"/>
                  <a:pt x="4983700" y="5667896"/>
                </a:cubicBezTo>
                <a:cubicBezTo>
                  <a:pt x="4976834" y="5696311"/>
                  <a:pt x="4975579" y="5738356"/>
                  <a:pt x="4968506" y="5769225"/>
                </a:cubicBezTo>
                <a:cubicBezTo>
                  <a:pt x="4968926" y="5787258"/>
                  <a:pt x="4969344" y="5805291"/>
                  <a:pt x="4969765" y="5823324"/>
                </a:cubicBezTo>
                <a:cubicBezTo>
                  <a:pt x="4966122" y="5853058"/>
                  <a:pt x="4965608" y="5838948"/>
                  <a:pt x="4966129" y="5862699"/>
                </a:cubicBezTo>
                <a:lnTo>
                  <a:pt x="4970695" y="5906467"/>
                </a:lnTo>
                <a:lnTo>
                  <a:pt x="4991568" y="5939847"/>
                </a:lnTo>
                <a:cubicBezTo>
                  <a:pt x="4998848" y="5955713"/>
                  <a:pt x="4974731" y="5940131"/>
                  <a:pt x="4986815" y="5973994"/>
                </a:cubicBezTo>
                <a:cubicBezTo>
                  <a:pt x="4961187" y="5997051"/>
                  <a:pt x="4983444" y="6032039"/>
                  <a:pt x="4987776" y="6089693"/>
                </a:cubicBezTo>
                <a:lnTo>
                  <a:pt x="4991621" y="6224938"/>
                </a:lnTo>
                <a:cubicBezTo>
                  <a:pt x="4988442" y="6270972"/>
                  <a:pt x="5008962" y="6317522"/>
                  <a:pt x="5017157" y="6370251"/>
                </a:cubicBezTo>
                <a:cubicBezTo>
                  <a:pt x="5025353" y="6422980"/>
                  <a:pt x="5039938" y="6490855"/>
                  <a:pt x="5040797" y="6541313"/>
                </a:cubicBezTo>
                <a:cubicBezTo>
                  <a:pt x="5039898" y="6576319"/>
                  <a:pt x="5031912" y="6591883"/>
                  <a:pt x="5045375" y="6640957"/>
                </a:cubicBezTo>
                <a:cubicBezTo>
                  <a:pt x="5057505" y="6669536"/>
                  <a:pt x="5052276" y="6675394"/>
                  <a:pt x="5058442" y="6705297"/>
                </a:cubicBezTo>
                <a:cubicBezTo>
                  <a:pt x="5057367" y="6727133"/>
                  <a:pt x="5067901" y="6732087"/>
                  <a:pt x="5071125" y="6759582"/>
                </a:cubicBezTo>
                <a:cubicBezTo>
                  <a:pt x="5055614" y="6796071"/>
                  <a:pt x="5051656" y="6769544"/>
                  <a:pt x="5069172" y="6817746"/>
                </a:cubicBezTo>
                <a:cubicBezTo>
                  <a:pt x="5060956" y="6828354"/>
                  <a:pt x="5064525" y="6836369"/>
                  <a:pt x="5072322" y="6843646"/>
                </a:cubicBezTo>
                <a:lnTo>
                  <a:pt x="5091388" y="6857998"/>
                </a:lnTo>
                <a:lnTo>
                  <a:pt x="6096000" y="6857998"/>
                </a:lnTo>
                <a:lnTo>
                  <a:pt x="6096000" y="6858000"/>
                </a:lnTo>
                <a:lnTo>
                  <a:pt x="0" y="685800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CEB95841-44DE-6E5F-9AA9-E98F9415C2E7}"/>
              </a:ext>
            </a:extLst>
          </p:cNvPr>
          <p:cNvSpPr>
            <a:spLocks noGrp="1"/>
          </p:cNvSpPr>
          <p:nvPr>
            <p:ph type="title"/>
          </p:nvPr>
        </p:nvSpPr>
        <p:spPr>
          <a:xfrm>
            <a:off x="838200" y="609600"/>
            <a:ext cx="3739341" cy="1330839"/>
          </a:xfrm>
        </p:spPr>
        <p:txBody>
          <a:bodyPr>
            <a:normAutofit/>
          </a:bodyPr>
          <a:lstStyle/>
          <a:p>
            <a:r>
              <a:rPr lang="da-DK" dirty="0" err="1"/>
              <a:t>Homework</a:t>
            </a:r>
            <a:r>
              <a:rPr lang="da-DK" dirty="0"/>
              <a:t>:</a:t>
            </a:r>
          </a:p>
        </p:txBody>
      </p:sp>
      <p:sp>
        <p:nvSpPr>
          <p:cNvPr id="3" name="Pladsholder til indhold 2">
            <a:extLst>
              <a:ext uri="{FF2B5EF4-FFF2-40B4-BE49-F238E27FC236}">
                <a16:creationId xmlns:a16="http://schemas.microsoft.com/office/drawing/2014/main" id="{CF2A39D2-34C7-1FF0-8142-01AF0D1CF732}"/>
              </a:ext>
            </a:extLst>
          </p:cNvPr>
          <p:cNvSpPr>
            <a:spLocks noGrp="1"/>
          </p:cNvSpPr>
          <p:nvPr>
            <p:ph idx="1"/>
          </p:nvPr>
        </p:nvSpPr>
        <p:spPr>
          <a:xfrm>
            <a:off x="862366" y="2194102"/>
            <a:ext cx="3427001" cy="3908586"/>
          </a:xfrm>
        </p:spPr>
        <p:txBody>
          <a:bodyPr>
            <a:normAutofit/>
          </a:bodyPr>
          <a:lstStyle/>
          <a:p>
            <a:r>
              <a:rPr lang="da-DK" sz="2000" dirty="0"/>
              <a:t>How have the Disney </a:t>
            </a:r>
            <a:r>
              <a:rPr lang="da-DK" sz="2000" dirty="0" err="1"/>
              <a:t>princesses</a:t>
            </a:r>
            <a:r>
              <a:rPr lang="da-DK" sz="2000" dirty="0"/>
              <a:t> </a:t>
            </a:r>
            <a:r>
              <a:rPr lang="da-DK" sz="2000" dirty="0" err="1"/>
              <a:t>evolved</a:t>
            </a:r>
            <a:r>
              <a:rPr lang="da-DK" sz="2000" dirty="0"/>
              <a:t> from Snow White to </a:t>
            </a:r>
            <a:r>
              <a:rPr lang="da-DK" sz="2000" dirty="0" err="1"/>
              <a:t>Vaiana</a:t>
            </a:r>
            <a:r>
              <a:rPr lang="da-DK" sz="2000" dirty="0"/>
              <a:t> </a:t>
            </a:r>
            <a:r>
              <a:rPr lang="da-DK" sz="2000" dirty="0" err="1"/>
              <a:t>according</a:t>
            </a:r>
            <a:r>
              <a:rPr lang="da-DK" sz="2000" dirty="0"/>
              <a:t> to </a:t>
            </a:r>
            <a:r>
              <a:rPr lang="da-DK" sz="2000" dirty="0" err="1"/>
              <a:t>your</a:t>
            </a:r>
            <a:r>
              <a:rPr lang="da-DK" sz="2000" dirty="0"/>
              <a:t> </a:t>
            </a:r>
            <a:r>
              <a:rPr lang="da-DK" sz="2000" dirty="0" err="1"/>
              <a:t>reading</a:t>
            </a:r>
            <a:r>
              <a:rPr lang="da-DK" sz="2000" dirty="0"/>
              <a:t> (From Snow White to Moana)</a:t>
            </a:r>
          </a:p>
          <a:p>
            <a:endParaRPr lang="da-DK" sz="2000" dirty="0"/>
          </a:p>
          <a:p>
            <a:endParaRPr lang="da-DK" sz="2000" dirty="0"/>
          </a:p>
        </p:txBody>
      </p:sp>
      <p:pic>
        <p:nvPicPr>
          <p:cNvPr id="4098" name="Picture 2" descr="Disney Princess | Official Site">
            <a:extLst>
              <a:ext uri="{FF2B5EF4-FFF2-40B4-BE49-F238E27FC236}">
                <a16:creationId xmlns:a16="http://schemas.microsoft.com/office/drawing/2014/main" id="{5DC2C7C3-0E44-B5E3-34FC-FFEFF9ED4B6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445457" y="1135663"/>
            <a:ext cx="6155141" cy="46104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9408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E7DE361-2E15-4BC5-9855-8A40705140A3}"/>
              </a:ext>
            </a:extLst>
          </p:cNvPr>
          <p:cNvSpPr>
            <a:spLocks noGrp="1"/>
          </p:cNvSpPr>
          <p:nvPr>
            <p:ph type="title"/>
          </p:nvPr>
        </p:nvSpPr>
        <p:spPr>
          <a:xfrm>
            <a:off x="466722" y="586855"/>
            <a:ext cx="3201366" cy="3387497"/>
          </a:xfrm>
        </p:spPr>
        <p:txBody>
          <a:bodyPr anchor="b">
            <a:normAutofit/>
          </a:bodyPr>
          <a:lstStyle/>
          <a:p>
            <a:pPr algn="r"/>
            <a:r>
              <a:rPr lang="da-DK" sz="4000">
                <a:solidFill>
                  <a:srgbClr val="FFFFFF"/>
                </a:solidFill>
              </a:rPr>
              <a:t>Your assignment</a:t>
            </a:r>
          </a:p>
        </p:txBody>
      </p:sp>
      <p:sp>
        <p:nvSpPr>
          <p:cNvPr id="3" name="Pladsholder til indhold 2">
            <a:extLst>
              <a:ext uri="{FF2B5EF4-FFF2-40B4-BE49-F238E27FC236}">
                <a16:creationId xmlns:a16="http://schemas.microsoft.com/office/drawing/2014/main" id="{B163FE5D-EF84-D2D7-39F7-0CD148660152}"/>
              </a:ext>
            </a:extLst>
          </p:cNvPr>
          <p:cNvSpPr>
            <a:spLocks noGrp="1"/>
          </p:cNvSpPr>
          <p:nvPr>
            <p:ph idx="1"/>
          </p:nvPr>
        </p:nvSpPr>
        <p:spPr>
          <a:xfrm>
            <a:off x="4810259" y="408214"/>
            <a:ext cx="6555347" cy="5787313"/>
          </a:xfrm>
        </p:spPr>
        <p:txBody>
          <a:bodyPr anchor="ctr">
            <a:normAutofit/>
          </a:bodyPr>
          <a:lstStyle/>
          <a:p>
            <a:r>
              <a:rPr lang="en-US" sz="1600" b="1" u="sng" dirty="0"/>
              <a:t>Manuscript for a speech – Disney and Its princesses.</a:t>
            </a:r>
            <a:endParaRPr lang="da-DK" sz="1600" b="1" dirty="0"/>
          </a:p>
          <a:p>
            <a:r>
              <a:rPr lang="en-US" sz="1600" b="1" dirty="0"/>
              <a:t>Scenario:</a:t>
            </a:r>
            <a:r>
              <a:rPr lang="en-US" sz="1600" dirty="0"/>
              <a:t> You are students at Harvard University, and you are going to conduct a speech at a student debate forum. Your task is to make a manuscript for that speech.</a:t>
            </a:r>
            <a:endParaRPr lang="da-DK" sz="1600" dirty="0"/>
          </a:p>
          <a:p>
            <a:r>
              <a:rPr lang="en-US" sz="1600" b="1" dirty="0"/>
              <a:t>Topic: </a:t>
            </a:r>
            <a:r>
              <a:rPr lang="en-US" sz="1600" dirty="0"/>
              <a:t>In your manuscript, you must comment on whether Disney has a problem with their princesses or not, and you must include both the negative and positive aspects of Disney princesses. </a:t>
            </a:r>
            <a:endParaRPr lang="da-DK" sz="1600" dirty="0"/>
          </a:p>
          <a:p>
            <a:r>
              <a:rPr lang="en-US" sz="1600" dirty="0"/>
              <a:t>Remember to include at least </a:t>
            </a:r>
            <a:r>
              <a:rPr lang="en-GB" sz="1600" dirty="0"/>
              <a:t>three rhetorical devices – highlight then with yellow. </a:t>
            </a:r>
            <a:endParaRPr lang="da-DK" sz="1600" dirty="0"/>
          </a:p>
          <a:p>
            <a:endParaRPr lang="en-GB" sz="1600" dirty="0"/>
          </a:p>
          <a:p>
            <a:pPr marL="0" indent="0">
              <a:buNone/>
            </a:pPr>
            <a:r>
              <a:rPr lang="en-GB" sz="1600" dirty="0"/>
              <a:t>You must use the following sources:</a:t>
            </a:r>
            <a:endParaRPr lang="da-DK" sz="1600" dirty="0"/>
          </a:p>
          <a:p>
            <a:pPr lvl="0"/>
            <a:r>
              <a:rPr lang="en-GB" sz="1500" dirty="0"/>
              <a:t>From Snow White to Moana: The Evolution of Disney Princesses, The Stanford Daily, 12 August 2021 </a:t>
            </a:r>
            <a:endParaRPr lang="da-DK" sz="1500" dirty="0"/>
          </a:p>
          <a:p>
            <a:pPr lvl="0"/>
            <a:r>
              <a:rPr lang="en-GB" sz="1500" dirty="0"/>
              <a:t> Report: Disney still has a big princess problem, CBS News, 27 August 2016</a:t>
            </a:r>
            <a:endParaRPr lang="da-DK" sz="1500" dirty="0"/>
          </a:p>
          <a:p>
            <a:pPr lvl="0"/>
            <a:r>
              <a:rPr lang="en-GB" sz="1500" dirty="0"/>
              <a:t>Why children need better role models than Disney princesses | Mia Fisher | </a:t>
            </a:r>
            <a:r>
              <a:rPr lang="en-GB" sz="1500" dirty="0" err="1"/>
              <a:t>TEDxCCHS</a:t>
            </a:r>
            <a:r>
              <a:rPr lang="en-GB" sz="1500" dirty="0"/>
              <a:t> Youth, May 2024.</a:t>
            </a:r>
            <a:endParaRPr lang="da-DK" sz="1500" dirty="0"/>
          </a:p>
          <a:p>
            <a:pPr lvl="0"/>
            <a:r>
              <a:rPr lang="en-GB" sz="1500" dirty="0"/>
              <a:t>Disney Princesses create your world, </a:t>
            </a:r>
            <a:r>
              <a:rPr lang="en-US" sz="1500" dirty="0"/>
              <a:t>Disney Celebrates World Princess Week, The Walt Disney company, 25 August 2025.</a:t>
            </a:r>
            <a:endParaRPr lang="da-DK" sz="1500" dirty="0"/>
          </a:p>
          <a:p>
            <a:endParaRPr lang="da-DK" dirty="0"/>
          </a:p>
          <a:p>
            <a:endParaRPr lang="da-DK" sz="1600" dirty="0"/>
          </a:p>
        </p:txBody>
      </p:sp>
    </p:spTree>
    <p:extLst>
      <p:ext uri="{BB962C8B-B14F-4D97-AF65-F5344CB8AC3E}">
        <p14:creationId xmlns:p14="http://schemas.microsoft.com/office/powerpoint/2010/main" val="2456626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31BAD53-4E89-4F62-BBB7-26359763E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62756DA2-40EB-4C6F-B962-5822FFB54F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653438" cy="6858000"/>
          </a:xfrm>
          <a:custGeom>
            <a:avLst/>
            <a:gdLst>
              <a:gd name="connsiteX0" fmla="*/ 0 w 6096000"/>
              <a:gd name="connsiteY0" fmla="*/ 0 h 6858000"/>
              <a:gd name="connsiteX1" fmla="*/ 5567517 w 6096000"/>
              <a:gd name="connsiteY1" fmla="*/ 0 h 6858000"/>
              <a:gd name="connsiteX2" fmla="*/ 5566938 w 6096000"/>
              <a:gd name="connsiteY2" fmla="*/ 1705 h 6858000"/>
              <a:gd name="connsiteX3" fmla="*/ 5551594 w 6096000"/>
              <a:gd name="connsiteY3" fmla="*/ 17287 h 6858000"/>
              <a:gd name="connsiteX4" fmla="*/ 5545641 w 6096000"/>
              <a:gd name="connsiteY4" fmla="*/ 130336 h 6858000"/>
              <a:gd name="connsiteX5" fmla="*/ 5538289 w 6096000"/>
              <a:gd name="connsiteY5" fmla="*/ 187093 h 6858000"/>
              <a:gd name="connsiteX6" fmla="*/ 5545790 w 6096000"/>
              <a:gd name="connsiteY6" fmla="*/ 265704 h 6858000"/>
              <a:gd name="connsiteX7" fmla="*/ 5542313 w 6096000"/>
              <a:gd name="connsiteY7" fmla="*/ 354566 h 6858000"/>
              <a:gd name="connsiteX8" fmla="*/ 5524126 w 6096000"/>
              <a:gd name="connsiteY8" fmla="*/ 472000 h 6858000"/>
              <a:gd name="connsiteX9" fmla="*/ 5522170 w 6096000"/>
              <a:gd name="connsiteY9" fmla="*/ 473782 h 6858000"/>
              <a:gd name="connsiteX10" fmla="*/ 5521798 w 6096000"/>
              <a:gd name="connsiteY10" fmla="*/ 491380 h 6858000"/>
              <a:gd name="connsiteX11" fmla="*/ 5536419 w 6096000"/>
              <a:gd name="connsiteY11" fmla="*/ 531675 h 6858000"/>
              <a:gd name="connsiteX12" fmla="*/ 5533435 w 6096000"/>
              <a:gd name="connsiteY12" fmla="*/ 536015 h 6858000"/>
              <a:gd name="connsiteX13" fmla="*/ 5538088 w 6096000"/>
              <a:gd name="connsiteY13" fmla="*/ 572092 h 6858000"/>
              <a:gd name="connsiteX14" fmla="*/ 5536061 w 6096000"/>
              <a:gd name="connsiteY14" fmla="*/ 572511 h 6858000"/>
              <a:gd name="connsiteX15" fmla="*/ 5528218 w 6096000"/>
              <a:gd name="connsiteY15" fmla="*/ 582332 h 6858000"/>
              <a:gd name="connsiteX16" fmla="*/ 5518011 w 6096000"/>
              <a:gd name="connsiteY16" fmla="*/ 601285 h 6858000"/>
              <a:gd name="connsiteX17" fmla="*/ 5473174 w 6096000"/>
              <a:gd name="connsiteY17" fmla="*/ 681608 h 6858000"/>
              <a:gd name="connsiteX18" fmla="*/ 5472963 w 6096000"/>
              <a:gd name="connsiteY18" fmla="*/ 689151 h 6858000"/>
              <a:gd name="connsiteX19" fmla="*/ 5472485 w 6096000"/>
              <a:gd name="connsiteY19" fmla="*/ 689289 h 6858000"/>
              <a:gd name="connsiteX20" fmla="*/ 5471326 w 6096000"/>
              <a:gd name="connsiteY20" fmla="*/ 697222 h 6858000"/>
              <a:gd name="connsiteX21" fmla="*/ 5472164 w 6096000"/>
              <a:gd name="connsiteY21" fmla="*/ 717531 h 6858000"/>
              <a:gd name="connsiteX22" fmla="*/ 5468891 w 6096000"/>
              <a:gd name="connsiteY22" fmla="*/ 722494 h 6858000"/>
              <a:gd name="connsiteX23" fmla="*/ 5463081 w 6096000"/>
              <a:gd name="connsiteY23" fmla="*/ 724368 h 6858000"/>
              <a:gd name="connsiteX24" fmla="*/ 5446981 w 6096000"/>
              <a:gd name="connsiteY24" fmla="*/ 752692 h 6858000"/>
              <a:gd name="connsiteX25" fmla="*/ 5417190 w 6096000"/>
              <a:gd name="connsiteY25" fmla="*/ 816346 h 6858000"/>
              <a:gd name="connsiteX26" fmla="*/ 5388958 w 6096000"/>
              <a:gd name="connsiteY26" fmla="*/ 889417 h 6858000"/>
              <a:gd name="connsiteX27" fmla="*/ 5307044 w 6096000"/>
              <a:gd name="connsiteY27" fmla="*/ 1063288 h 6858000"/>
              <a:gd name="connsiteX28" fmla="*/ 5303837 w 6096000"/>
              <a:gd name="connsiteY28" fmla="*/ 1157176 h 6858000"/>
              <a:gd name="connsiteX29" fmla="*/ 5286494 w 6096000"/>
              <a:gd name="connsiteY29" fmla="*/ 1210776 h 6858000"/>
              <a:gd name="connsiteX30" fmla="*/ 5282463 w 6096000"/>
              <a:gd name="connsiteY30" fmla="*/ 1301993 h 6858000"/>
              <a:gd name="connsiteX31" fmla="*/ 5252235 w 6096000"/>
              <a:gd name="connsiteY31" fmla="*/ 1360879 h 6858000"/>
              <a:gd name="connsiteX32" fmla="*/ 5244497 w 6096000"/>
              <a:gd name="connsiteY32" fmla="*/ 1404045 h 6858000"/>
              <a:gd name="connsiteX33" fmla="*/ 5223823 w 6096000"/>
              <a:gd name="connsiteY33" fmla="*/ 1429568 h 6858000"/>
              <a:gd name="connsiteX34" fmla="*/ 5224851 w 6096000"/>
              <a:gd name="connsiteY34" fmla="*/ 1430305 h 6858000"/>
              <a:gd name="connsiteX35" fmla="*/ 5212394 w 6096000"/>
              <a:gd name="connsiteY35" fmla="*/ 1463304 h 6858000"/>
              <a:gd name="connsiteX36" fmla="*/ 5209958 w 6096000"/>
              <a:gd name="connsiteY36" fmla="*/ 1514846 h 6858000"/>
              <a:gd name="connsiteX37" fmla="*/ 5206417 w 6096000"/>
              <a:gd name="connsiteY37" fmla="*/ 1519731 h 6858000"/>
              <a:gd name="connsiteX38" fmla="*/ 5206640 w 6096000"/>
              <a:gd name="connsiteY38" fmla="*/ 1519929 h 6858000"/>
              <a:gd name="connsiteX39" fmla="*/ 5207632 w 6096000"/>
              <a:gd name="connsiteY39" fmla="*/ 1546022 h 6858000"/>
              <a:gd name="connsiteX40" fmla="*/ 5212030 w 6096000"/>
              <a:gd name="connsiteY40" fmla="*/ 1578752 h 6858000"/>
              <a:gd name="connsiteX41" fmla="*/ 5203533 w 6096000"/>
              <a:gd name="connsiteY41" fmla="*/ 1647555 h 6858000"/>
              <a:gd name="connsiteX42" fmla="*/ 5190877 w 6096000"/>
              <a:gd name="connsiteY42" fmla="*/ 1715685 h 6858000"/>
              <a:gd name="connsiteX43" fmla="*/ 5184235 w 6096000"/>
              <a:gd name="connsiteY43" fmla="*/ 1740358 h 6858000"/>
              <a:gd name="connsiteX44" fmla="*/ 5181475 w 6096000"/>
              <a:gd name="connsiteY44" fmla="*/ 1784314 h 6858000"/>
              <a:gd name="connsiteX45" fmla="*/ 5185845 w 6096000"/>
              <a:gd name="connsiteY45" fmla="*/ 1804434 h 6858000"/>
              <a:gd name="connsiteX46" fmla="*/ 5185068 w 6096000"/>
              <a:gd name="connsiteY46" fmla="*/ 1805316 h 6858000"/>
              <a:gd name="connsiteX47" fmla="*/ 5188593 w 6096000"/>
              <a:gd name="connsiteY47" fmla="*/ 1807109 h 6858000"/>
              <a:gd name="connsiteX48" fmla="*/ 5185920 w 6096000"/>
              <a:gd name="connsiteY48" fmla="*/ 1821003 h 6858000"/>
              <a:gd name="connsiteX49" fmla="*/ 5183543 w 6096000"/>
              <a:gd name="connsiteY49" fmla="*/ 1824832 h 6858000"/>
              <a:gd name="connsiteX50" fmla="*/ 5182235 w 6096000"/>
              <a:gd name="connsiteY50" fmla="*/ 1830429 h 6858000"/>
              <a:gd name="connsiteX51" fmla="*/ 5182525 w 6096000"/>
              <a:gd name="connsiteY51" fmla="*/ 1830569 h 6858000"/>
              <a:gd name="connsiteX52" fmla="*/ 5180663 w 6096000"/>
              <a:gd name="connsiteY52" fmla="*/ 1835810 h 6858000"/>
              <a:gd name="connsiteX53" fmla="*/ 5167452 w 6096000"/>
              <a:gd name="connsiteY53" fmla="*/ 1861483 h 6858000"/>
              <a:gd name="connsiteX54" fmla="*/ 5174266 w 6096000"/>
              <a:gd name="connsiteY54" fmla="*/ 1892417 h 6858000"/>
              <a:gd name="connsiteX55" fmla="*/ 5189262 w 6096000"/>
              <a:gd name="connsiteY55" fmla="*/ 1895114 h 6858000"/>
              <a:gd name="connsiteX56" fmla="*/ 5187100 w 6096000"/>
              <a:gd name="connsiteY56" fmla="*/ 1899379 h 6858000"/>
              <a:gd name="connsiteX57" fmla="*/ 5180471 w 6096000"/>
              <a:gd name="connsiteY57" fmla="*/ 1907867 h 6858000"/>
              <a:gd name="connsiteX58" fmla="*/ 5181361 w 6096000"/>
              <a:gd name="connsiteY58" fmla="*/ 1910265 h 6858000"/>
              <a:gd name="connsiteX59" fmla="*/ 5178268 w 6096000"/>
              <a:gd name="connsiteY59" fmla="*/ 1935584 h 6858000"/>
              <a:gd name="connsiteX60" fmla="*/ 5183619 w 6096000"/>
              <a:gd name="connsiteY60" fmla="*/ 1942021 h 6858000"/>
              <a:gd name="connsiteX61" fmla="*/ 5184480 w 6096000"/>
              <a:gd name="connsiteY61" fmla="*/ 1945112 h 6858000"/>
              <a:gd name="connsiteX62" fmla="*/ 5172776 w 6096000"/>
              <a:gd name="connsiteY62" fmla="*/ 1961162 h 6858000"/>
              <a:gd name="connsiteX63" fmla="*/ 5168513 w 6096000"/>
              <a:gd name="connsiteY63" fmla="*/ 1969445 h 6858000"/>
              <a:gd name="connsiteX64" fmla="*/ 5126597 w 6096000"/>
              <a:gd name="connsiteY64" fmla="*/ 2024270 h 6858000"/>
              <a:gd name="connsiteX65" fmla="*/ 5119528 w 6096000"/>
              <a:gd name="connsiteY65" fmla="*/ 2107942 h 6858000"/>
              <a:gd name="connsiteX66" fmla="*/ 5110356 w 6096000"/>
              <a:gd name="connsiteY66" fmla="*/ 2193455 h 6858000"/>
              <a:gd name="connsiteX67" fmla="*/ 5104992 w 6096000"/>
              <a:gd name="connsiteY67" fmla="*/ 2260088 h 6858000"/>
              <a:gd name="connsiteX68" fmla="*/ 5059439 w 6096000"/>
              <a:gd name="connsiteY68" fmla="*/ 2335735 h 6858000"/>
              <a:gd name="connsiteX69" fmla="*/ 5022061 w 6096000"/>
              <a:gd name="connsiteY69" fmla="*/ 2408995 h 6858000"/>
              <a:gd name="connsiteX70" fmla="*/ 5022253 w 6096000"/>
              <a:gd name="connsiteY70" fmla="*/ 2445869 h 6858000"/>
              <a:gd name="connsiteX71" fmla="*/ 5011426 w 6096000"/>
              <a:gd name="connsiteY71" fmla="*/ 2496499 h 6858000"/>
              <a:gd name="connsiteX72" fmla="*/ 4994224 w 6096000"/>
              <a:gd name="connsiteY72" fmla="*/ 2549900 h 6858000"/>
              <a:gd name="connsiteX73" fmla="*/ 4995245 w 6096000"/>
              <a:gd name="connsiteY73" fmla="*/ 2596456 h 6858000"/>
              <a:gd name="connsiteX74" fmla="*/ 4988570 w 6096000"/>
              <a:gd name="connsiteY74" fmla="*/ 2606088 h 6858000"/>
              <a:gd name="connsiteX75" fmla="*/ 4988371 w 6096000"/>
              <a:gd name="connsiteY75" fmla="*/ 2635351 h 6858000"/>
              <a:gd name="connsiteX76" fmla="*/ 4983212 w 6096000"/>
              <a:gd name="connsiteY76" fmla="*/ 2665666 h 6858000"/>
              <a:gd name="connsiteX77" fmla="*/ 4968234 w 6096000"/>
              <a:gd name="connsiteY77" fmla="*/ 2715895 h 6858000"/>
              <a:gd name="connsiteX78" fmla="*/ 4975888 w 6096000"/>
              <a:gd name="connsiteY78" fmla="*/ 2725052 h 6858000"/>
              <a:gd name="connsiteX79" fmla="*/ 4980195 w 6096000"/>
              <a:gd name="connsiteY79" fmla="*/ 2726489 h 6858000"/>
              <a:gd name="connsiteX80" fmla="*/ 4976218 w 6096000"/>
              <a:gd name="connsiteY80" fmla="*/ 2740278 h 6858000"/>
              <a:gd name="connsiteX81" fmla="*/ 4980571 w 6096000"/>
              <a:gd name="connsiteY81" fmla="*/ 2751112 h 6858000"/>
              <a:gd name="connsiteX82" fmla="*/ 4973893 w 6096000"/>
              <a:gd name="connsiteY82" fmla="*/ 2760208 h 6858000"/>
              <a:gd name="connsiteX83" fmla="*/ 4979005 w 6096000"/>
              <a:gd name="connsiteY83" fmla="*/ 2790136 h 6858000"/>
              <a:gd name="connsiteX84" fmla="*/ 4986137 w 6096000"/>
              <a:gd name="connsiteY84" fmla="*/ 2804183 h 6858000"/>
              <a:gd name="connsiteX85" fmla="*/ 4986175 w 6096000"/>
              <a:gd name="connsiteY85" fmla="*/ 2825860 h 6858000"/>
              <a:gd name="connsiteX86" fmla="*/ 4993936 w 6096000"/>
              <a:gd name="connsiteY86" fmla="*/ 2911749 h 6858000"/>
              <a:gd name="connsiteX87" fmla="*/ 4992563 w 6096000"/>
              <a:gd name="connsiteY87" fmla="*/ 2977278 h 6858000"/>
              <a:gd name="connsiteX88" fmla="*/ 4980516 w 6096000"/>
              <a:gd name="connsiteY88" fmla="*/ 2991092 h 6858000"/>
              <a:gd name="connsiteX89" fmla="*/ 4992801 w 6096000"/>
              <a:gd name="connsiteY89" fmla="*/ 3020247 h 6858000"/>
              <a:gd name="connsiteX90" fmla="*/ 5014805 w 6096000"/>
              <a:gd name="connsiteY90" fmla="*/ 3065434 h 6858000"/>
              <a:gd name="connsiteX91" fmla="*/ 5002733 w 6096000"/>
              <a:gd name="connsiteY91" fmla="*/ 3103777 h 6858000"/>
              <a:gd name="connsiteX92" fmla="*/ 5002941 w 6096000"/>
              <a:gd name="connsiteY92" fmla="*/ 3151828 h 6858000"/>
              <a:gd name="connsiteX93" fmla="*/ 5002883 w 6096000"/>
              <a:gd name="connsiteY93" fmla="*/ 3180546 h 6858000"/>
              <a:gd name="connsiteX94" fmla="*/ 5016711 w 6096000"/>
              <a:gd name="connsiteY94" fmla="*/ 3258677 h 6858000"/>
              <a:gd name="connsiteX95" fmla="*/ 5017918 w 6096000"/>
              <a:gd name="connsiteY95" fmla="*/ 3262610 h 6858000"/>
              <a:gd name="connsiteX96" fmla="*/ 5011672 w 6096000"/>
              <a:gd name="connsiteY96" fmla="*/ 3277179 h 6858000"/>
              <a:gd name="connsiteX97" fmla="*/ 5009344 w 6096000"/>
              <a:gd name="connsiteY97" fmla="*/ 3278130 h 6858000"/>
              <a:gd name="connsiteX98" fmla="*/ 5026770 w 6096000"/>
              <a:gd name="connsiteY98" fmla="*/ 3325671 h 6858000"/>
              <a:gd name="connsiteX99" fmla="*/ 5024571 w 6096000"/>
              <a:gd name="connsiteY99" fmla="*/ 3332072 h 6858000"/>
              <a:gd name="connsiteX100" fmla="*/ 5041705 w 6096000"/>
              <a:gd name="connsiteY100" fmla="*/ 3362948 h 6858000"/>
              <a:gd name="connsiteX101" fmla="*/ 5047477 w 6096000"/>
              <a:gd name="connsiteY101" fmla="*/ 3378959 h 6858000"/>
              <a:gd name="connsiteX102" fmla="*/ 5060758 w 6096000"/>
              <a:gd name="connsiteY102" fmla="*/ 3407057 h 6858000"/>
              <a:gd name="connsiteX103" fmla="*/ 5058968 w 6096000"/>
              <a:gd name="connsiteY103" fmla="*/ 3409825 h 6858000"/>
              <a:gd name="connsiteX104" fmla="*/ 5062667 w 6096000"/>
              <a:gd name="connsiteY104" fmla="*/ 3415218 h 6858000"/>
              <a:gd name="connsiteX105" fmla="*/ 5060928 w 6096000"/>
              <a:gd name="connsiteY105" fmla="*/ 3419880 h 6858000"/>
              <a:gd name="connsiteX106" fmla="*/ 5062923 w 6096000"/>
              <a:gd name="connsiteY106" fmla="*/ 3424545 h 6858000"/>
              <a:gd name="connsiteX107" fmla="*/ 5064623 w 6096000"/>
              <a:gd name="connsiteY107" fmla="*/ 3476412 h 6858000"/>
              <a:gd name="connsiteX108" fmla="*/ 5069684 w 6096000"/>
              <a:gd name="connsiteY108" fmla="*/ 3486850 h 6858000"/>
              <a:gd name="connsiteX109" fmla="*/ 5063339 w 6096000"/>
              <a:gd name="connsiteY109" fmla="*/ 3496391 h 6858000"/>
              <a:gd name="connsiteX110" fmla="*/ 5070139 w 6096000"/>
              <a:gd name="connsiteY110" fmla="*/ 3531201 h 6858000"/>
              <a:gd name="connsiteX111" fmla="*/ 5079896 w 6096000"/>
              <a:gd name="connsiteY111" fmla="*/ 3542019 h 6858000"/>
              <a:gd name="connsiteX112" fmla="*/ 5087540 w 6096000"/>
              <a:gd name="connsiteY112" fmla="*/ 3552249 h 6858000"/>
              <a:gd name="connsiteX113" fmla="*/ 5087902 w 6096000"/>
              <a:gd name="connsiteY113" fmla="*/ 3553678 h 6858000"/>
              <a:gd name="connsiteX114" fmla="*/ 5091509 w 6096000"/>
              <a:gd name="connsiteY114" fmla="*/ 3568021 h 6858000"/>
              <a:gd name="connsiteX115" fmla="*/ 5091934 w 6096000"/>
              <a:gd name="connsiteY115" fmla="*/ 3569719 h 6858000"/>
              <a:gd name="connsiteX116" fmla="*/ 5089362 w 6096000"/>
              <a:gd name="connsiteY116" fmla="*/ 3586412 h 6858000"/>
              <a:gd name="connsiteX117" fmla="*/ 5092358 w 6096000"/>
              <a:gd name="connsiteY117" fmla="*/ 3597336 h 6858000"/>
              <a:gd name="connsiteX118" fmla="*/ 5084254 w 6096000"/>
              <a:gd name="connsiteY118" fmla="*/ 3606007 h 6858000"/>
              <a:gd name="connsiteX119" fmla="*/ 5084281 w 6096000"/>
              <a:gd name="connsiteY119" fmla="*/ 3641228 h 6858000"/>
              <a:gd name="connsiteX120" fmla="*/ 5091848 w 6096000"/>
              <a:gd name="connsiteY120" fmla="*/ 3653088 h 6858000"/>
              <a:gd name="connsiteX121" fmla="*/ 5097436 w 6096000"/>
              <a:gd name="connsiteY121" fmla="*/ 3664114 h 6858000"/>
              <a:gd name="connsiteX122" fmla="*/ 5097518 w 6096000"/>
              <a:gd name="connsiteY122" fmla="*/ 3665569 h 6858000"/>
              <a:gd name="connsiteX123" fmla="*/ 5099829 w 6096000"/>
              <a:gd name="connsiteY123" fmla="*/ 3707357 h 6858000"/>
              <a:gd name="connsiteX124" fmla="*/ 5114696 w 6096000"/>
              <a:gd name="connsiteY124" fmla="*/ 3778166 h 6858000"/>
              <a:gd name="connsiteX125" fmla="*/ 5135379 w 6096000"/>
              <a:gd name="connsiteY125" fmla="*/ 3878222 h 6858000"/>
              <a:gd name="connsiteX126" fmla="*/ 5130138 w 6096000"/>
              <a:gd name="connsiteY126" fmla="*/ 4048117 h 6858000"/>
              <a:gd name="connsiteX127" fmla="*/ 5090040 w 6096000"/>
              <a:gd name="connsiteY127" fmla="*/ 4219510 h 6858000"/>
              <a:gd name="connsiteX128" fmla="*/ 5092812 w 6096000"/>
              <a:gd name="connsiteY128" fmla="*/ 4411258 h 6858000"/>
              <a:gd name="connsiteX129" fmla="*/ 5084599 w 6096000"/>
              <a:gd name="connsiteY129" fmla="*/ 4488531 h 6858000"/>
              <a:gd name="connsiteX130" fmla="*/ 5084072 w 6096000"/>
              <a:gd name="connsiteY130" fmla="*/ 4539168 h 6858000"/>
              <a:gd name="connsiteX131" fmla="*/ 5068936 w 6096000"/>
              <a:gd name="connsiteY131" fmla="*/ 4625153 h 6858000"/>
              <a:gd name="connsiteX132" fmla="*/ 5059114 w 6096000"/>
              <a:gd name="connsiteY132" fmla="*/ 4733115 h 6858000"/>
              <a:gd name="connsiteX133" fmla="*/ 5037209 w 6096000"/>
              <a:gd name="connsiteY133" fmla="*/ 4844323 h 6858000"/>
              <a:gd name="connsiteX134" fmla="*/ 5020638 w 6096000"/>
              <a:gd name="connsiteY134" fmla="*/ 4877992 h 6858000"/>
              <a:gd name="connsiteX135" fmla="*/ 5006413 w 6096000"/>
              <a:gd name="connsiteY135" fmla="*/ 4925805 h 6858000"/>
              <a:gd name="connsiteX136" fmla="*/ 4971037 w 6096000"/>
              <a:gd name="connsiteY136" fmla="*/ 5009272 h 6858000"/>
              <a:gd name="connsiteX137" fmla="*/ 4963105 w 6096000"/>
              <a:gd name="connsiteY137" fmla="*/ 5111369 h 6858000"/>
              <a:gd name="connsiteX138" fmla="*/ 4976341 w 6096000"/>
              <a:gd name="connsiteY138" fmla="*/ 5210876 h 6858000"/>
              <a:gd name="connsiteX139" fmla="*/ 4980617 w 6096000"/>
              <a:gd name="connsiteY139" fmla="*/ 5269726 h 6858000"/>
              <a:gd name="connsiteX140" fmla="*/ 4997733 w 6096000"/>
              <a:gd name="connsiteY140" fmla="*/ 5464225 h 6858000"/>
              <a:gd name="connsiteX141" fmla="*/ 5001400 w 6096000"/>
              <a:gd name="connsiteY141" fmla="*/ 5594585 h 6858000"/>
              <a:gd name="connsiteX142" fmla="*/ 4983700 w 6096000"/>
              <a:gd name="connsiteY142" fmla="*/ 5667896 h 6858000"/>
              <a:gd name="connsiteX143" fmla="*/ 4968506 w 6096000"/>
              <a:gd name="connsiteY143" fmla="*/ 5769225 h 6858000"/>
              <a:gd name="connsiteX144" fmla="*/ 4969765 w 6096000"/>
              <a:gd name="connsiteY144" fmla="*/ 5823324 h 6858000"/>
              <a:gd name="connsiteX145" fmla="*/ 4966129 w 6096000"/>
              <a:gd name="connsiteY145" fmla="*/ 5862699 h 6858000"/>
              <a:gd name="connsiteX146" fmla="*/ 4970695 w 6096000"/>
              <a:gd name="connsiteY146" fmla="*/ 5906467 h 6858000"/>
              <a:gd name="connsiteX147" fmla="*/ 4991568 w 6096000"/>
              <a:gd name="connsiteY147" fmla="*/ 5939847 h 6858000"/>
              <a:gd name="connsiteX148" fmla="*/ 4986815 w 6096000"/>
              <a:gd name="connsiteY148" fmla="*/ 5973994 h 6858000"/>
              <a:gd name="connsiteX149" fmla="*/ 4987776 w 6096000"/>
              <a:gd name="connsiteY149" fmla="*/ 6089693 h 6858000"/>
              <a:gd name="connsiteX150" fmla="*/ 4991621 w 6096000"/>
              <a:gd name="connsiteY150" fmla="*/ 6224938 h 6858000"/>
              <a:gd name="connsiteX151" fmla="*/ 5017157 w 6096000"/>
              <a:gd name="connsiteY151" fmla="*/ 6370251 h 6858000"/>
              <a:gd name="connsiteX152" fmla="*/ 5040797 w 6096000"/>
              <a:gd name="connsiteY152" fmla="*/ 6541313 h 6858000"/>
              <a:gd name="connsiteX153" fmla="*/ 5045375 w 6096000"/>
              <a:gd name="connsiteY153" fmla="*/ 6640957 h 6858000"/>
              <a:gd name="connsiteX154" fmla="*/ 5058442 w 6096000"/>
              <a:gd name="connsiteY154" fmla="*/ 6705297 h 6858000"/>
              <a:gd name="connsiteX155" fmla="*/ 5071125 w 6096000"/>
              <a:gd name="connsiteY155" fmla="*/ 6759582 h 6858000"/>
              <a:gd name="connsiteX156" fmla="*/ 5069172 w 6096000"/>
              <a:gd name="connsiteY156" fmla="*/ 6817746 h 6858000"/>
              <a:gd name="connsiteX157" fmla="*/ 5072322 w 6096000"/>
              <a:gd name="connsiteY157" fmla="*/ 6843646 h 6858000"/>
              <a:gd name="connsiteX158" fmla="*/ 5091388 w 6096000"/>
              <a:gd name="connsiteY158" fmla="*/ 6857998 h 6858000"/>
              <a:gd name="connsiteX159" fmla="*/ 6096000 w 6096000"/>
              <a:gd name="connsiteY159" fmla="*/ 6857998 h 6858000"/>
              <a:gd name="connsiteX160" fmla="*/ 6096000 w 6096000"/>
              <a:gd name="connsiteY160" fmla="*/ 6858000 h 6858000"/>
              <a:gd name="connsiteX161" fmla="*/ 0 w 6096000"/>
              <a:gd name="connsiteY16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Lst>
            <a:rect l="l" t="t" r="r" b="b"/>
            <a:pathLst>
              <a:path w="6096000" h="6858000">
                <a:moveTo>
                  <a:pt x="0" y="0"/>
                </a:moveTo>
                <a:lnTo>
                  <a:pt x="5567517" y="0"/>
                </a:lnTo>
                <a:lnTo>
                  <a:pt x="5566938" y="1705"/>
                </a:lnTo>
                <a:cubicBezTo>
                  <a:pt x="5563126" y="8440"/>
                  <a:pt x="5558112" y="13784"/>
                  <a:pt x="5551594" y="17287"/>
                </a:cubicBezTo>
                <a:cubicBezTo>
                  <a:pt x="5562364" y="82036"/>
                  <a:pt x="5510349" y="69804"/>
                  <a:pt x="5545641" y="130336"/>
                </a:cubicBezTo>
                <a:cubicBezTo>
                  <a:pt x="5526953" y="117589"/>
                  <a:pt x="5536978" y="162458"/>
                  <a:pt x="5538289" y="187093"/>
                </a:cubicBezTo>
                <a:cubicBezTo>
                  <a:pt x="5536205" y="226511"/>
                  <a:pt x="5545722" y="205530"/>
                  <a:pt x="5545790" y="265704"/>
                </a:cubicBezTo>
                <a:cubicBezTo>
                  <a:pt x="5542296" y="317533"/>
                  <a:pt x="5543813" y="325288"/>
                  <a:pt x="5542313" y="354566"/>
                </a:cubicBezTo>
                <a:lnTo>
                  <a:pt x="5524126" y="472000"/>
                </a:lnTo>
                <a:lnTo>
                  <a:pt x="5522170" y="473782"/>
                </a:lnTo>
                <a:cubicBezTo>
                  <a:pt x="5517847" y="482008"/>
                  <a:pt x="5518682" y="487340"/>
                  <a:pt x="5521798" y="491380"/>
                </a:cubicBezTo>
                <a:lnTo>
                  <a:pt x="5536419" y="531675"/>
                </a:lnTo>
                <a:lnTo>
                  <a:pt x="5533435" y="536015"/>
                </a:lnTo>
                <a:lnTo>
                  <a:pt x="5538088" y="572092"/>
                </a:lnTo>
                <a:lnTo>
                  <a:pt x="5536061" y="572511"/>
                </a:lnTo>
                <a:cubicBezTo>
                  <a:pt x="5531611" y="574271"/>
                  <a:pt x="5528529" y="577121"/>
                  <a:pt x="5528218" y="582332"/>
                </a:cubicBezTo>
                <a:cubicBezTo>
                  <a:pt x="5498002" y="573171"/>
                  <a:pt x="5516262" y="585107"/>
                  <a:pt x="5518011" y="601285"/>
                </a:cubicBezTo>
                <a:cubicBezTo>
                  <a:pt x="5508838" y="617831"/>
                  <a:pt x="5480684" y="666964"/>
                  <a:pt x="5473174" y="681608"/>
                </a:cubicBezTo>
                <a:cubicBezTo>
                  <a:pt x="5473102" y="684122"/>
                  <a:pt x="5473033" y="686637"/>
                  <a:pt x="5472963" y="689151"/>
                </a:cubicBezTo>
                <a:lnTo>
                  <a:pt x="5472485" y="689289"/>
                </a:lnTo>
                <a:cubicBezTo>
                  <a:pt x="5471434" y="690905"/>
                  <a:pt x="5470986" y="693376"/>
                  <a:pt x="5471326" y="697222"/>
                </a:cubicBezTo>
                <a:cubicBezTo>
                  <a:pt x="5471606" y="703992"/>
                  <a:pt x="5471884" y="710761"/>
                  <a:pt x="5472164" y="717531"/>
                </a:cubicBezTo>
                <a:lnTo>
                  <a:pt x="5468891" y="722494"/>
                </a:lnTo>
                <a:lnTo>
                  <a:pt x="5463081" y="724368"/>
                </a:lnTo>
                <a:lnTo>
                  <a:pt x="5446981" y="752692"/>
                </a:lnTo>
                <a:cubicBezTo>
                  <a:pt x="5454691" y="764380"/>
                  <a:pt x="5422719" y="808083"/>
                  <a:pt x="5417190" y="816346"/>
                </a:cubicBezTo>
                <a:lnTo>
                  <a:pt x="5388958" y="889417"/>
                </a:lnTo>
                <a:cubicBezTo>
                  <a:pt x="5320491" y="969963"/>
                  <a:pt x="5321907" y="1005331"/>
                  <a:pt x="5307044" y="1063288"/>
                </a:cubicBezTo>
                <a:cubicBezTo>
                  <a:pt x="5313332" y="1111028"/>
                  <a:pt x="5317096" y="1110140"/>
                  <a:pt x="5303837" y="1157176"/>
                </a:cubicBezTo>
                <a:cubicBezTo>
                  <a:pt x="5301103" y="1192124"/>
                  <a:pt x="5301884" y="1197232"/>
                  <a:pt x="5286494" y="1210776"/>
                </a:cubicBezTo>
                <a:lnTo>
                  <a:pt x="5282463" y="1301993"/>
                </a:lnTo>
                <a:lnTo>
                  <a:pt x="5252235" y="1360879"/>
                </a:lnTo>
                <a:lnTo>
                  <a:pt x="5244497" y="1404045"/>
                </a:lnTo>
                <a:lnTo>
                  <a:pt x="5223823" y="1429568"/>
                </a:lnTo>
                <a:lnTo>
                  <a:pt x="5224851" y="1430305"/>
                </a:lnTo>
                <a:cubicBezTo>
                  <a:pt x="5226697" y="1432466"/>
                  <a:pt x="5214738" y="1459891"/>
                  <a:pt x="5212394" y="1463304"/>
                </a:cubicBezTo>
                <a:cubicBezTo>
                  <a:pt x="5209912" y="1477394"/>
                  <a:pt x="5213027" y="1501295"/>
                  <a:pt x="5209958" y="1514846"/>
                </a:cubicBezTo>
                <a:lnTo>
                  <a:pt x="5206417" y="1519731"/>
                </a:lnTo>
                <a:lnTo>
                  <a:pt x="5206640" y="1519929"/>
                </a:lnTo>
                <a:cubicBezTo>
                  <a:pt x="5206490" y="1521210"/>
                  <a:pt x="5209710" y="1543635"/>
                  <a:pt x="5207632" y="1546022"/>
                </a:cubicBezTo>
                <a:lnTo>
                  <a:pt x="5212030" y="1578752"/>
                </a:lnTo>
                <a:cubicBezTo>
                  <a:pt x="5206147" y="1605585"/>
                  <a:pt x="5226381" y="1622803"/>
                  <a:pt x="5203533" y="1647555"/>
                </a:cubicBezTo>
                <a:cubicBezTo>
                  <a:pt x="5198128" y="1672675"/>
                  <a:pt x="5203213" y="1694404"/>
                  <a:pt x="5190877" y="1715685"/>
                </a:cubicBezTo>
                <a:cubicBezTo>
                  <a:pt x="5196815" y="1724301"/>
                  <a:pt x="5198098" y="1732435"/>
                  <a:pt x="5184235" y="1740358"/>
                </a:cubicBezTo>
                <a:cubicBezTo>
                  <a:pt x="5182625" y="1763793"/>
                  <a:pt x="5198368" y="1769422"/>
                  <a:pt x="5181475" y="1784314"/>
                </a:cubicBezTo>
                <a:cubicBezTo>
                  <a:pt x="5205987" y="1797417"/>
                  <a:pt x="5195246" y="1798221"/>
                  <a:pt x="5185845" y="1804434"/>
                </a:cubicBezTo>
                <a:lnTo>
                  <a:pt x="5185068" y="1805316"/>
                </a:lnTo>
                <a:lnTo>
                  <a:pt x="5188593" y="1807109"/>
                </a:lnTo>
                <a:lnTo>
                  <a:pt x="5185920" y="1821003"/>
                </a:lnTo>
                <a:lnTo>
                  <a:pt x="5183543" y="1824832"/>
                </a:lnTo>
                <a:cubicBezTo>
                  <a:pt x="5182284" y="1827468"/>
                  <a:pt x="5181937" y="1829219"/>
                  <a:pt x="5182235" y="1830429"/>
                </a:cubicBezTo>
                <a:lnTo>
                  <a:pt x="5182525" y="1830569"/>
                </a:lnTo>
                <a:lnTo>
                  <a:pt x="5180663" y="1835810"/>
                </a:lnTo>
                <a:cubicBezTo>
                  <a:pt x="5176779" y="1844665"/>
                  <a:pt x="5172297" y="1853278"/>
                  <a:pt x="5167452" y="1861483"/>
                </a:cubicBezTo>
                <a:cubicBezTo>
                  <a:pt x="5179827" y="1866643"/>
                  <a:pt x="5166788" y="1884999"/>
                  <a:pt x="5174266" y="1892417"/>
                </a:cubicBezTo>
                <a:lnTo>
                  <a:pt x="5189262" y="1895114"/>
                </a:lnTo>
                <a:lnTo>
                  <a:pt x="5187100" y="1899379"/>
                </a:lnTo>
                <a:lnTo>
                  <a:pt x="5180471" y="1907867"/>
                </a:lnTo>
                <a:cubicBezTo>
                  <a:pt x="5179609" y="1909162"/>
                  <a:pt x="5179647" y="1909994"/>
                  <a:pt x="5181361" y="1910265"/>
                </a:cubicBezTo>
                <a:cubicBezTo>
                  <a:pt x="5180995" y="1914884"/>
                  <a:pt x="5177893" y="1930292"/>
                  <a:pt x="5178268" y="1935584"/>
                </a:cubicBezTo>
                <a:lnTo>
                  <a:pt x="5183619" y="1942021"/>
                </a:lnTo>
                <a:lnTo>
                  <a:pt x="5184480" y="1945112"/>
                </a:lnTo>
                <a:lnTo>
                  <a:pt x="5172776" y="1961162"/>
                </a:lnTo>
                <a:lnTo>
                  <a:pt x="5168513" y="1969445"/>
                </a:lnTo>
                <a:lnTo>
                  <a:pt x="5126597" y="2024270"/>
                </a:lnTo>
                <a:lnTo>
                  <a:pt x="5119528" y="2107942"/>
                </a:lnTo>
                <a:cubicBezTo>
                  <a:pt x="5089290" y="2138038"/>
                  <a:pt x="5110415" y="2159228"/>
                  <a:pt x="5110356" y="2193455"/>
                </a:cubicBezTo>
                <a:cubicBezTo>
                  <a:pt x="5101302" y="2220953"/>
                  <a:pt x="5110381" y="2224200"/>
                  <a:pt x="5104992" y="2260088"/>
                </a:cubicBezTo>
                <a:cubicBezTo>
                  <a:pt x="5096504" y="2291744"/>
                  <a:pt x="5078225" y="2299003"/>
                  <a:pt x="5059439" y="2335735"/>
                </a:cubicBezTo>
                <a:cubicBezTo>
                  <a:pt x="5029465" y="2329020"/>
                  <a:pt x="5058046" y="2407546"/>
                  <a:pt x="5022061" y="2408995"/>
                </a:cubicBezTo>
                <a:cubicBezTo>
                  <a:pt x="5023289" y="2413465"/>
                  <a:pt x="5019654" y="2441580"/>
                  <a:pt x="5022253" y="2445869"/>
                </a:cubicBezTo>
                <a:cubicBezTo>
                  <a:pt x="5022440" y="2449625"/>
                  <a:pt x="5011241" y="2492743"/>
                  <a:pt x="5011426" y="2496499"/>
                </a:cubicBezTo>
                <a:lnTo>
                  <a:pt x="4994224" y="2549900"/>
                </a:lnTo>
                <a:cubicBezTo>
                  <a:pt x="4992353" y="2564757"/>
                  <a:pt x="4998952" y="2582253"/>
                  <a:pt x="4995245" y="2596456"/>
                </a:cubicBezTo>
                <a:lnTo>
                  <a:pt x="4988570" y="2606088"/>
                </a:lnTo>
                <a:cubicBezTo>
                  <a:pt x="4988504" y="2615842"/>
                  <a:pt x="4988436" y="2625597"/>
                  <a:pt x="4988371" y="2635351"/>
                </a:cubicBezTo>
                <a:lnTo>
                  <a:pt x="4983212" y="2665666"/>
                </a:lnTo>
                <a:lnTo>
                  <a:pt x="4968234" y="2715895"/>
                </a:lnTo>
                <a:lnTo>
                  <a:pt x="4975888" y="2725052"/>
                </a:lnTo>
                <a:lnTo>
                  <a:pt x="4980195" y="2726489"/>
                </a:lnTo>
                <a:lnTo>
                  <a:pt x="4976218" y="2740278"/>
                </a:lnTo>
                <a:lnTo>
                  <a:pt x="4980571" y="2751112"/>
                </a:lnTo>
                <a:lnTo>
                  <a:pt x="4973893" y="2760208"/>
                </a:lnTo>
                <a:lnTo>
                  <a:pt x="4979005" y="2790136"/>
                </a:lnTo>
                <a:lnTo>
                  <a:pt x="4986137" y="2804183"/>
                </a:lnTo>
                <a:cubicBezTo>
                  <a:pt x="4986150" y="2811409"/>
                  <a:pt x="4986162" y="2818634"/>
                  <a:pt x="4986175" y="2825860"/>
                </a:cubicBezTo>
                <a:cubicBezTo>
                  <a:pt x="4987474" y="2843788"/>
                  <a:pt x="4992871" y="2886513"/>
                  <a:pt x="4993936" y="2911749"/>
                </a:cubicBezTo>
                <a:cubicBezTo>
                  <a:pt x="4993313" y="2946689"/>
                  <a:pt x="4980300" y="2954448"/>
                  <a:pt x="4992563" y="2977278"/>
                </a:cubicBezTo>
                <a:cubicBezTo>
                  <a:pt x="4985688" y="2983455"/>
                  <a:pt x="4982051" y="2987749"/>
                  <a:pt x="4980516" y="2991092"/>
                </a:cubicBezTo>
                <a:cubicBezTo>
                  <a:pt x="4975910" y="3001119"/>
                  <a:pt x="4990216" y="3002537"/>
                  <a:pt x="4992801" y="3020247"/>
                </a:cubicBezTo>
                <a:cubicBezTo>
                  <a:pt x="4998517" y="3032637"/>
                  <a:pt x="5013148" y="3051512"/>
                  <a:pt x="5014805" y="3065434"/>
                </a:cubicBezTo>
                <a:cubicBezTo>
                  <a:pt x="4998836" y="3057428"/>
                  <a:pt x="5016840" y="3105196"/>
                  <a:pt x="5002733" y="3103777"/>
                </a:cubicBezTo>
                <a:cubicBezTo>
                  <a:pt x="5022381" y="3124610"/>
                  <a:pt x="4997365" y="3128169"/>
                  <a:pt x="5002941" y="3151828"/>
                </a:cubicBezTo>
                <a:cubicBezTo>
                  <a:pt x="5010264" y="3163902"/>
                  <a:pt x="5011356" y="3171780"/>
                  <a:pt x="5002883" y="3180546"/>
                </a:cubicBezTo>
                <a:cubicBezTo>
                  <a:pt x="5038586" y="3236545"/>
                  <a:pt x="5003723" y="3210316"/>
                  <a:pt x="5016711" y="3258677"/>
                </a:cubicBezTo>
                <a:lnTo>
                  <a:pt x="5017918" y="3262610"/>
                </a:lnTo>
                <a:lnTo>
                  <a:pt x="5011672" y="3277179"/>
                </a:lnTo>
                <a:lnTo>
                  <a:pt x="5009344" y="3278130"/>
                </a:lnTo>
                <a:lnTo>
                  <a:pt x="5026770" y="3325671"/>
                </a:lnTo>
                <a:lnTo>
                  <a:pt x="5024571" y="3332072"/>
                </a:lnTo>
                <a:lnTo>
                  <a:pt x="5041705" y="3362948"/>
                </a:lnTo>
                <a:lnTo>
                  <a:pt x="5047477" y="3378959"/>
                </a:lnTo>
                <a:lnTo>
                  <a:pt x="5060758" y="3407057"/>
                </a:lnTo>
                <a:lnTo>
                  <a:pt x="5058968" y="3409825"/>
                </a:lnTo>
                <a:lnTo>
                  <a:pt x="5062667" y="3415218"/>
                </a:lnTo>
                <a:lnTo>
                  <a:pt x="5060928" y="3419880"/>
                </a:lnTo>
                <a:lnTo>
                  <a:pt x="5062923" y="3424545"/>
                </a:lnTo>
                <a:cubicBezTo>
                  <a:pt x="5063537" y="3433967"/>
                  <a:pt x="5063494" y="3466028"/>
                  <a:pt x="5064623" y="3476412"/>
                </a:cubicBezTo>
                <a:lnTo>
                  <a:pt x="5069684" y="3486850"/>
                </a:lnTo>
                <a:lnTo>
                  <a:pt x="5063339" y="3496391"/>
                </a:lnTo>
                <a:lnTo>
                  <a:pt x="5070139" y="3531201"/>
                </a:lnTo>
                <a:lnTo>
                  <a:pt x="5079896" y="3542019"/>
                </a:lnTo>
                <a:lnTo>
                  <a:pt x="5087540" y="3552249"/>
                </a:lnTo>
                <a:lnTo>
                  <a:pt x="5087902" y="3553678"/>
                </a:lnTo>
                <a:lnTo>
                  <a:pt x="5091509" y="3568021"/>
                </a:lnTo>
                <a:lnTo>
                  <a:pt x="5091934" y="3569719"/>
                </a:lnTo>
                <a:lnTo>
                  <a:pt x="5089362" y="3586412"/>
                </a:lnTo>
                <a:lnTo>
                  <a:pt x="5092358" y="3597336"/>
                </a:lnTo>
                <a:lnTo>
                  <a:pt x="5084254" y="3606007"/>
                </a:lnTo>
                <a:cubicBezTo>
                  <a:pt x="5084262" y="3617747"/>
                  <a:pt x="5084273" y="3629488"/>
                  <a:pt x="5084281" y="3641228"/>
                </a:cubicBezTo>
                <a:lnTo>
                  <a:pt x="5091848" y="3653088"/>
                </a:lnTo>
                <a:lnTo>
                  <a:pt x="5097436" y="3664114"/>
                </a:lnTo>
                <a:cubicBezTo>
                  <a:pt x="5097463" y="3664599"/>
                  <a:pt x="5097491" y="3665084"/>
                  <a:pt x="5097518" y="3665569"/>
                </a:cubicBezTo>
                <a:cubicBezTo>
                  <a:pt x="5097915" y="3672776"/>
                  <a:pt x="5096966" y="3688591"/>
                  <a:pt x="5099829" y="3707357"/>
                </a:cubicBezTo>
                <a:cubicBezTo>
                  <a:pt x="5100505" y="3724716"/>
                  <a:pt x="5118078" y="3760234"/>
                  <a:pt x="5114696" y="3778166"/>
                </a:cubicBezTo>
                <a:cubicBezTo>
                  <a:pt x="5141627" y="3845122"/>
                  <a:pt x="5125427" y="3821305"/>
                  <a:pt x="5135379" y="3878222"/>
                </a:cubicBezTo>
                <a:cubicBezTo>
                  <a:pt x="5161519" y="3905047"/>
                  <a:pt x="5125417" y="4015047"/>
                  <a:pt x="5130138" y="4048117"/>
                </a:cubicBezTo>
                <a:cubicBezTo>
                  <a:pt x="5081804" y="4192084"/>
                  <a:pt x="5096262" y="4158987"/>
                  <a:pt x="5090040" y="4219510"/>
                </a:cubicBezTo>
                <a:cubicBezTo>
                  <a:pt x="5104553" y="4280033"/>
                  <a:pt x="5065380" y="4345686"/>
                  <a:pt x="5092812" y="4411258"/>
                </a:cubicBezTo>
                <a:cubicBezTo>
                  <a:pt x="5090630" y="4437329"/>
                  <a:pt x="5083878" y="4473140"/>
                  <a:pt x="5084599" y="4488531"/>
                </a:cubicBezTo>
                <a:cubicBezTo>
                  <a:pt x="5084423" y="4505410"/>
                  <a:pt x="5084248" y="4522289"/>
                  <a:pt x="5084072" y="4539168"/>
                </a:cubicBezTo>
                <a:cubicBezTo>
                  <a:pt x="5072114" y="4567830"/>
                  <a:pt x="5064305" y="4588197"/>
                  <a:pt x="5068936" y="4625153"/>
                </a:cubicBezTo>
                <a:cubicBezTo>
                  <a:pt x="5077433" y="4662889"/>
                  <a:pt x="5065899" y="4679357"/>
                  <a:pt x="5059114" y="4733115"/>
                </a:cubicBezTo>
                <a:cubicBezTo>
                  <a:pt x="5068687" y="4752352"/>
                  <a:pt x="5055370" y="4832308"/>
                  <a:pt x="5037209" y="4844323"/>
                </a:cubicBezTo>
                <a:cubicBezTo>
                  <a:pt x="5033444" y="4857054"/>
                  <a:pt x="5040194" y="4871554"/>
                  <a:pt x="5020638" y="4877992"/>
                </a:cubicBezTo>
                <a:cubicBezTo>
                  <a:pt x="4997151" y="4888353"/>
                  <a:pt x="5034418" y="4931200"/>
                  <a:pt x="5006413" y="4925805"/>
                </a:cubicBezTo>
                <a:cubicBezTo>
                  <a:pt x="5031964" y="4956261"/>
                  <a:pt x="4982840" y="4982633"/>
                  <a:pt x="4971037" y="5009272"/>
                </a:cubicBezTo>
                <a:cubicBezTo>
                  <a:pt x="4973259" y="5034036"/>
                  <a:pt x="4968375" y="5053859"/>
                  <a:pt x="4963105" y="5111369"/>
                </a:cubicBezTo>
                <a:cubicBezTo>
                  <a:pt x="4973224" y="5141336"/>
                  <a:pt x="4937413" y="5161742"/>
                  <a:pt x="4976341" y="5210876"/>
                </a:cubicBezTo>
                <a:cubicBezTo>
                  <a:pt x="4972455" y="5212581"/>
                  <a:pt x="4977054" y="5227501"/>
                  <a:pt x="4980617" y="5269726"/>
                </a:cubicBezTo>
                <a:cubicBezTo>
                  <a:pt x="4984182" y="5311951"/>
                  <a:pt x="4990390" y="5400671"/>
                  <a:pt x="4997733" y="5464225"/>
                </a:cubicBezTo>
                <a:cubicBezTo>
                  <a:pt x="5001765" y="5536542"/>
                  <a:pt x="4990225" y="5517959"/>
                  <a:pt x="5001400" y="5594585"/>
                </a:cubicBezTo>
                <a:cubicBezTo>
                  <a:pt x="4999908" y="5619318"/>
                  <a:pt x="4974042" y="5647975"/>
                  <a:pt x="4983700" y="5667896"/>
                </a:cubicBezTo>
                <a:cubicBezTo>
                  <a:pt x="4976834" y="5696311"/>
                  <a:pt x="4975579" y="5738356"/>
                  <a:pt x="4968506" y="5769225"/>
                </a:cubicBezTo>
                <a:cubicBezTo>
                  <a:pt x="4968926" y="5787258"/>
                  <a:pt x="4969344" y="5805291"/>
                  <a:pt x="4969765" y="5823324"/>
                </a:cubicBezTo>
                <a:cubicBezTo>
                  <a:pt x="4966122" y="5853058"/>
                  <a:pt x="4965608" y="5838948"/>
                  <a:pt x="4966129" y="5862699"/>
                </a:cubicBezTo>
                <a:lnTo>
                  <a:pt x="4970695" y="5906467"/>
                </a:lnTo>
                <a:lnTo>
                  <a:pt x="4991568" y="5939847"/>
                </a:lnTo>
                <a:cubicBezTo>
                  <a:pt x="4998848" y="5955713"/>
                  <a:pt x="4974731" y="5940131"/>
                  <a:pt x="4986815" y="5973994"/>
                </a:cubicBezTo>
                <a:cubicBezTo>
                  <a:pt x="4961187" y="5997051"/>
                  <a:pt x="4983444" y="6032039"/>
                  <a:pt x="4987776" y="6089693"/>
                </a:cubicBezTo>
                <a:lnTo>
                  <a:pt x="4991621" y="6224938"/>
                </a:lnTo>
                <a:cubicBezTo>
                  <a:pt x="4988442" y="6270972"/>
                  <a:pt x="5008962" y="6317522"/>
                  <a:pt x="5017157" y="6370251"/>
                </a:cubicBezTo>
                <a:cubicBezTo>
                  <a:pt x="5025353" y="6422980"/>
                  <a:pt x="5039938" y="6490855"/>
                  <a:pt x="5040797" y="6541313"/>
                </a:cubicBezTo>
                <a:cubicBezTo>
                  <a:pt x="5039898" y="6576319"/>
                  <a:pt x="5031912" y="6591883"/>
                  <a:pt x="5045375" y="6640957"/>
                </a:cubicBezTo>
                <a:cubicBezTo>
                  <a:pt x="5057505" y="6669536"/>
                  <a:pt x="5052276" y="6675394"/>
                  <a:pt x="5058442" y="6705297"/>
                </a:cubicBezTo>
                <a:cubicBezTo>
                  <a:pt x="5057367" y="6727133"/>
                  <a:pt x="5067901" y="6732087"/>
                  <a:pt x="5071125" y="6759582"/>
                </a:cubicBezTo>
                <a:cubicBezTo>
                  <a:pt x="5055614" y="6796071"/>
                  <a:pt x="5051656" y="6769544"/>
                  <a:pt x="5069172" y="6817746"/>
                </a:cubicBezTo>
                <a:cubicBezTo>
                  <a:pt x="5060956" y="6828354"/>
                  <a:pt x="5064525" y="6836369"/>
                  <a:pt x="5072322" y="6843646"/>
                </a:cubicBezTo>
                <a:lnTo>
                  <a:pt x="5091388" y="6857998"/>
                </a:lnTo>
                <a:lnTo>
                  <a:pt x="6096000" y="6857998"/>
                </a:lnTo>
                <a:lnTo>
                  <a:pt x="6096000" y="6858000"/>
                </a:lnTo>
                <a:lnTo>
                  <a:pt x="0" y="685800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9EC21945-4E4C-DC78-C2D5-F6FBA9EBD441}"/>
              </a:ext>
            </a:extLst>
          </p:cNvPr>
          <p:cNvSpPr>
            <a:spLocks noGrp="1"/>
          </p:cNvSpPr>
          <p:nvPr>
            <p:ph type="title"/>
          </p:nvPr>
        </p:nvSpPr>
        <p:spPr>
          <a:xfrm>
            <a:off x="838200" y="609600"/>
            <a:ext cx="3739341" cy="1330839"/>
          </a:xfrm>
        </p:spPr>
        <p:txBody>
          <a:bodyPr vert="horz" lIns="91440" tIns="45720" rIns="91440" bIns="45720" rtlCol="0" anchor="ctr">
            <a:normAutofit/>
          </a:bodyPr>
          <a:lstStyle/>
          <a:p>
            <a:r>
              <a:rPr lang="en-US" kern="1200">
                <a:solidFill>
                  <a:schemeClr val="tx1"/>
                </a:solidFill>
                <a:latin typeface="+mj-lt"/>
                <a:ea typeface="+mj-ea"/>
                <a:cs typeface="+mj-cs"/>
              </a:rPr>
              <a:t>The structure of a manuscript</a:t>
            </a:r>
          </a:p>
        </p:txBody>
      </p:sp>
      <p:sp>
        <p:nvSpPr>
          <p:cNvPr id="5" name="Rectangle 1">
            <a:extLst>
              <a:ext uri="{FF2B5EF4-FFF2-40B4-BE49-F238E27FC236}">
                <a16:creationId xmlns:a16="http://schemas.microsoft.com/office/drawing/2014/main" id="{7E19ACBA-1F0C-91E5-45A3-F500121A441A}"/>
              </a:ext>
            </a:extLst>
          </p:cNvPr>
          <p:cNvSpPr>
            <a:spLocks noChangeArrowheads="1"/>
          </p:cNvSpPr>
          <p:nvPr/>
        </p:nvSpPr>
        <p:spPr bwMode="auto">
          <a:xfrm>
            <a:off x="862366" y="2194102"/>
            <a:ext cx="3427001" cy="3908586"/>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28600" eaLnBrk="1" fontAlgn="base" hangingPunct="1">
              <a:lnSpc>
                <a:spcPct val="90000"/>
              </a:lnSpc>
              <a:spcBef>
                <a:spcPct val="0"/>
              </a:spcBef>
              <a:spcAft>
                <a:spcPts val="600"/>
              </a:spcAft>
              <a:buClrTx/>
              <a:buSzTx/>
              <a:buFont typeface="Arial" panose="020B0604020202020204" pitchFamily="34" charset="0"/>
              <a:buChar char="•"/>
              <a:tabLst/>
            </a:pPr>
            <a:r>
              <a:rPr kumimoji="0" lang="en-US" altLang="da-DK" sz="2000" b="1" i="0" u="none" strike="noStrike" cap="none" normalizeH="0" baseline="0">
                <a:ln>
                  <a:noFill/>
                </a:ln>
                <a:effectLst/>
                <a:latin typeface="+mn-lt"/>
              </a:rPr>
              <a:t>Eksempel på intro</a:t>
            </a:r>
          </a:p>
          <a:p>
            <a:pPr marL="0" marR="0" lvl="0" indent="-228600" eaLnBrk="1" fontAlgn="base" hangingPunct="1">
              <a:lnSpc>
                <a:spcPct val="90000"/>
              </a:lnSpc>
              <a:spcBef>
                <a:spcPct val="0"/>
              </a:spcBef>
              <a:spcAft>
                <a:spcPts val="600"/>
              </a:spcAft>
              <a:buClrTx/>
              <a:buSzTx/>
              <a:buFont typeface="Arial" panose="020B0604020202020204" pitchFamily="34" charset="0"/>
              <a:buChar char="•"/>
              <a:tabLst/>
            </a:pPr>
            <a:endParaRPr kumimoji="0" lang="en-US" altLang="da-DK" sz="2000" b="0" i="0" u="none" strike="noStrike" cap="none" normalizeH="0" baseline="0">
              <a:ln>
                <a:noFill/>
              </a:ln>
              <a:effectLst/>
              <a:latin typeface="+mn-lt"/>
            </a:endParaRPr>
          </a:p>
        </p:txBody>
      </p:sp>
      <p:graphicFrame>
        <p:nvGraphicFramePr>
          <p:cNvPr id="4" name="Pladsholder til indhold 3">
            <a:extLst>
              <a:ext uri="{FF2B5EF4-FFF2-40B4-BE49-F238E27FC236}">
                <a16:creationId xmlns:a16="http://schemas.microsoft.com/office/drawing/2014/main" id="{2387D902-6900-2E6F-0430-34C9EDE5C25A}"/>
              </a:ext>
            </a:extLst>
          </p:cNvPr>
          <p:cNvGraphicFramePr>
            <a:graphicFrameLocks noGrp="1"/>
          </p:cNvGraphicFramePr>
          <p:nvPr>
            <p:ph idx="1"/>
            <p:extLst>
              <p:ext uri="{D42A27DB-BD31-4B8C-83A1-F6EECF244321}">
                <p14:modId xmlns:p14="http://schemas.microsoft.com/office/powerpoint/2010/main" val="1720229933"/>
              </p:ext>
            </p:extLst>
          </p:nvPr>
        </p:nvGraphicFramePr>
        <p:xfrm>
          <a:off x="5445457" y="845416"/>
          <a:ext cx="6155142" cy="5190910"/>
        </p:xfrm>
        <a:graphic>
          <a:graphicData uri="http://schemas.openxmlformats.org/drawingml/2006/table">
            <a:tbl>
              <a:tblPr>
                <a:tableStyleId>{8799B23B-EC83-4686-B30A-512413B5E67A}</a:tableStyleId>
              </a:tblPr>
              <a:tblGrid>
                <a:gridCol w="2899681">
                  <a:extLst>
                    <a:ext uri="{9D8B030D-6E8A-4147-A177-3AD203B41FA5}">
                      <a16:colId xmlns:a16="http://schemas.microsoft.com/office/drawing/2014/main" val="2414411833"/>
                    </a:ext>
                  </a:extLst>
                </a:gridCol>
                <a:gridCol w="3255461">
                  <a:extLst>
                    <a:ext uri="{9D8B030D-6E8A-4147-A177-3AD203B41FA5}">
                      <a16:colId xmlns:a16="http://schemas.microsoft.com/office/drawing/2014/main" val="136769102"/>
                    </a:ext>
                  </a:extLst>
                </a:gridCol>
              </a:tblGrid>
              <a:tr h="2595455">
                <a:tc>
                  <a:txBody>
                    <a:bodyPr/>
                    <a:lstStyle/>
                    <a:p>
                      <a:pPr algn="l" fontAlgn="t">
                        <a:buNone/>
                      </a:pPr>
                      <a:r>
                        <a:rPr lang="da-DK" sz="1500">
                          <a:effectLst/>
                        </a:rPr>
                        <a:t>Introducer dig selv og dit emne.</a:t>
                      </a:r>
                    </a:p>
                  </a:txBody>
                  <a:tcPr marL="76714" marR="76714" marT="38357" marB="38357"/>
                </a:tc>
                <a:tc>
                  <a:txBody>
                    <a:bodyPr/>
                    <a:lstStyle/>
                    <a:p>
                      <a:pPr algn="l" fontAlgn="t">
                        <a:buNone/>
                      </a:pPr>
                      <a:r>
                        <a:rPr lang="en-US" sz="1500">
                          <a:effectLst/>
                        </a:rPr>
                        <a:t>Good morning. My name is Samantha Rogers and I am a student at xxx college. I appreciate being invited here to give my take on xxx and ...</a:t>
                      </a:r>
                    </a:p>
                    <a:p>
                      <a:pPr algn="l" fontAlgn="t">
                        <a:buNone/>
                      </a:pPr>
                      <a:r>
                        <a:rPr lang="en-US" sz="1500">
                          <a:effectLst/>
                        </a:rPr>
                        <a:t>I am sure your views on sustainably manufactured products correspond to the results of recent opinion polls. We all express an interest in both protecting the environment and improving workers' conditions.</a:t>
                      </a:r>
                      <a:endParaRPr lang="en-US" sz="1500">
                        <a:effectLst/>
                        <a:latin typeface="Noto Sans" panose="020B0502040504020204" pitchFamily="34" charset="0"/>
                      </a:endParaRPr>
                    </a:p>
                  </a:txBody>
                  <a:tcPr marL="76714" marR="76714" marT="38357" marB="38357"/>
                </a:tc>
                <a:extLst>
                  <a:ext uri="{0D108BD9-81ED-4DB2-BD59-A6C34878D82A}">
                    <a16:rowId xmlns:a16="http://schemas.microsoft.com/office/drawing/2014/main" val="197525837"/>
                  </a:ext>
                </a:extLst>
              </a:tr>
              <a:tr h="2595455">
                <a:tc>
                  <a:txBody>
                    <a:bodyPr/>
                    <a:lstStyle/>
                    <a:p>
                      <a:pPr algn="l" fontAlgn="t">
                        <a:buNone/>
                      </a:pPr>
                      <a:r>
                        <a:rPr lang="da-DK" sz="1500">
                          <a:effectLst/>
                        </a:rPr>
                        <a:t>Forklar fokus</a:t>
                      </a:r>
                      <a:br>
                        <a:rPr lang="da-DK" sz="1500">
                          <a:effectLst/>
                        </a:rPr>
                      </a:br>
                      <a:r>
                        <a:rPr lang="da-DK" sz="1500">
                          <a:effectLst/>
                        </a:rPr>
                        <a:t>for talen.</a:t>
                      </a:r>
                    </a:p>
                  </a:txBody>
                  <a:tcPr marL="76714" marR="76714" marT="38357" marB="38357"/>
                </a:tc>
                <a:tc>
                  <a:txBody>
                    <a:bodyPr/>
                    <a:lstStyle/>
                    <a:p>
                      <a:pPr algn="l" fontAlgn="t">
                        <a:buNone/>
                      </a:pPr>
                      <a:r>
                        <a:rPr lang="en-US" sz="1500">
                          <a:effectLst/>
                        </a:rPr>
                        <a:t>This will also be the starting point of my presentation today. First, I am going to briefly outline … Then I will move on to a detailed analysis of xxx. And finally, I will try to discuss xxx and sum up xxx.</a:t>
                      </a:r>
                    </a:p>
                    <a:p>
                      <a:pPr algn="l" fontAlgn="t">
                        <a:buNone/>
                      </a:pPr>
                      <a:r>
                        <a:rPr lang="en-US" sz="1500">
                          <a:effectLst/>
                        </a:rPr>
                        <a:t>I will allow some 5-10 minutes for questions at the end of my presentation, so I would be grateful if you could hold any questions until then. Right, let us begin.</a:t>
                      </a:r>
                      <a:endParaRPr lang="en-US" sz="1500">
                        <a:effectLst/>
                        <a:latin typeface="Noto Sans" panose="020B0502040504020204" pitchFamily="34" charset="0"/>
                      </a:endParaRPr>
                    </a:p>
                  </a:txBody>
                  <a:tcPr marL="76714" marR="76714" marT="38357" marB="38357"/>
                </a:tc>
                <a:extLst>
                  <a:ext uri="{0D108BD9-81ED-4DB2-BD59-A6C34878D82A}">
                    <a16:rowId xmlns:a16="http://schemas.microsoft.com/office/drawing/2014/main" val="3988536029"/>
                  </a:ext>
                </a:extLst>
              </a:tr>
            </a:tbl>
          </a:graphicData>
        </a:graphic>
      </p:graphicFrame>
    </p:spTree>
    <p:extLst>
      <p:ext uri="{BB962C8B-B14F-4D97-AF65-F5344CB8AC3E}">
        <p14:creationId xmlns:p14="http://schemas.microsoft.com/office/powerpoint/2010/main" val="2324706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235D50CD-58C8-70CE-0DD4-4111ECB90D3B}"/>
              </a:ext>
            </a:extLst>
          </p:cNvPr>
          <p:cNvSpPr>
            <a:spLocks noGrp="1"/>
          </p:cNvSpPr>
          <p:nvPr>
            <p:ph type="title"/>
          </p:nvPr>
        </p:nvSpPr>
        <p:spPr>
          <a:xfrm>
            <a:off x="466722" y="586855"/>
            <a:ext cx="3201366" cy="3387497"/>
          </a:xfrm>
        </p:spPr>
        <p:txBody>
          <a:bodyPr anchor="b">
            <a:normAutofit/>
          </a:bodyPr>
          <a:lstStyle/>
          <a:p>
            <a:pPr algn="r"/>
            <a:r>
              <a:rPr lang="da-DK" sz="4000">
                <a:solidFill>
                  <a:srgbClr val="FFFFFF"/>
                </a:solidFill>
              </a:rPr>
              <a:t>Body-delen</a:t>
            </a:r>
          </a:p>
        </p:txBody>
      </p:sp>
      <p:sp>
        <p:nvSpPr>
          <p:cNvPr id="3" name="Pladsholder til indhold 2">
            <a:extLst>
              <a:ext uri="{FF2B5EF4-FFF2-40B4-BE49-F238E27FC236}">
                <a16:creationId xmlns:a16="http://schemas.microsoft.com/office/drawing/2014/main" id="{E452F2B4-BE6A-142E-89C7-BE699E557678}"/>
              </a:ext>
            </a:extLst>
          </p:cNvPr>
          <p:cNvSpPr>
            <a:spLocks noGrp="1"/>
          </p:cNvSpPr>
          <p:nvPr>
            <p:ph idx="1"/>
          </p:nvPr>
        </p:nvSpPr>
        <p:spPr>
          <a:xfrm>
            <a:off x="4810259" y="649480"/>
            <a:ext cx="6555347" cy="5546047"/>
          </a:xfrm>
        </p:spPr>
        <p:txBody>
          <a:bodyPr anchor="ctr">
            <a:normAutofit/>
          </a:bodyPr>
          <a:lstStyle/>
          <a:p>
            <a:endParaRPr lang="da-DK" sz="2000"/>
          </a:p>
          <a:p>
            <a:r>
              <a:rPr lang="en-US" sz="2000"/>
              <a:t>In your manuscript, you must comment on whether Disney has a problem with their princesses or not, and you must include both the negative and positive aspects of Disney princesses.</a:t>
            </a:r>
            <a:endParaRPr lang="da-DK" sz="2000"/>
          </a:p>
          <a:p>
            <a:endParaRPr lang="da-DK" sz="2000"/>
          </a:p>
          <a:p>
            <a:r>
              <a:rPr lang="da-DK" sz="2000"/>
              <a:t>Start hvert afsnit med en </a:t>
            </a:r>
            <a:r>
              <a:rPr lang="da-DK" sz="2000" i="1"/>
              <a:t>topic sentence</a:t>
            </a:r>
            <a:r>
              <a:rPr lang="da-DK" sz="2000"/>
              <a:t>, dvs. en vigtig pointe, som du forklarer med et eller flere eksempler, eller en påstand, som du underbygger med en forklaring (se → </a:t>
            </a:r>
            <a:r>
              <a:rPr lang="da-DK" sz="2000" u="sng">
                <a:hlinkClick r:id="rId2"/>
              </a:rPr>
              <a:t>Sådan strukturerer du et argumentative essay</a:t>
            </a:r>
            <a:r>
              <a:rPr lang="da-DK" sz="2000"/>
              <a:t> og </a:t>
            </a:r>
            <a:r>
              <a:rPr lang="da-DK" sz="2000" u="sng">
                <a:hlinkClick r:id="rId3"/>
              </a:rPr>
              <a:t>Nyttige vendinger</a:t>
            </a:r>
            <a:r>
              <a:rPr lang="da-DK" sz="2000"/>
              <a:t>).</a:t>
            </a:r>
          </a:p>
        </p:txBody>
      </p:sp>
    </p:spTree>
    <p:extLst>
      <p:ext uri="{BB962C8B-B14F-4D97-AF65-F5344CB8AC3E}">
        <p14:creationId xmlns:p14="http://schemas.microsoft.com/office/powerpoint/2010/main" val="2670145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C8CDC74-4001-6F5F-66DF-FDC85B0CEC56}"/>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600" kern="1200">
                <a:solidFill>
                  <a:srgbClr val="FFFFFF"/>
                </a:solidFill>
                <a:latin typeface="+mj-lt"/>
                <a:ea typeface="+mj-ea"/>
                <a:cs typeface="+mj-cs"/>
              </a:rPr>
              <a:t>Pee structure</a:t>
            </a:r>
          </a:p>
        </p:txBody>
      </p:sp>
      <p:graphicFrame>
        <p:nvGraphicFramePr>
          <p:cNvPr id="4" name="Pladsholder til indhold 3">
            <a:extLst>
              <a:ext uri="{FF2B5EF4-FFF2-40B4-BE49-F238E27FC236}">
                <a16:creationId xmlns:a16="http://schemas.microsoft.com/office/drawing/2014/main" id="{17B71FAC-6C36-3964-0DC1-A368C485E2BD}"/>
              </a:ext>
            </a:extLst>
          </p:cNvPr>
          <p:cNvGraphicFramePr>
            <a:graphicFrameLocks noGrp="1"/>
          </p:cNvGraphicFramePr>
          <p:nvPr>
            <p:ph idx="1"/>
            <p:extLst>
              <p:ext uri="{D42A27DB-BD31-4B8C-83A1-F6EECF244321}">
                <p14:modId xmlns:p14="http://schemas.microsoft.com/office/powerpoint/2010/main" val="4055101622"/>
              </p:ext>
            </p:extLst>
          </p:nvPr>
        </p:nvGraphicFramePr>
        <p:xfrm>
          <a:off x="4038600" y="1478856"/>
          <a:ext cx="7188200" cy="3896900"/>
        </p:xfrm>
        <a:graphic>
          <a:graphicData uri="http://schemas.openxmlformats.org/drawingml/2006/table">
            <a:tbl>
              <a:tblPr>
                <a:solidFill>
                  <a:schemeClr val="tx1">
                    <a:lumMod val="65000"/>
                    <a:lumOff val="35000"/>
                  </a:schemeClr>
                </a:solidFill>
              </a:tblPr>
              <a:tblGrid>
                <a:gridCol w="2540892">
                  <a:extLst>
                    <a:ext uri="{9D8B030D-6E8A-4147-A177-3AD203B41FA5}">
                      <a16:colId xmlns:a16="http://schemas.microsoft.com/office/drawing/2014/main" val="1277070777"/>
                    </a:ext>
                  </a:extLst>
                </a:gridCol>
                <a:gridCol w="4647308">
                  <a:extLst>
                    <a:ext uri="{9D8B030D-6E8A-4147-A177-3AD203B41FA5}">
                      <a16:colId xmlns:a16="http://schemas.microsoft.com/office/drawing/2014/main" val="1852651134"/>
                    </a:ext>
                  </a:extLst>
                </a:gridCol>
              </a:tblGrid>
              <a:tr h="957131">
                <a:tc>
                  <a:txBody>
                    <a:bodyPr/>
                    <a:lstStyle/>
                    <a:p>
                      <a:pPr algn="l" fontAlgn="t">
                        <a:buNone/>
                      </a:pPr>
                      <a:r>
                        <a:rPr lang="da-DK" sz="1300" b="1" cap="none" spc="0">
                          <a:solidFill>
                            <a:schemeClr val="bg1"/>
                          </a:solidFill>
                          <a:effectLst/>
                        </a:rPr>
                        <a:t>Point</a:t>
                      </a:r>
                    </a:p>
                  </a:txBody>
                  <a:tcPr marL="58096" marR="58096" marT="29048" marB="76913">
                    <a:lnL w="12700" cmpd="sng">
                      <a:noFill/>
                      <a:prstDash val="solid"/>
                    </a:lnL>
                    <a:lnR w="12700" cmpd="sng">
                      <a:noFill/>
                      <a:prstDash val="solid"/>
                    </a:lnR>
                    <a:lnT w="12700" cmpd="sng">
                      <a:noFill/>
                      <a:prstDash val="solid"/>
                    </a:lnT>
                    <a:lnB w="12700" cmpd="sng">
                      <a:noFill/>
                      <a:prstDash val="solid"/>
                    </a:lnB>
                    <a:solidFill>
                      <a:schemeClr val="tx1">
                        <a:lumMod val="65000"/>
                        <a:lumOff val="35000"/>
                      </a:schemeClr>
                    </a:solidFill>
                  </a:tcPr>
                </a:tc>
                <a:tc>
                  <a:txBody>
                    <a:bodyPr/>
                    <a:lstStyle/>
                    <a:p>
                      <a:pPr algn="l" fontAlgn="t">
                        <a:buNone/>
                      </a:pPr>
                      <a:r>
                        <a:rPr lang="en-US" sz="1300" cap="none" spc="0">
                          <a:solidFill>
                            <a:schemeClr val="bg1"/>
                          </a:solidFill>
                          <a:effectLst/>
                        </a:rPr>
                        <a:t>This leads me on to the next point on my agenda, the importance of taking CSR into account. American companies have every interest in paying attention to some of the issues that occupy the minds of their customers.</a:t>
                      </a:r>
                    </a:p>
                  </a:txBody>
                  <a:tcPr marL="58096" marR="58096" marT="29048" marB="76913">
                    <a:lnL w="12700" cmpd="sng">
                      <a:noFill/>
                      <a:prstDash val="solid"/>
                    </a:lnL>
                    <a:lnR w="12700" cmpd="sng">
                      <a:noFill/>
                      <a:prstDash val="solid"/>
                    </a:lnR>
                    <a:lnT w="12700" cmpd="sng">
                      <a:noFill/>
                      <a:prstDash val="solid"/>
                    </a:lnT>
                    <a:lnB w="12700" cmpd="sng">
                      <a:noFill/>
                      <a:prstDash val="solid"/>
                    </a:lnB>
                    <a:solidFill>
                      <a:schemeClr val="tx1">
                        <a:lumMod val="65000"/>
                        <a:lumOff val="35000"/>
                      </a:schemeClr>
                    </a:solidFill>
                  </a:tcPr>
                </a:tc>
                <a:extLst>
                  <a:ext uri="{0D108BD9-81ED-4DB2-BD59-A6C34878D82A}">
                    <a16:rowId xmlns:a16="http://schemas.microsoft.com/office/drawing/2014/main" val="1441451308"/>
                  </a:ext>
                </a:extLst>
              </a:tr>
              <a:tr h="1982638">
                <a:tc>
                  <a:txBody>
                    <a:bodyPr/>
                    <a:lstStyle/>
                    <a:p>
                      <a:pPr algn="l" fontAlgn="t">
                        <a:buNone/>
                      </a:pPr>
                      <a:r>
                        <a:rPr lang="da-DK" sz="1300" b="1" cap="none" spc="0">
                          <a:solidFill>
                            <a:schemeClr val="bg1"/>
                          </a:solidFill>
                          <a:effectLst/>
                        </a:rPr>
                        <a:t>Evidence</a:t>
                      </a:r>
                    </a:p>
                  </a:txBody>
                  <a:tcPr marL="58096" marR="58096" marT="29048" marB="76913">
                    <a:lnL w="12700" cmpd="sng">
                      <a:noFill/>
                      <a:prstDash val="solid"/>
                    </a:lnL>
                    <a:lnR w="12700" cmpd="sng">
                      <a:noFill/>
                      <a:prstDash val="solid"/>
                    </a:lnR>
                    <a:lnT w="12700" cmpd="sng">
                      <a:noFill/>
                      <a:prstDash val="solid"/>
                    </a:lnT>
                    <a:lnB w="12700" cmpd="sng">
                      <a:noFill/>
                      <a:prstDash val="solid"/>
                    </a:lnB>
                    <a:solidFill>
                      <a:schemeClr val="tx1">
                        <a:lumMod val="65000"/>
                        <a:lumOff val="35000"/>
                      </a:schemeClr>
                    </a:solidFill>
                  </a:tcPr>
                </a:tc>
                <a:tc>
                  <a:txBody>
                    <a:bodyPr/>
                    <a:lstStyle/>
                    <a:p>
                      <a:pPr algn="l" fontAlgn="t">
                        <a:buNone/>
                      </a:pPr>
                      <a:r>
                        <a:rPr lang="en-US" sz="1300" cap="none" spc="0">
                          <a:solidFill>
                            <a:schemeClr val="bg1"/>
                          </a:solidFill>
                          <a:effectLst/>
                        </a:rPr>
                        <a:t>A recent survey conducted in the US reveals that more than 70% of Americans believe companies should get involved in social issues. More importantly, 3 in 4 Americans are willing to avoid buying products that do not match their preferences, and almost 9 in 10 Americans are prepared to buy a product from a company that shares their beliefs(Cone Communications). However, this may of course vary depending on the target group </a:t>
                      </a:r>
                      <a:r>
                        <a:rPr lang="en-US" sz="1300" i="1" cap="none" spc="0">
                          <a:solidFill>
                            <a:schemeClr val="bg1"/>
                          </a:solidFill>
                          <a:effectLst/>
                        </a:rPr>
                        <a:t>(Washington Examiner, 2018).</a:t>
                      </a:r>
                      <a:endParaRPr lang="en-US" sz="1300" cap="none" spc="0">
                        <a:solidFill>
                          <a:schemeClr val="bg1"/>
                        </a:solidFill>
                        <a:effectLst/>
                      </a:endParaRPr>
                    </a:p>
                  </a:txBody>
                  <a:tcPr marL="58096" marR="58096" marT="29048" marB="76913">
                    <a:lnL w="12700" cmpd="sng">
                      <a:noFill/>
                      <a:prstDash val="solid"/>
                    </a:lnL>
                    <a:lnR w="12700" cmpd="sng">
                      <a:noFill/>
                      <a:prstDash val="solid"/>
                    </a:lnR>
                    <a:lnT w="12700" cmpd="sng">
                      <a:noFill/>
                      <a:prstDash val="solid"/>
                    </a:lnT>
                    <a:lnB w="12700" cmpd="sng">
                      <a:noFill/>
                      <a:prstDash val="solid"/>
                    </a:lnB>
                    <a:solidFill>
                      <a:schemeClr val="tx1">
                        <a:lumMod val="65000"/>
                        <a:lumOff val="35000"/>
                      </a:schemeClr>
                    </a:solidFill>
                  </a:tcPr>
                </a:tc>
                <a:extLst>
                  <a:ext uri="{0D108BD9-81ED-4DB2-BD59-A6C34878D82A}">
                    <a16:rowId xmlns:a16="http://schemas.microsoft.com/office/drawing/2014/main" val="2791802041"/>
                  </a:ext>
                </a:extLst>
              </a:tr>
              <a:tr h="957131">
                <a:tc>
                  <a:txBody>
                    <a:bodyPr/>
                    <a:lstStyle/>
                    <a:p>
                      <a:pPr algn="l" fontAlgn="t">
                        <a:buNone/>
                      </a:pPr>
                      <a:r>
                        <a:rPr lang="da-DK" sz="1300" b="1" cap="none" spc="0">
                          <a:solidFill>
                            <a:schemeClr val="bg1"/>
                          </a:solidFill>
                          <a:effectLst/>
                        </a:rPr>
                        <a:t>Explanation</a:t>
                      </a:r>
                    </a:p>
                  </a:txBody>
                  <a:tcPr marL="58096" marR="58096" marT="29048" marB="76913">
                    <a:lnL w="12700" cmpd="sng">
                      <a:noFill/>
                      <a:prstDash val="solid"/>
                    </a:lnL>
                    <a:lnR w="12700" cmpd="sng">
                      <a:noFill/>
                      <a:prstDash val="solid"/>
                    </a:lnR>
                    <a:lnT w="12700" cmpd="sng">
                      <a:noFill/>
                      <a:prstDash val="solid"/>
                    </a:lnT>
                    <a:lnB w="12700" cmpd="sng">
                      <a:noFill/>
                      <a:prstDash val="solid"/>
                    </a:lnB>
                    <a:solidFill>
                      <a:schemeClr val="tx1">
                        <a:lumMod val="65000"/>
                        <a:lumOff val="35000"/>
                      </a:schemeClr>
                    </a:solidFill>
                  </a:tcPr>
                </a:tc>
                <a:tc>
                  <a:txBody>
                    <a:bodyPr/>
                    <a:lstStyle/>
                    <a:p>
                      <a:pPr algn="l" fontAlgn="t">
                        <a:buNone/>
                      </a:pPr>
                      <a:r>
                        <a:rPr lang="en-US" sz="1300" cap="none" spc="0">
                          <a:solidFill>
                            <a:schemeClr val="bg1"/>
                          </a:solidFill>
                          <a:effectLst/>
                        </a:rPr>
                        <a:t>Consequently, it would be fair to say that there is a huge potential in the market for environmental and sustainable products and companies are well advised to listen to take their target consumers' preferences into account.</a:t>
                      </a:r>
                    </a:p>
                  </a:txBody>
                  <a:tcPr marL="58096" marR="58096" marT="29048" marB="76913">
                    <a:lnL w="12700" cmpd="sng">
                      <a:noFill/>
                      <a:prstDash val="solid"/>
                    </a:lnL>
                    <a:lnR w="12700" cmpd="sng">
                      <a:noFill/>
                      <a:prstDash val="solid"/>
                    </a:lnR>
                    <a:lnT w="12700" cmpd="sng">
                      <a:noFill/>
                      <a:prstDash val="solid"/>
                    </a:lnT>
                    <a:lnB w="12700" cmpd="sng">
                      <a:noFill/>
                      <a:prstDash val="solid"/>
                    </a:lnB>
                    <a:solidFill>
                      <a:schemeClr val="tx1">
                        <a:lumMod val="65000"/>
                        <a:lumOff val="35000"/>
                      </a:schemeClr>
                    </a:solidFill>
                  </a:tcPr>
                </a:tc>
                <a:extLst>
                  <a:ext uri="{0D108BD9-81ED-4DB2-BD59-A6C34878D82A}">
                    <a16:rowId xmlns:a16="http://schemas.microsoft.com/office/drawing/2014/main" val="628816835"/>
                  </a:ext>
                </a:extLst>
              </a:tr>
            </a:tbl>
          </a:graphicData>
        </a:graphic>
      </p:graphicFrame>
    </p:spTree>
    <p:extLst>
      <p:ext uri="{BB962C8B-B14F-4D97-AF65-F5344CB8AC3E}">
        <p14:creationId xmlns:p14="http://schemas.microsoft.com/office/powerpoint/2010/main" val="3630895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697351C-68E8-A797-0621-5EAA057BE0AA}"/>
              </a:ext>
            </a:extLst>
          </p:cNvPr>
          <p:cNvSpPr>
            <a:spLocks noGrp="1"/>
          </p:cNvSpPr>
          <p:nvPr>
            <p:ph type="title"/>
          </p:nvPr>
        </p:nvSpPr>
        <p:spPr>
          <a:xfrm>
            <a:off x="761803" y="350196"/>
            <a:ext cx="4646904" cy="1624520"/>
          </a:xfrm>
        </p:spPr>
        <p:txBody>
          <a:bodyPr anchor="ctr">
            <a:normAutofit/>
          </a:bodyPr>
          <a:lstStyle/>
          <a:p>
            <a:r>
              <a:rPr lang="da-DK" sz="4000"/>
              <a:t>Retoriske virkemidler</a:t>
            </a:r>
          </a:p>
        </p:txBody>
      </p:sp>
      <p:sp>
        <p:nvSpPr>
          <p:cNvPr id="3" name="Pladsholder til indhold 2">
            <a:extLst>
              <a:ext uri="{FF2B5EF4-FFF2-40B4-BE49-F238E27FC236}">
                <a16:creationId xmlns:a16="http://schemas.microsoft.com/office/drawing/2014/main" id="{0479FC54-0D2A-0C42-A333-761E24F3C3E8}"/>
              </a:ext>
            </a:extLst>
          </p:cNvPr>
          <p:cNvSpPr>
            <a:spLocks noGrp="1"/>
          </p:cNvSpPr>
          <p:nvPr>
            <p:ph idx="1"/>
          </p:nvPr>
        </p:nvSpPr>
        <p:spPr>
          <a:xfrm>
            <a:off x="761802" y="2743200"/>
            <a:ext cx="4646905" cy="3613149"/>
          </a:xfrm>
        </p:spPr>
        <p:txBody>
          <a:bodyPr anchor="ctr">
            <a:normAutofit/>
          </a:bodyPr>
          <a:lstStyle/>
          <a:p>
            <a:r>
              <a:rPr lang="da-DK" sz="2000"/>
              <a:t>Brug retoriske/sproglige virkemidler til at holde publikums opmærksomhed, så det bliver let at følge dine argumenter og huske dem.</a:t>
            </a:r>
          </a:p>
          <a:p>
            <a:endParaRPr lang="da-DK" sz="2000"/>
          </a:p>
          <a:p>
            <a:pPr marL="0" indent="0">
              <a:buNone/>
            </a:pPr>
            <a:endParaRPr lang="en-US" sz="2000" i="1"/>
          </a:p>
        </p:txBody>
      </p:sp>
      <p:pic>
        <p:nvPicPr>
          <p:cNvPr id="5" name="Picture 4" descr="Jeg har forbindelse til Sun">
            <a:extLst>
              <a:ext uri="{FF2B5EF4-FFF2-40B4-BE49-F238E27FC236}">
                <a16:creationId xmlns:a16="http://schemas.microsoft.com/office/drawing/2014/main" id="{47220367-6FA7-D6CD-7C53-E1EA67778BFF}"/>
              </a:ext>
            </a:extLst>
          </p:cNvPr>
          <p:cNvPicPr>
            <a:picLocks noChangeAspect="1"/>
          </p:cNvPicPr>
          <p:nvPr/>
        </p:nvPicPr>
        <p:blipFill>
          <a:blip r:embed="rId2"/>
          <a:srcRect l="29382" r="10997" b="2"/>
          <a:stretch>
            <a:fillRect/>
          </a:stretch>
        </p:blipFill>
        <p:spPr>
          <a:xfrm>
            <a:off x="6096000" y="1"/>
            <a:ext cx="6102825" cy="6858000"/>
          </a:xfrm>
          <a:prstGeom prst="rect">
            <a:avLst/>
          </a:prstGeom>
        </p:spPr>
      </p:pic>
    </p:spTree>
    <p:extLst>
      <p:ext uri="{BB962C8B-B14F-4D97-AF65-F5344CB8AC3E}">
        <p14:creationId xmlns:p14="http://schemas.microsoft.com/office/powerpoint/2010/main" val="4999900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C76DF56-ACCE-3E27-3E36-9CF6266356BF}"/>
              </a:ext>
            </a:extLst>
          </p:cNvPr>
          <p:cNvSpPr>
            <a:spLocks noGrp="1"/>
          </p:cNvSpPr>
          <p:nvPr>
            <p:ph type="title"/>
          </p:nvPr>
        </p:nvSpPr>
        <p:spPr>
          <a:xfrm>
            <a:off x="586478" y="1683756"/>
            <a:ext cx="3115265" cy="2396359"/>
          </a:xfrm>
        </p:spPr>
        <p:txBody>
          <a:bodyPr anchor="b">
            <a:normAutofit/>
          </a:bodyPr>
          <a:lstStyle/>
          <a:p>
            <a:pPr algn="r"/>
            <a:r>
              <a:rPr lang="da-DK" sz="4000" dirty="0">
                <a:solidFill>
                  <a:srgbClr val="FFFFFF"/>
                </a:solidFill>
              </a:rPr>
              <a:t>Eksempler på retoriske virkemidler</a:t>
            </a:r>
          </a:p>
        </p:txBody>
      </p:sp>
      <p:graphicFrame>
        <p:nvGraphicFramePr>
          <p:cNvPr id="5" name="Pladsholder til indhold 2">
            <a:extLst>
              <a:ext uri="{FF2B5EF4-FFF2-40B4-BE49-F238E27FC236}">
                <a16:creationId xmlns:a16="http://schemas.microsoft.com/office/drawing/2014/main" id="{68B9CEBD-5D68-7EA0-4BCF-375E2C84BDF1}"/>
              </a:ext>
            </a:extLst>
          </p:cNvPr>
          <p:cNvGraphicFramePr>
            <a:graphicFrameLocks noGrp="1"/>
          </p:cNvGraphicFramePr>
          <p:nvPr>
            <p:ph idx="1"/>
            <p:extLst>
              <p:ext uri="{D42A27DB-BD31-4B8C-83A1-F6EECF244321}">
                <p14:modId xmlns:p14="http://schemas.microsoft.com/office/powerpoint/2010/main" val="3806309697"/>
              </p:ext>
            </p:extLst>
          </p:nvPr>
        </p:nvGraphicFramePr>
        <p:xfrm>
          <a:off x="4905052" y="750440"/>
          <a:ext cx="6666833" cy="5497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4443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DDE32A8-6041-FAAC-E22E-099F06DB00D1}"/>
              </a:ext>
            </a:extLst>
          </p:cNvPr>
          <p:cNvSpPr>
            <a:spLocks noGrp="1"/>
          </p:cNvSpPr>
          <p:nvPr>
            <p:ph type="title"/>
          </p:nvPr>
        </p:nvSpPr>
        <p:spPr>
          <a:xfrm>
            <a:off x="466722" y="586855"/>
            <a:ext cx="3201366" cy="3387497"/>
          </a:xfrm>
        </p:spPr>
        <p:txBody>
          <a:bodyPr anchor="b">
            <a:normAutofit/>
          </a:bodyPr>
          <a:lstStyle/>
          <a:p>
            <a:pPr algn="r"/>
            <a:r>
              <a:rPr lang="da-DK" sz="4000">
                <a:solidFill>
                  <a:srgbClr val="FFFFFF"/>
                </a:solidFill>
              </a:rPr>
              <a:t>Eksempler på retoriske virkemidler</a:t>
            </a:r>
          </a:p>
        </p:txBody>
      </p:sp>
      <p:sp>
        <p:nvSpPr>
          <p:cNvPr id="3" name="Pladsholder til indhold 2">
            <a:extLst>
              <a:ext uri="{FF2B5EF4-FFF2-40B4-BE49-F238E27FC236}">
                <a16:creationId xmlns:a16="http://schemas.microsoft.com/office/drawing/2014/main" id="{4A02D37F-DCA5-0121-241C-536513FB72B6}"/>
              </a:ext>
            </a:extLst>
          </p:cNvPr>
          <p:cNvSpPr>
            <a:spLocks noGrp="1"/>
          </p:cNvSpPr>
          <p:nvPr>
            <p:ph idx="1"/>
          </p:nvPr>
        </p:nvSpPr>
        <p:spPr>
          <a:xfrm>
            <a:off x="4810259" y="649480"/>
            <a:ext cx="6555347" cy="5546047"/>
          </a:xfrm>
        </p:spPr>
        <p:txBody>
          <a:bodyPr anchor="ctr">
            <a:normAutofit/>
          </a:bodyPr>
          <a:lstStyle/>
          <a:p>
            <a:r>
              <a:rPr lang="da-DK" sz="2000" dirty="0" err="1"/>
              <a:t>Antithesis</a:t>
            </a:r>
            <a:r>
              <a:rPr lang="da-DK" sz="2000" dirty="0"/>
              <a:t>: </a:t>
            </a:r>
            <a:r>
              <a:rPr lang="en-US" sz="2000" dirty="0"/>
              <a:t>When two contrasting words or ideas are put together:</a:t>
            </a:r>
            <a:endParaRPr lang="da-DK" sz="2000" dirty="0"/>
          </a:p>
          <a:p>
            <a:endParaRPr lang="da-DK" sz="2000" dirty="0"/>
          </a:p>
          <a:p>
            <a:pPr marL="0" indent="0">
              <a:buNone/>
            </a:pPr>
            <a:r>
              <a:rPr lang="da-DK" sz="2000" dirty="0" err="1"/>
              <a:t>Example</a:t>
            </a:r>
            <a:r>
              <a:rPr lang="da-DK" sz="2000" dirty="0"/>
              <a:t>:  </a:t>
            </a:r>
            <a:r>
              <a:rPr lang="en-US" sz="2000" dirty="0"/>
              <a:t>“Give every man thy ear, but few thy voice.” </a:t>
            </a:r>
          </a:p>
          <a:p>
            <a:endParaRPr lang="en-US" sz="2000" dirty="0"/>
          </a:p>
          <a:p>
            <a:endParaRPr lang="en-US" sz="2000" dirty="0"/>
          </a:p>
          <a:p>
            <a:r>
              <a:rPr lang="en-US" sz="2000" dirty="0"/>
              <a:t>This is a great example of antithesis because it pairs two contrasting ideas—listening and speaking—in the same parallel structure.</a:t>
            </a:r>
            <a:endParaRPr lang="da-DK" sz="2000" dirty="0"/>
          </a:p>
        </p:txBody>
      </p:sp>
    </p:spTree>
    <p:extLst>
      <p:ext uri="{BB962C8B-B14F-4D97-AF65-F5344CB8AC3E}">
        <p14:creationId xmlns:p14="http://schemas.microsoft.com/office/powerpoint/2010/main" val="419814420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338</TotalTime>
  <Words>1332</Words>
  <Application>Microsoft Office PowerPoint</Application>
  <PresentationFormat>Widescreen</PresentationFormat>
  <Paragraphs>97</Paragraphs>
  <Slides>17</Slides>
  <Notes>2</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17</vt:i4>
      </vt:variant>
    </vt:vector>
  </HeadingPairs>
  <TitlesOfParts>
    <vt:vector size="22" baseType="lpstr">
      <vt:lpstr>Aptos</vt:lpstr>
      <vt:lpstr>Aptos Display</vt:lpstr>
      <vt:lpstr>Arial</vt:lpstr>
      <vt:lpstr>Noto Sans</vt:lpstr>
      <vt:lpstr>Office-tema</vt:lpstr>
      <vt:lpstr>Manuscript</vt:lpstr>
      <vt:lpstr>Homework:</vt:lpstr>
      <vt:lpstr>Your assignment</vt:lpstr>
      <vt:lpstr>The structure of a manuscript</vt:lpstr>
      <vt:lpstr>Body-delen</vt:lpstr>
      <vt:lpstr>Pee structure</vt:lpstr>
      <vt:lpstr>Retoriske virkemidler</vt:lpstr>
      <vt:lpstr>Eksempler på retoriske virkemidler</vt:lpstr>
      <vt:lpstr>Eksempler på retoriske virkemidler</vt:lpstr>
      <vt:lpstr>Identify the rhetorical devices </vt:lpstr>
      <vt:lpstr>More about rhetorical devices:</vt:lpstr>
      <vt:lpstr>Konklusion/afslutning</vt:lpstr>
      <vt:lpstr>Why children need better role models than Disney princesses | Mia Fisher | TEDxCCHS Youth  </vt:lpstr>
      <vt:lpstr>Toulmin’s model of argumentation</vt:lpstr>
      <vt:lpstr>Walk and talk (15 minutes)</vt:lpstr>
      <vt:lpstr>Preparation of assignment</vt:lpstr>
      <vt:lpstr>Ready set go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Seis Flyvholm (MASF - Underviser - U/NORD)</dc:creator>
  <cp:lastModifiedBy>Maria Seis Flyvholm (MASF - Underviser - U/NORD)</cp:lastModifiedBy>
  <cp:revision>6</cp:revision>
  <dcterms:created xsi:type="dcterms:W3CDTF">2025-09-11T12:25:50Z</dcterms:created>
  <dcterms:modified xsi:type="dcterms:W3CDTF">2025-09-12T09:41:58Z</dcterms:modified>
</cp:coreProperties>
</file>