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57" r:id="rId4"/>
    <p:sldId id="258" r:id="rId5"/>
    <p:sldId id="276" r:id="rId6"/>
    <p:sldId id="259" r:id="rId7"/>
    <p:sldId id="260" r:id="rId8"/>
    <p:sldId id="273" r:id="rId9"/>
    <p:sldId id="277" r:id="rId10"/>
    <p:sldId id="261" r:id="rId11"/>
    <p:sldId id="262" r:id="rId12"/>
    <p:sldId id="267" r:id="rId13"/>
    <p:sldId id="268" r:id="rId14"/>
    <p:sldId id="263" r:id="rId15"/>
    <p:sldId id="266" r:id="rId16"/>
    <p:sldId id="270" r:id="rId17"/>
    <p:sldId id="274" r:id="rId18"/>
    <p:sldId id="275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>
        <p:scale>
          <a:sx n="71" d="100"/>
          <a:sy n="71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minlaering.dk/bog/1/kapitel/47220/sektion/47489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app.minlaering.dk/bog/1/kapitel/47220/sektion/4748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5BE7D-6AB1-4DB6-9878-185D351C192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C06463B-33FD-4395-AFC3-9EAF44EC34C3}">
      <dgm:prSet/>
      <dgm:spPr/>
      <dgm:t>
        <a:bodyPr/>
        <a:lstStyle/>
        <a:p>
          <a:r>
            <a:rPr lang="da-DK"/>
            <a:t>1. to swim         </a:t>
          </a:r>
          <a:endParaRPr lang="en-US"/>
        </a:p>
      </dgm:t>
    </dgm:pt>
    <dgm:pt modelId="{A11D4A93-BF55-4329-B046-1AF99D9FD3CA}" type="parTrans" cxnId="{2811792C-972F-4CD3-A629-06FB7A2AE097}">
      <dgm:prSet/>
      <dgm:spPr/>
      <dgm:t>
        <a:bodyPr/>
        <a:lstStyle/>
        <a:p>
          <a:endParaRPr lang="en-US"/>
        </a:p>
      </dgm:t>
    </dgm:pt>
    <dgm:pt modelId="{66D3E91E-52C6-4834-BBFE-A2055BB653A5}" type="sibTrans" cxnId="{2811792C-972F-4CD3-A629-06FB7A2AE097}">
      <dgm:prSet/>
      <dgm:spPr/>
      <dgm:t>
        <a:bodyPr/>
        <a:lstStyle/>
        <a:p>
          <a:endParaRPr lang="en-US"/>
        </a:p>
      </dgm:t>
    </dgm:pt>
    <dgm:pt modelId="{1C38D412-A1EC-45CB-BC0A-A82FA3D9916A}">
      <dgm:prSet/>
      <dgm:spPr/>
      <dgm:t>
        <a:bodyPr/>
        <a:lstStyle/>
        <a:p>
          <a:r>
            <a:rPr lang="da-DK"/>
            <a:t>2. to live   </a:t>
          </a:r>
          <a:endParaRPr lang="en-US"/>
        </a:p>
      </dgm:t>
    </dgm:pt>
    <dgm:pt modelId="{35F20DB9-C454-4AF8-A371-4B76896C3B41}" type="parTrans" cxnId="{37E74AC1-0CD2-4B7E-BD8B-6125AA26109A}">
      <dgm:prSet/>
      <dgm:spPr/>
      <dgm:t>
        <a:bodyPr/>
        <a:lstStyle/>
        <a:p>
          <a:endParaRPr lang="en-US"/>
        </a:p>
      </dgm:t>
    </dgm:pt>
    <dgm:pt modelId="{0A6BF733-D6F7-462D-862D-75C1DC179E27}" type="sibTrans" cxnId="{37E74AC1-0CD2-4B7E-BD8B-6125AA26109A}">
      <dgm:prSet/>
      <dgm:spPr/>
      <dgm:t>
        <a:bodyPr/>
        <a:lstStyle/>
        <a:p>
          <a:endParaRPr lang="en-US"/>
        </a:p>
      </dgm:t>
    </dgm:pt>
    <dgm:pt modelId="{F5E3E4AC-97A3-43DD-8370-3430624199E2}">
      <dgm:prSet/>
      <dgm:spPr/>
      <dgm:t>
        <a:bodyPr/>
        <a:lstStyle/>
        <a:p>
          <a:r>
            <a:rPr lang="da-DK"/>
            <a:t>3. to go</a:t>
          </a:r>
          <a:endParaRPr lang="en-US"/>
        </a:p>
      </dgm:t>
    </dgm:pt>
    <dgm:pt modelId="{BF106A8E-A7FC-48B1-8536-2A36665891D0}" type="parTrans" cxnId="{BEA6A895-1D91-4BFB-B098-77F442377138}">
      <dgm:prSet/>
      <dgm:spPr/>
      <dgm:t>
        <a:bodyPr/>
        <a:lstStyle/>
        <a:p>
          <a:endParaRPr lang="en-US"/>
        </a:p>
      </dgm:t>
    </dgm:pt>
    <dgm:pt modelId="{43432F4F-A8B7-4860-822F-8C6948AC914A}" type="sibTrans" cxnId="{BEA6A895-1D91-4BFB-B098-77F442377138}">
      <dgm:prSet/>
      <dgm:spPr/>
      <dgm:t>
        <a:bodyPr/>
        <a:lstStyle/>
        <a:p>
          <a:endParaRPr lang="en-US"/>
        </a:p>
      </dgm:t>
    </dgm:pt>
    <dgm:pt modelId="{ED1A0A5B-2B70-4A12-AA68-E1932C003B0B}">
      <dgm:prSet/>
      <dgm:spPr/>
      <dgm:t>
        <a:bodyPr/>
        <a:lstStyle/>
        <a:p>
          <a:r>
            <a:rPr lang="da-DK"/>
            <a:t>4. To sink</a:t>
          </a:r>
          <a:endParaRPr lang="en-US"/>
        </a:p>
      </dgm:t>
    </dgm:pt>
    <dgm:pt modelId="{5CAF0914-2328-4072-A40E-F83B94875BCB}" type="parTrans" cxnId="{61419608-0C01-4B28-9DF2-8AB25C3AE297}">
      <dgm:prSet/>
      <dgm:spPr/>
      <dgm:t>
        <a:bodyPr/>
        <a:lstStyle/>
        <a:p>
          <a:endParaRPr lang="en-US"/>
        </a:p>
      </dgm:t>
    </dgm:pt>
    <dgm:pt modelId="{2EA1E4D5-EB28-4603-82F4-FE5F3524F145}" type="sibTrans" cxnId="{61419608-0C01-4B28-9DF2-8AB25C3AE297}">
      <dgm:prSet/>
      <dgm:spPr/>
      <dgm:t>
        <a:bodyPr/>
        <a:lstStyle/>
        <a:p>
          <a:endParaRPr lang="en-US"/>
        </a:p>
      </dgm:t>
    </dgm:pt>
    <dgm:pt modelId="{086A9F0D-9666-4C28-BADD-75D5F73810A8}">
      <dgm:prSet/>
      <dgm:spPr/>
      <dgm:t>
        <a:bodyPr/>
        <a:lstStyle/>
        <a:p>
          <a:r>
            <a:rPr lang="da-DK"/>
            <a:t>5. To entertain</a:t>
          </a:r>
          <a:endParaRPr lang="en-US"/>
        </a:p>
      </dgm:t>
    </dgm:pt>
    <dgm:pt modelId="{E5C7AE1D-35C6-4D48-B01C-C62B56C4908E}" type="parTrans" cxnId="{6484BFB2-C93B-49A0-9DE3-6FBBD5E8D4A7}">
      <dgm:prSet/>
      <dgm:spPr/>
      <dgm:t>
        <a:bodyPr/>
        <a:lstStyle/>
        <a:p>
          <a:endParaRPr lang="en-US"/>
        </a:p>
      </dgm:t>
    </dgm:pt>
    <dgm:pt modelId="{05E9E189-A2E8-4DBF-AED3-C0933694CC3D}" type="sibTrans" cxnId="{6484BFB2-C93B-49A0-9DE3-6FBBD5E8D4A7}">
      <dgm:prSet/>
      <dgm:spPr/>
      <dgm:t>
        <a:bodyPr/>
        <a:lstStyle/>
        <a:p>
          <a:endParaRPr lang="en-US"/>
        </a:p>
      </dgm:t>
    </dgm:pt>
    <dgm:pt modelId="{C11FD927-557A-436B-84E4-9EC0356B6A37}" type="pres">
      <dgm:prSet presAssocID="{8F85BE7D-6AB1-4DB6-9878-185D351C1927}" presName="linear" presStyleCnt="0">
        <dgm:presLayoutVars>
          <dgm:animLvl val="lvl"/>
          <dgm:resizeHandles val="exact"/>
        </dgm:presLayoutVars>
      </dgm:prSet>
      <dgm:spPr/>
    </dgm:pt>
    <dgm:pt modelId="{99DCBD8F-3D2E-45BA-AC15-7C2F65EAAB3F}" type="pres">
      <dgm:prSet presAssocID="{3C06463B-33FD-4395-AFC3-9EAF44EC34C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B79364B-28F0-4FD0-B627-0C2FC0DD7513}" type="pres">
      <dgm:prSet presAssocID="{66D3E91E-52C6-4834-BBFE-A2055BB653A5}" presName="spacer" presStyleCnt="0"/>
      <dgm:spPr/>
    </dgm:pt>
    <dgm:pt modelId="{E41570AA-863E-4415-B890-D653A3D2D990}" type="pres">
      <dgm:prSet presAssocID="{1C38D412-A1EC-45CB-BC0A-A82FA3D9916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CA5EF98-8740-4BD4-963B-C31A7A2DC439}" type="pres">
      <dgm:prSet presAssocID="{0A6BF733-D6F7-462D-862D-75C1DC179E27}" presName="spacer" presStyleCnt="0"/>
      <dgm:spPr/>
    </dgm:pt>
    <dgm:pt modelId="{3EE8CAA1-D7EC-4B7A-B3EF-1D58985F629D}" type="pres">
      <dgm:prSet presAssocID="{F5E3E4AC-97A3-43DD-8370-3430624199E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D249B72-A175-4C35-94F3-30006EA90BAA}" type="pres">
      <dgm:prSet presAssocID="{43432F4F-A8B7-4860-822F-8C6948AC914A}" presName="spacer" presStyleCnt="0"/>
      <dgm:spPr/>
    </dgm:pt>
    <dgm:pt modelId="{B1B5E69B-5B70-428E-817B-AA7BFA7B2F07}" type="pres">
      <dgm:prSet presAssocID="{ED1A0A5B-2B70-4A12-AA68-E1932C003B0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2DB272-ACE8-49CD-BD8B-30CD52C22FB5}" type="pres">
      <dgm:prSet presAssocID="{2EA1E4D5-EB28-4603-82F4-FE5F3524F145}" presName="spacer" presStyleCnt="0"/>
      <dgm:spPr/>
    </dgm:pt>
    <dgm:pt modelId="{BC3FBC1A-7A02-4049-A932-55D4E5939222}" type="pres">
      <dgm:prSet presAssocID="{086A9F0D-9666-4C28-BADD-75D5F73810A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1419608-0C01-4B28-9DF2-8AB25C3AE297}" srcId="{8F85BE7D-6AB1-4DB6-9878-185D351C1927}" destId="{ED1A0A5B-2B70-4A12-AA68-E1932C003B0B}" srcOrd="3" destOrd="0" parTransId="{5CAF0914-2328-4072-A40E-F83B94875BCB}" sibTransId="{2EA1E4D5-EB28-4603-82F4-FE5F3524F145}"/>
    <dgm:cxn modelId="{BF49C12A-6698-4805-AED8-D0A3559BDEF9}" type="presOf" srcId="{8F85BE7D-6AB1-4DB6-9878-185D351C1927}" destId="{C11FD927-557A-436B-84E4-9EC0356B6A37}" srcOrd="0" destOrd="0" presId="urn:microsoft.com/office/officeart/2005/8/layout/vList2"/>
    <dgm:cxn modelId="{2811792C-972F-4CD3-A629-06FB7A2AE097}" srcId="{8F85BE7D-6AB1-4DB6-9878-185D351C1927}" destId="{3C06463B-33FD-4395-AFC3-9EAF44EC34C3}" srcOrd="0" destOrd="0" parTransId="{A11D4A93-BF55-4329-B046-1AF99D9FD3CA}" sibTransId="{66D3E91E-52C6-4834-BBFE-A2055BB653A5}"/>
    <dgm:cxn modelId="{6933933E-0F4A-4E9D-981F-4A047346A76B}" type="presOf" srcId="{ED1A0A5B-2B70-4A12-AA68-E1932C003B0B}" destId="{B1B5E69B-5B70-428E-817B-AA7BFA7B2F07}" srcOrd="0" destOrd="0" presId="urn:microsoft.com/office/officeart/2005/8/layout/vList2"/>
    <dgm:cxn modelId="{7602B766-E93F-4F87-9425-81F876F03896}" type="presOf" srcId="{086A9F0D-9666-4C28-BADD-75D5F73810A8}" destId="{BC3FBC1A-7A02-4049-A932-55D4E5939222}" srcOrd="0" destOrd="0" presId="urn:microsoft.com/office/officeart/2005/8/layout/vList2"/>
    <dgm:cxn modelId="{DBCF7C68-03B5-4E43-AEDC-5B12950F684A}" type="presOf" srcId="{1C38D412-A1EC-45CB-BC0A-A82FA3D9916A}" destId="{E41570AA-863E-4415-B890-D653A3D2D990}" srcOrd="0" destOrd="0" presId="urn:microsoft.com/office/officeart/2005/8/layout/vList2"/>
    <dgm:cxn modelId="{BEA6A895-1D91-4BFB-B098-77F442377138}" srcId="{8F85BE7D-6AB1-4DB6-9878-185D351C1927}" destId="{F5E3E4AC-97A3-43DD-8370-3430624199E2}" srcOrd="2" destOrd="0" parTransId="{BF106A8E-A7FC-48B1-8536-2A36665891D0}" sibTransId="{43432F4F-A8B7-4860-822F-8C6948AC914A}"/>
    <dgm:cxn modelId="{6484BFB2-C93B-49A0-9DE3-6FBBD5E8D4A7}" srcId="{8F85BE7D-6AB1-4DB6-9878-185D351C1927}" destId="{086A9F0D-9666-4C28-BADD-75D5F73810A8}" srcOrd="4" destOrd="0" parTransId="{E5C7AE1D-35C6-4D48-B01C-C62B56C4908E}" sibTransId="{05E9E189-A2E8-4DBF-AED3-C0933694CC3D}"/>
    <dgm:cxn modelId="{37E74AC1-0CD2-4B7E-BD8B-6125AA26109A}" srcId="{8F85BE7D-6AB1-4DB6-9878-185D351C1927}" destId="{1C38D412-A1EC-45CB-BC0A-A82FA3D9916A}" srcOrd="1" destOrd="0" parTransId="{35F20DB9-C454-4AF8-A371-4B76896C3B41}" sibTransId="{0A6BF733-D6F7-462D-862D-75C1DC179E27}"/>
    <dgm:cxn modelId="{F6E2DCDF-C5F0-462A-A482-7FCF62C42BDF}" type="presOf" srcId="{F5E3E4AC-97A3-43DD-8370-3430624199E2}" destId="{3EE8CAA1-D7EC-4B7A-B3EF-1D58985F629D}" srcOrd="0" destOrd="0" presId="urn:microsoft.com/office/officeart/2005/8/layout/vList2"/>
    <dgm:cxn modelId="{36624EF7-5E67-4408-BD44-2C79E0914504}" type="presOf" srcId="{3C06463B-33FD-4395-AFC3-9EAF44EC34C3}" destId="{99DCBD8F-3D2E-45BA-AC15-7C2F65EAAB3F}" srcOrd="0" destOrd="0" presId="urn:microsoft.com/office/officeart/2005/8/layout/vList2"/>
    <dgm:cxn modelId="{B85DDD81-3199-4996-84A9-F3260528007B}" type="presParOf" srcId="{C11FD927-557A-436B-84E4-9EC0356B6A37}" destId="{99DCBD8F-3D2E-45BA-AC15-7C2F65EAAB3F}" srcOrd="0" destOrd="0" presId="urn:microsoft.com/office/officeart/2005/8/layout/vList2"/>
    <dgm:cxn modelId="{4756FE3A-AB72-4862-9B00-6C9913EE4438}" type="presParOf" srcId="{C11FD927-557A-436B-84E4-9EC0356B6A37}" destId="{9B79364B-28F0-4FD0-B627-0C2FC0DD7513}" srcOrd="1" destOrd="0" presId="urn:microsoft.com/office/officeart/2005/8/layout/vList2"/>
    <dgm:cxn modelId="{E40F667F-F5C9-4F73-899A-AD6E119C76D6}" type="presParOf" srcId="{C11FD927-557A-436B-84E4-9EC0356B6A37}" destId="{E41570AA-863E-4415-B890-D653A3D2D990}" srcOrd="2" destOrd="0" presId="urn:microsoft.com/office/officeart/2005/8/layout/vList2"/>
    <dgm:cxn modelId="{BF22E780-4384-4426-9584-F6FF1396B6A6}" type="presParOf" srcId="{C11FD927-557A-436B-84E4-9EC0356B6A37}" destId="{FCA5EF98-8740-4BD4-963B-C31A7A2DC439}" srcOrd="3" destOrd="0" presId="urn:microsoft.com/office/officeart/2005/8/layout/vList2"/>
    <dgm:cxn modelId="{B806F0D1-6A70-4D6F-99B8-E3A2A4B59D7C}" type="presParOf" srcId="{C11FD927-557A-436B-84E4-9EC0356B6A37}" destId="{3EE8CAA1-D7EC-4B7A-B3EF-1D58985F629D}" srcOrd="4" destOrd="0" presId="urn:microsoft.com/office/officeart/2005/8/layout/vList2"/>
    <dgm:cxn modelId="{C044875F-DBBA-449B-9C6D-650BBA39E229}" type="presParOf" srcId="{C11FD927-557A-436B-84E4-9EC0356B6A37}" destId="{9D249B72-A175-4C35-94F3-30006EA90BAA}" srcOrd="5" destOrd="0" presId="urn:microsoft.com/office/officeart/2005/8/layout/vList2"/>
    <dgm:cxn modelId="{705B0B9B-D3C3-4BBF-B253-0BD1F0BCF95C}" type="presParOf" srcId="{C11FD927-557A-436B-84E4-9EC0356B6A37}" destId="{B1B5E69B-5B70-428E-817B-AA7BFA7B2F07}" srcOrd="6" destOrd="0" presId="urn:microsoft.com/office/officeart/2005/8/layout/vList2"/>
    <dgm:cxn modelId="{EA1FE66E-AFA2-4FA0-85B3-29CB6E9B4D8B}" type="presParOf" srcId="{C11FD927-557A-436B-84E4-9EC0356B6A37}" destId="{3F2DB272-ACE8-49CD-BD8B-30CD52C22FB5}" srcOrd="7" destOrd="0" presId="urn:microsoft.com/office/officeart/2005/8/layout/vList2"/>
    <dgm:cxn modelId="{22DDC19A-10E0-4722-8DAC-24861B64FBD5}" type="presParOf" srcId="{C11FD927-557A-436B-84E4-9EC0356B6A37}" destId="{BC3FBC1A-7A02-4049-A932-55D4E59392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9C620-EBF8-4FAE-BB22-D02FF861619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81CF50-F35C-4B53-B09A-576FFDBDAD85}">
      <dgm:prSet/>
      <dgm:spPr/>
      <dgm:t>
        <a:bodyPr/>
        <a:lstStyle/>
        <a:p>
          <a:r>
            <a:rPr lang="da-DK"/>
            <a:t>Utællelige </a:t>
          </a:r>
          <a:r>
            <a:rPr lang="da-DK">
              <a:hlinkClick xmlns:r="http://schemas.openxmlformats.org/officeDocument/2006/relationships" r:id="rId1"/>
            </a:rPr>
            <a:t>substantiver</a:t>
          </a:r>
          <a:r>
            <a:rPr lang="da-DK"/>
            <a:t> kendes ved, at man ikke kan sætte </a:t>
          </a:r>
          <a:r>
            <a:rPr lang="da-DK" i="1"/>
            <a:t>a/an</a:t>
          </a:r>
          <a:r>
            <a:rPr lang="da-DK"/>
            <a:t> foran eller tælle dem med </a:t>
          </a:r>
          <a:r>
            <a:rPr lang="da-DK" i="1"/>
            <a:t>one, two</a:t>
          </a:r>
          <a:r>
            <a:rPr lang="da-DK"/>
            <a:t> og </a:t>
          </a:r>
          <a:r>
            <a:rPr lang="da-DK" i="1"/>
            <a:t>three.</a:t>
          </a:r>
          <a:endParaRPr lang="en-US"/>
        </a:p>
      </dgm:t>
    </dgm:pt>
    <dgm:pt modelId="{BED75FA9-D41D-4E20-99B5-3DF48299D2BB}" type="parTrans" cxnId="{940FA35F-DE3E-4B91-8503-F7E6AAB007BB}">
      <dgm:prSet/>
      <dgm:spPr/>
      <dgm:t>
        <a:bodyPr/>
        <a:lstStyle/>
        <a:p>
          <a:endParaRPr lang="en-US"/>
        </a:p>
      </dgm:t>
    </dgm:pt>
    <dgm:pt modelId="{319CF311-88DF-4777-B6D6-8C8A3C4B9E49}" type="sibTrans" cxnId="{940FA35F-DE3E-4B91-8503-F7E6AAB007BB}">
      <dgm:prSet/>
      <dgm:spPr/>
      <dgm:t>
        <a:bodyPr/>
        <a:lstStyle/>
        <a:p>
          <a:endParaRPr lang="en-US"/>
        </a:p>
      </dgm:t>
    </dgm:pt>
    <dgm:pt modelId="{8D80084B-5741-40E7-92A9-D99493FD767B}">
      <dgm:prSet/>
      <dgm:spPr/>
      <dgm:t>
        <a:bodyPr/>
        <a:lstStyle/>
        <a:p>
          <a:r>
            <a:rPr lang="da-DK" dirty="0"/>
            <a:t>Hvis I slår det utællelige substantiv op i </a:t>
          </a:r>
          <a:r>
            <a:rPr lang="da-DK" dirty="0" err="1"/>
            <a:t>Longmann</a:t>
          </a:r>
          <a:r>
            <a:rPr lang="da-DK" dirty="0"/>
            <a:t> Dictionary, vil der stå ‘</a:t>
          </a:r>
          <a:r>
            <a:rPr lang="da-DK" dirty="0" err="1"/>
            <a:t>uncountable</a:t>
          </a:r>
          <a:r>
            <a:rPr lang="da-DK" dirty="0"/>
            <a:t>’</a:t>
          </a:r>
          <a:endParaRPr lang="en-US" dirty="0"/>
        </a:p>
      </dgm:t>
    </dgm:pt>
    <dgm:pt modelId="{47C874BC-98BD-4A4A-AB0B-EE61F010D086}" type="parTrans" cxnId="{017C9500-C72B-4F61-B15C-4865E6148541}">
      <dgm:prSet/>
      <dgm:spPr/>
      <dgm:t>
        <a:bodyPr/>
        <a:lstStyle/>
        <a:p>
          <a:endParaRPr lang="en-US"/>
        </a:p>
      </dgm:t>
    </dgm:pt>
    <dgm:pt modelId="{0B7282CD-5682-450A-B4BE-2FE231365D66}" type="sibTrans" cxnId="{017C9500-C72B-4F61-B15C-4865E6148541}">
      <dgm:prSet/>
      <dgm:spPr/>
      <dgm:t>
        <a:bodyPr/>
        <a:lstStyle/>
        <a:p>
          <a:endParaRPr lang="en-US"/>
        </a:p>
      </dgm:t>
    </dgm:pt>
    <dgm:pt modelId="{FDDE450B-273F-4213-9271-59A12BEF2E25}" type="pres">
      <dgm:prSet presAssocID="{C349C620-EBF8-4FAE-BB22-D02FF8616192}" presName="linear" presStyleCnt="0">
        <dgm:presLayoutVars>
          <dgm:animLvl val="lvl"/>
          <dgm:resizeHandles val="exact"/>
        </dgm:presLayoutVars>
      </dgm:prSet>
      <dgm:spPr/>
    </dgm:pt>
    <dgm:pt modelId="{D48204C9-A5D4-4374-8922-D89B8022F34F}" type="pres">
      <dgm:prSet presAssocID="{6681CF50-F35C-4B53-B09A-576FFDBDAD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D0D645-BA51-4BDB-919A-451C4CCF4639}" type="pres">
      <dgm:prSet presAssocID="{319CF311-88DF-4777-B6D6-8C8A3C4B9E49}" presName="spacer" presStyleCnt="0"/>
      <dgm:spPr/>
    </dgm:pt>
    <dgm:pt modelId="{18B64F91-961E-4622-A465-0017E8FECA5A}" type="pres">
      <dgm:prSet presAssocID="{8D80084B-5741-40E7-92A9-D99493FD767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17C9500-C72B-4F61-B15C-4865E6148541}" srcId="{C349C620-EBF8-4FAE-BB22-D02FF8616192}" destId="{8D80084B-5741-40E7-92A9-D99493FD767B}" srcOrd="1" destOrd="0" parTransId="{47C874BC-98BD-4A4A-AB0B-EE61F010D086}" sibTransId="{0B7282CD-5682-450A-B4BE-2FE231365D66}"/>
    <dgm:cxn modelId="{06393C12-FF4D-40B2-92E5-7635A47175C2}" type="presOf" srcId="{C349C620-EBF8-4FAE-BB22-D02FF8616192}" destId="{FDDE450B-273F-4213-9271-59A12BEF2E25}" srcOrd="0" destOrd="0" presId="urn:microsoft.com/office/officeart/2005/8/layout/vList2"/>
    <dgm:cxn modelId="{EB22EF15-3A91-42C9-A7E7-8C22639DB364}" type="presOf" srcId="{6681CF50-F35C-4B53-B09A-576FFDBDAD85}" destId="{D48204C9-A5D4-4374-8922-D89B8022F34F}" srcOrd="0" destOrd="0" presId="urn:microsoft.com/office/officeart/2005/8/layout/vList2"/>
    <dgm:cxn modelId="{940FA35F-DE3E-4B91-8503-F7E6AAB007BB}" srcId="{C349C620-EBF8-4FAE-BB22-D02FF8616192}" destId="{6681CF50-F35C-4B53-B09A-576FFDBDAD85}" srcOrd="0" destOrd="0" parTransId="{BED75FA9-D41D-4E20-99B5-3DF48299D2BB}" sibTransId="{319CF311-88DF-4777-B6D6-8C8A3C4B9E49}"/>
    <dgm:cxn modelId="{22E780CE-CAAC-435A-BC8E-160CE5243783}" type="presOf" srcId="{8D80084B-5741-40E7-92A9-D99493FD767B}" destId="{18B64F91-961E-4622-A465-0017E8FECA5A}" srcOrd="0" destOrd="0" presId="urn:microsoft.com/office/officeart/2005/8/layout/vList2"/>
    <dgm:cxn modelId="{8B756261-F787-4D07-8DCB-9CBE0E5B111F}" type="presParOf" srcId="{FDDE450B-273F-4213-9271-59A12BEF2E25}" destId="{D48204C9-A5D4-4374-8922-D89B8022F34F}" srcOrd="0" destOrd="0" presId="urn:microsoft.com/office/officeart/2005/8/layout/vList2"/>
    <dgm:cxn modelId="{88CAC4E5-B71B-4D36-B296-5AEC81347021}" type="presParOf" srcId="{FDDE450B-273F-4213-9271-59A12BEF2E25}" destId="{8BD0D645-BA51-4BDB-919A-451C4CCF4639}" srcOrd="1" destOrd="0" presId="urn:microsoft.com/office/officeart/2005/8/layout/vList2"/>
    <dgm:cxn modelId="{0CA67369-B40C-4A21-BE35-444CDAF312FD}" type="presParOf" srcId="{FDDE450B-273F-4213-9271-59A12BEF2E25}" destId="{18B64F91-961E-4622-A465-0017E8FECA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6CACCE-FAA6-439C-AC2A-6BD83F9DC5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04AC70-519A-438B-A056-4889E211A796}">
      <dgm:prSet/>
      <dgm:spPr/>
      <dgm:t>
        <a:bodyPr/>
        <a:lstStyle/>
        <a:p>
          <a:r>
            <a:rPr lang="da-DK"/>
            <a:t>Adjektiver på én stavelse bøjes med –er i komparativ (højere grad, 2. grad) og –est i superlativ (højeste grad, 3. grad).</a:t>
          </a:r>
          <a:endParaRPr lang="en-US"/>
        </a:p>
      </dgm:t>
    </dgm:pt>
    <dgm:pt modelId="{B1FD94B5-5B01-4587-A751-4CF93D939E56}" type="parTrans" cxnId="{105E8E47-A7AF-41DB-A2DA-002DC48699B3}">
      <dgm:prSet/>
      <dgm:spPr/>
      <dgm:t>
        <a:bodyPr/>
        <a:lstStyle/>
        <a:p>
          <a:endParaRPr lang="en-US"/>
        </a:p>
      </dgm:t>
    </dgm:pt>
    <dgm:pt modelId="{0B79DB30-1556-425C-BFF1-29243753E3DC}" type="sibTrans" cxnId="{105E8E47-A7AF-41DB-A2DA-002DC48699B3}">
      <dgm:prSet/>
      <dgm:spPr/>
      <dgm:t>
        <a:bodyPr/>
        <a:lstStyle/>
        <a:p>
          <a:endParaRPr lang="en-US"/>
        </a:p>
      </dgm:t>
    </dgm:pt>
    <dgm:pt modelId="{E3E41E9D-5BC3-4546-9B37-709576202992}">
      <dgm:prSet/>
      <dgm:spPr/>
      <dgm:t>
        <a:bodyPr/>
        <a:lstStyle/>
        <a:p>
          <a:r>
            <a:rPr lang="da-DK" dirty="0"/>
            <a:t> 1.Grad (positiv) </a:t>
          </a:r>
          <a:r>
            <a:rPr lang="da-DK" dirty="0" err="1"/>
            <a:t>rich</a:t>
          </a:r>
          <a:r>
            <a:rPr lang="da-DK" dirty="0"/>
            <a:t> </a:t>
          </a:r>
          <a:endParaRPr lang="en-US" dirty="0"/>
        </a:p>
      </dgm:t>
    </dgm:pt>
    <dgm:pt modelId="{2C00E943-5964-414F-99C9-A219CED8555E}" type="parTrans" cxnId="{4D4FFE8A-398F-44F6-9D16-8A758868D161}">
      <dgm:prSet/>
      <dgm:spPr/>
      <dgm:t>
        <a:bodyPr/>
        <a:lstStyle/>
        <a:p>
          <a:endParaRPr lang="en-US"/>
        </a:p>
      </dgm:t>
    </dgm:pt>
    <dgm:pt modelId="{5F52BA5F-444F-46B1-9BC9-FA5D59C5BE1E}" type="sibTrans" cxnId="{4D4FFE8A-398F-44F6-9D16-8A758868D161}">
      <dgm:prSet/>
      <dgm:spPr/>
      <dgm:t>
        <a:bodyPr/>
        <a:lstStyle/>
        <a:p>
          <a:endParaRPr lang="en-US"/>
        </a:p>
      </dgm:t>
    </dgm:pt>
    <dgm:pt modelId="{F736A606-CF1E-4CAC-80D1-973B5DF9C629}">
      <dgm:prSet/>
      <dgm:spPr/>
      <dgm:t>
        <a:bodyPr/>
        <a:lstStyle/>
        <a:p>
          <a:r>
            <a:rPr lang="da-DK" dirty="0"/>
            <a:t>2. Grad (komparativ) </a:t>
          </a:r>
          <a:r>
            <a:rPr lang="da-DK" dirty="0" err="1"/>
            <a:t>richer</a:t>
          </a:r>
          <a:r>
            <a:rPr lang="da-DK" dirty="0"/>
            <a:t> </a:t>
          </a:r>
          <a:endParaRPr lang="en-US" dirty="0"/>
        </a:p>
      </dgm:t>
    </dgm:pt>
    <dgm:pt modelId="{36FAF173-DC69-4030-9A5E-05395E4311F4}" type="parTrans" cxnId="{7136A853-AAB8-46F4-BB72-CA67C9FADC33}">
      <dgm:prSet/>
      <dgm:spPr/>
      <dgm:t>
        <a:bodyPr/>
        <a:lstStyle/>
        <a:p>
          <a:endParaRPr lang="en-US"/>
        </a:p>
      </dgm:t>
    </dgm:pt>
    <dgm:pt modelId="{C2A1761F-895C-4237-8748-3EDCAC5E0DA8}" type="sibTrans" cxnId="{7136A853-AAB8-46F4-BB72-CA67C9FADC33}">
      <dgm:prSet/>
      <dgm:spPr/>
      <dgm:t>
        <a:bodyPr/>
        <a:lstStyle/>
        <a:p>
          <a:endParaRPr lang="en-US"/>
        </a:p>
      </dgm:t>
    </dgm:pt>
    <dgm:pt modelId="{D8F5BEBE-596B-4B97-97D2-01C7238E1CED}">
      <dgm:prSet/>
      <dgm:spPr/>
      <dgm:t>
        <a:bodyPr/>
        <a:lstStyle/>
        <a:p>
          <a:r>
            <a:rPr lang="da-DK" dirty="0"/>
            <a:t>3. Grad (superlativ) richest</a:t>
          </a:r>
          <a:endParaRPr lang="en-US" dirty="0"/>
        </a:p>
      </dgm:t>
    </dgm:pt>
    <dgm:pt modelId="{191D7A58-20CD-4606-88E0-6BDA10208228}" type="parTrans" cxnId="{FC4EF09F-B1CF-4DFC-BEB8-8B7590E9DB6B}">
      <dgm:prSet/>
      <dgm:spPr/>
      <dgm:t>
        <a:bodyPr/>
        <a:lstStyle/>
        <a:p>
          <a:endParaRPr lang="en-US"/>
        </a:p>
      </dgm:t>
    </dgm:pt>
    <dgm:pt modelId="{D7E98F19-9326-4871-B813-A44463951A45}" type="sibTrans" cxnId="{FC4EF09F-B1CF-4DFC-BEB8-8B7590E9DB6B}">
      <dgm:prSet/>
      <dgm:spPr/>
      <dgm:t>
        <a:bodyPr/>
        <a:lstStyle/>
        <a:p>
          <a:endParaRPr lang="en-US"/>
        </a:p>
      </dgm:t>
    </dgm:pt>
    <dgm:pt modelId="{C5F3297E-0727-4734-B3B0-E514B7810906}" type="pres">
      <dgm:prSet presAssocID="{A56CACCE-FAA6-439C-AC2A-6BD83F9DC5AA}" presName="linear" presStyleCnt="0">
        <dgm:presLayoutVars>
          <dgm:animLvl val="lvl"/>
          <dgm:resizeHandles val="exact"/>
        </dgm:presLayoutVars>
      </dgm:prSet>
      <dgm:spPr/>
    </dgm:pt>
    <dgm:pt modelId="{514F167F-DEE0-497E-ABA3-500FFAB50F2A}" type="pres">
      <dgm:prSet presAssocID="{7C04AC70-519A-438B-A056-4889E211A79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E6D5EBF-85A6-4E47-8B23-44088A3D9B6E}" type="pres">
      <dgm:prSet presAssocID="{7C04AC70-519A-438B-A056-4889E211A79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C81B201-B04B-4A28-ADE2-7AF92589049F}" type="presOf" srcId="{D8F5BEBE-596B-4B97-97D2-01C7238E1CED}" destId="{8E6D5EBF-85A6-4E47-8B23-44088A3D9B6E}" srcOrd="0" destOrd="2" presId="urn:microsoft.com/office/officeart/2005/8/layout/vList2"/>
    <dgm:cxn modelId="{002AEC1D-5273-450E-B010-AAB115653AA1}" type="presOf" srcId="{E3E41E9D-5BC3-4546-9B37-709576202992}" destId="{8E6D5EBF-85A6-4E47-8B23-44088A3D9B6E}" srcOrd="0" destOrd="0" presId="urn:microsoft.com/office/officeart/2005/8/layout/vList2"/>
    <dgm:cxn modelId="{105E8E47-A7AF-41DB-A2DA-002DC48699B3}" srcId="{A56CACCE-FAA6-439C-AC2A-6BD83F9DC5AA}" destId="{7C04AC70-519A-438B-A056-4889E211A796}" srcOrd="0" destOrd="0" parTransId="{B1FD94B5-5B01-4587-A751-4CF93D939E56}" sibTransId="{0B79DB30-1556-425C-BFF1-29243753E3DC}"/>
    <dgm:cxn modelId="{1697EF71-1F93-44EE-83B9-8700D02E4255}" type="presOf" srcId="{A56CACCE-FAA6-439C-AC2A-6BD83F9DC5AA}" destId="{C5F3297E-0727-4734-B3B0-E514B7810906}" srcOrd="0" destOrd="0" presId="urn:microsoft.com/office/officeart/2005/8/layout/vList2"/>
    <dgm:cxn modelId="{7136A853-AAB8-46F4-BB72-CA67C9FADC33}" srcId="{7C04AC70-519A-438B-A056-4889E211A796}" destId="{F736A606-CF1E-4CAC-80D1-973B5DF9C629}" srcOrd="1" destOrd="0" parTransId="{36FAF173-DC69-4030-9A5E-05395E4311F4}" sibTransId="{C2A1761F-895C-4237-8748-3EDCAC5E0DA8}"/>
    <dgm:cxn modelId="{FD9EED74-B053-4999-A0D4-0817505281FA}" type="presOf" srcId="{F736A606-CF1E-4CAC-80D1-973B5DF9C629}" destId="{8E6D5EBF-85A6-4E47-8B23-44088A3D9B6E}" srcOrd="0" destOrd="1" presId="urn:microsoft.com/office/officeart/2005/8/layout/vList2"/>
    <dgm:cxn modelId="{4D4FFE8A-398F-44F6-9D16-8A758868D161}" srcId="{7C04AC70-519A-438B-A056-4889E211A796}" destId="{E3E41E9D-5BC3-4546-9B37-709576202992}" srcOrd="0" destOrd="0" parTransId="{2C00E943-5964-414F-99C9-A219CED8555E}" sibTransId="{5F52BA5F-444F-46B1-9BC9-FA5D59C5BE1E}"/>
    <dgm:cxn modelId="{0DBFB795-7F2F-4DF2-861E-2512E9CB78C4}" type="presOf" srcId="{7C04AC70-519A-438B-A056-4889E211A796}" destId="{514F167F-DEE0-497E-ABA3-500FFAB50F2A}" srcOrd="0" destOrd="0" presId="urn:microsoft.com/office/officeart/2005/8/layout/vList2"/>
    <dgm:cxn modelId="{FC4EF09F-B1CF-4DFC-BEB8-8B7590E9DB6B}" srcId="{7C04AC70-519A-438B-A056-4889E211A796}" destId="{D8F5BEBE-596B-4B97-97D2-01C7238E1CED}" srcOrd="2" destOrd="0" parTransId="{191D7A58-20CD-4606-88E0-6BDA10208228}" sibTransId="{D7E98F19-9326-4871-B813-A44463951A45}"/>
    <dgm:cxn modelId="{EF6BE04E-9F5B-43D2-8969-8ECA58D08033}" type="presParOf" srcId="{C5F3297E-0727-4734-B3B0-E514B7810906}" destId="{514F167F-DEE0-497E-ABA3-500FFAB50F2A}" srcOrd="0" destOrd="0" presId="urn:microsoft.com/office/officeart/2005/8/layout/vList2"/>
    <dgm:cxn modelId="{644DA4A5-528A-4901-BAFA-50E1D1109A6A}" type="presParOf" srcId="{C5F3297E-0727-4734-B3B0-E514B7810906}" destId="{8E6D5EBF-85A6-4E47-8B23-44088A3D9B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E44D6C-91C0-4068-969D-AF929E17C39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F5A415F-C2FD-469D-A494-18826B7305CB}">
      <dgm:prSet/>
      <dgm:spPr/>
      <dgm:t>
        <a:bodyPr/>
        <a:lstStyle/>
        <a:p>
          <a:r>
            <a:rPr lang="da-DK"/>
            <a:t>Adjektiver på to og flere stavelser bøjes med more og most.</a:t>
          </a:r>
          <a:endParaRPr lang="en-US"/>
        </a:p>
      </dgm:t>
    </dgm:pt>
    <dgm:pt modelId="{C7EAABDD-BFF9-4FB7-9412-00FFD2220F09}" type="parTrans" cxnId="{7F2EE419-5C00-4095-AB65-895E184A1D31}">
      <dgm:prSet/>
      <dgm:spPr/>
      <dgm:t>
        <a:bodyPr/>
        <a:lstStyle/>
        <a:p>
          <a:endParaRPr lang="en-US"/>
        </a:p>
      </dgm:t>
    </dgm:pt>
    <dgm:pt modelId="{0CA1D258-E32D-4149-A702-4ED65BE983D8}" type="sibTrans" cxnId="{7F2EE419-5C00-4095-AB65-895E184A1D31}">
      <dgm:prSet/>
      <dgm:spPr/>
      <dgm:t>
        <a:bodyPr/>
        <a:lstStyle/>
        <a:p>
          <a:endParaRPr lang="en-US"/>
        </a:p>
      </dgm:t>
    </dgm:pt>
    <dgm:pt modelId="{D0FF6A5B-7C17-45AB-9961-2892BEBBD08F}">
      <dgm:prSet/>
      <dgm:spPr/>
      <dgm:t>
        <a:bodyPr/>
        <a:lstStyle/>
        <a:p>
          <a:r>
            <a:rPr lang="da-DK"/>
            <a:t>1. grad famous</a:t>
          </a:r>
          <a:endParaRPr lang="en-US"/>
        </a:p>
      </dgm:t>
    </dgm:pt>
    <dgm:pt modelId="{15BF43C3-C9EA-4D1A-B71D-B1EF6778CBF8}" type="parTrans" cxnId="{8F97D15D-4741-422A-81ED-00B8C3094CC7}">
      <dgm:prSet/>
      <dgm:spPr/>
      <dgm:t>
        <a:bodyPr/>
        <a:lstStyle/>
        <a:p>
          <a:endParaRPr lang="en-US"/>
        </a:p>
      </dgm:t>
    </dgm:pt>
    <dgm:pt modelId="{1111139A-28A6-4CD0-90DA-12D79CB6F731}" type="sibTrans" cxnId="{8F97D15D-4741-422A-81ED-00B8C3094CC7}">
      <dgm:prSet/>
      <dgm:spPr/>
      <dgm:t>
        <a:bodyPr/>
        <a:lstStyle/>
        <a:p>
          <a:endParaRPr lang="en-US"/>
        </a:p>
      </dgm:t>
    </dgm:pt>
    <dgm:pt modelId="{351FEB5F-5D3A-48FF-A1ED-9A2CCC22BCD5}">
      <dgm:prSet/>
      <dgm:spPr/>
      <dgm:t>
        <a:bodyPr/>
        <a:lstStyle/>
        <a:p>
          <a:r>
            <a:rPr lang="da-DK"/>
            <a:t>2. grad more famous</a:t>
          </a:r>
          <a:endParaRPr lang="en-US"/>
        </a:p>
      </dgm:t>
    </dgm:pt>
    <dgm:pt modelId="{97CE8EFB-5F6D-414F-AC45-05276BF6E734}" type="parTrans" cxnId="{7F7CE766-39AA-4DB0-9645-D4DF8E81DE27}">
      <dgm:prSet/>
      <dgm:spPr/>
      <dgm:t>
        <a:bodyPr/>
        <a:lstStyle/>
        <a:p>
          <a:endParaRPr lang="en-US"/>
        </a:p>
      </dgm:t>
    </dgm:pt>
    <dgm:pt modelId="{1971B3DB-FA11-4D9F-9970-05E25B91ECD3}" type="sibTrans" cxnId="{7F7CE766-39AA-4DB0-9645-D4DF8E81DE27}">
      <dgm:prSet/>
      <dgm:spPr/>
      <dgm:t>
        <a:bodyPr/>
        <a:lstStyle/>
        <a:p>
          <a:endParaRPr lang="en-US"/>
        </a:p>
      </dgm:t>
    </dgm:pt>
    <dgm:pt modelId="{C771955F-E493-46A3-BF5F-D572234E18E7}">
      <dgm:prSet/>
      <dgm:spPr/>
      <dgm:t>
        <a:bodyPr/>
        <a:lstStyle/>
        <a:p>
          <a:r>
            <a:rPr lang="da-DK"/>
            <a:t>3. grad most famous</a:t>
          </a:r>
          <a:endParaRPr lang="en-US"/>
        </a:p>
      </dgm:t>
    </dgm:pt>
    <dgm:pt modelId="{1AA3E8FB-7103-4D08-82ED-77C8E2738538}" type="parTrans" cxnId="{C0BB277B-3702-4A7F-9DA2-8FB09170B77A}">
      <dgm:prSet/>
      <dgm:spPr/>
      <dgm:t>
        <a:bodyPr/>
        <a:lstStyle/>
        <a:p>
          <a:endParaRPr lang="en-US"/>
        </a:p>
      </dgm:t>
    </dgm:pt>
    <dgm:pt modelId="{07D3AA6D-8AB4-4C68-9DF1-60E2515D1C05}" type="sibTrans" cxnId="{C0BB277B-3702-4A7F-9DA2-8FB09170B77A}">
      <dgm:prSet/>
      <dgm:spPr/>
      <dgm:t>
        <a:bodyPr/>
        <a:lstStyle/>
        <a:p>
          <a:endParaRPr lang="en-US"/>
        </a:p>
      </dgm:t>
    </dgm:pt>
    <dgm:pt modelId="{312DAE58-4E3C-4B3B-B321-DC93C8E87405}" type="pres">
      <dgm:prSet presAssocID="{47E44D6C-91C0-4068-969D-AF929E17C390}" presName="vert0" presStyleCnt="0">
        <dgm:presLayoutVars>
          <dgm:dir/>
          <dgm:animOne val="branch"/>
          <dgm:animLvl val="lvl"/>
        </dgm:presLayoutVars>
      </dgm:prSet>
      <dgm:spPr/>
    </dgm:pt>
    <dgm:pt modelId="{4FDD8113-15B7-4FBC-99B4-865234FCA3CC}" type="pres">
      <dgm:prSet presAssocID="{FF5A415F-C2FD-469D-A494-18826B7305CB}" presName="thickLine" presStyleLbl="alignNode1" presStyleIdx="0" presStyleCnt="4"/>
      <dgm:spPr/>
    </dgm:pt>
    <dgm:pt modelId="{4D2F0C66-23F7-44B2-994A-2E815021AED9}" type="pres">
      <dgm:prSet presAssocID="{FF5A415F-C2FD-469D-A494-18826B7305CB}" presName="horz1" presStyleCnt="0"/>
      <dgm:spPr/>
    </dgm:pt>
    <dgm:pt modelId="{08EB92DF-2D1E-4EF8-8097-EDF9092A8863}" type="pres">
      <dgm:prSet presAssocID="{FF5A415F-C2FD-469D-A494-18826B7305CB}" presName="tx1" presStyleLbl="revTx" presStyleIdx="0" presStyleCnt="4"/>
      <dgm:spPr/>
    </dgm:pt>
    <dgm:pt modelId="{AA952CC0-CCF6-4C4E-818D-ABEB4090F37E}" type="pres">
      <dgm:prSet presAssocID="{FF5A415F-C2FD-469D-A494-18826B7305CB}" presName="vert1" presStyleCnt="0"/>
      <dgm:spPr/>
    </dgm:pt>
    <dgm:pt modelId="{39F5FC82-A405-4982-95C9-AC751BBEB2AE}" type="pres">
      <dgm:prSet presAssocID="{D0FF6A5B-7C17-45AB-9961-2892BEBBD08F}" presName="thickLine" presStyleLbl="alignNode1" presStyleIdx="1" presStyleCnt="4"/>
      <dgm:spPr/>
    </dgm:pt>
    <dgm:pt modelId="{ECA92AC9-4745-4CDE-8FF7-CC2CC162521C}" type="pres">
      <dgm:prSet presAssocID="{D0FF6A5B-7C17-45AB-9961-2892BEBBD08F}" presName="horz1" presStyleCnt="0"/>
      <dgm:spPr/>
    </dgm:pt>
    <dgm:pt modelId="{038D6CE5-F781-468C-B2BE-DA3FBA166B4F}" type="pres">
      <dgm:prSet presAssocID="{D0FF6A5B-7C17-45AB-9961-2892BEBBD08F}" presName="tx1" presStyleLbl="revTx" presStyleIdx="1" presStyleCnt="4"/>
      <dgm:spPr/>
    </dgm:pt>
    <dgm:pt modelId="{F7F6D9B3-96F5-459D-939B-3ED226C12BE3}" type="pres">
      <dgm:prSet presAssocID="{D0FF6A5B-7C17-45AB-9961-2892BEBBD08F}" presName="vert1" presStyleCnt="0"/>
      <dgm:spPr/>
    </dgm:pt>
    <dgm:pt modelId="{696A933E-E1A4-4C58-9099-25F1235955DD}" type="pres">
      <dgm:prSet presAssocID="{351FEB5F-5D3A-48FF-A1ED-9A2CCC22BCD5}" presName="thickLine" presStyleLbl="alignNode1" presStyleIdx="2" presStyleCnt="4"/>
      <dgm:spPr/>
    </dgm:pt>
    <dgm:pt modelId="{C4B8AAAD-D37A-4389-A631-C4FCCE63781B}" type="pres">
      <dgm:prSet presAssocID="{351FEB5F-5D3A-48FF-A1ED-9A2CCC22BCD5}" presName="horz1" presStyleCnt="0"/>
      <dgm:spPr/>
    </dgm:pt>
    <dgm:pt modelId="{0FFDB762-3D83-4F0C-8070-CC265F763222}" type="pres">
      <dgm:prSet presAssocID="{351FEB5F-5D3A-48FF-A1ED-9A2CCC22BCD5}" presName="tx1" presStyleLbl="revTx" presStyleIdx="2" presStyleCnt="4"/>
      <dgm:spPr/>
    </dgm:pt>
    <dgm:pt modelId="{732CE7CB-E2D8-4820-9CD5-B22E3D87BAE3}" type="pres">
      <dgm:prSet presAssocID="{351FEB5F-5D3A-48FF-A1ED-9A2CCC22BCD5}" presName="vert1" presStyleCnt="0"/>
      <dgm:spPr/>
    </dgm:pt>
    <dgm:pt modelId="{19214659-3D1D-417A-97ED-0121F1ACFC0C}" type="pres">
      <dgm:prSet presAssocID="{C771955F-E493-46A3-BF5F-D572234E18E7}" presName="thickLine" presStyleLbl="alignNode1" presStyleIdx="3" presStyleCnt="4"/>
      <dgm:spPr/>
    </dgm:pt>
    <dgm:pt modelId="{A920F1CD-5839-49C5-A0CF-83C3962386E6}" type="pres">
      <dgm:prSet presAssocID="{C771955F-E493-46A3-BF5F-D572234E18E7}" presName="horz1" presStyleCnt="0"/>
      <dgm:spPr/>
    </dgm:pt>
    <dgm:pt modelId="{BE012B04-0F84-404B-A94D-81651D1FB66A}" type="pres">
      <dgm:prSet presAssocID="{C771955F-E493-46A3-BF5F-D572234E18E7}" presName="tx1" presStyleLbl="revTx" presStyleIdx="3" presStyleCnt="4"/>
      <dgm:spPr/>
    </dgm:pt>
    <dgm:pt modelId="{EC1E1C0C-E86B-4DB3-9C9C-B1A89CB342D6}" type="pres">
      <dgm:prSet presAssocID="{C771955F-E493-46A3-BF5F-D572234E18E7}" presName="vert1" presStyleCnt="0"/>
      <dgm:spPr/>
    </dgm:pt>
  </dgm:ptLst>
  <dgm:cxnLst>
    <dgm:cxn modelId="{7F2EE419-5C00-4095-AB65-895E184A1D31}" srcId="{47E44D6C-91C0-4068-969D-AF929E17C390}" destId="{FF5A415F-C2FD-469D-A494-18826B7305CB}" srcOrd="0" destOrd="0" parTransId="{C7EAABDD-BFF9-4FB7-9412-00FFD2220F09}" sibTransId="{0CA1D258-E32D-4149-A702-4ED65BE983D8}"/>
    <dgm:cxn modelId="{257F9734-CE35-47E5-A89C-C52009F72E72}" type="presOf" srcId="{351FEB5F-5D3A-48FF-A1ED-9A2CCC22BCD5}" destId="{0FFDB762-3D83-4F0C-8070-CC265F763222}" srcOrd="0" destOrd="0" presId="urn:microsoft.com/office/officeart/2008/layout/LinedList"/>
    <dgm:cxn modelId="{8F97D15D-4741-422A-81ED-00B8C3094CC7}" srcId="{47E44D6C-91C0-4068-969D-AF929E17C390}" destId="{D0FF6A5B-7C17-45AB-9961-2892BEBBD08F}" srcOrd="1" destOrd="0" parTransId="{15BF43C3-C9EA-4D1A-B71D-B1EF6778CBF8}" sibTransId="{1111139A-28A6-4CD0-90DA-12D79CB6F731}"/>
    <dgm:cxn modelId="{7F7CE766-39AA-4DB0-9645-D4DF8E81DE27}" srcId="{47E44D6C-91C0-4068-969D-AF929E17C390}" destId="{351FEB5F-5D3A-48FF-A1ED-9A2CCC22BCD5}" srcOrd="2" destOrd="0" parTransId="{97CE8EFB-5F6D-414F-AC45-05276BF6E734}" sibTransId="{1971B3DB-FA11-4D9F-9970-05E25B91ECD3}"/>
    <dgm:cxn modelId="{43B5254A-BEFF-4EA1-8460-C7A8D62F5D1E}" type="presOf" srcId="{FF5A415F-C2FD-469D-A494-18826B7305CB}" destId="{08EB92DF-2D1E-4EF8-8097-EDF9092A8863}" srcOrd="0" destOrd="0" presId="urn:microsoft.com/office/officeart/2008/layout/LinedList"/>
    <dgm:cxn modelId="{C0BB277B-3702-4A7F-9DA2-8FB09170B77A}" srcId="{47E44D6C-91C0-4068-969D-AF929E17C390}" destId="{C771955F-E493-46A3-BF5F-D572234E18E7}" srcOrd="3" destOrd="0" parTransId="{1AA3E8FB-7103-4D08-82ED-77C8E2738538}" sibTransId="{07D3AA6D-8AB4-4C68-9DF1-60E2515D1C05}"/>
    <dgm:cxn modelId="{D4B50F97-D344-468A-BDD2-8B39A9172767}" type="presOf" srcId="{D0FF6A5B-7C17-45AB-9961-2892BEBBD08F}" destId="{038D6CE5-F781-468C-B2BE-DA3FBA166B4F}" srcOrd="0" destOrd="0" presId="urn:microsoft.com/office/officeart/2008/layout/LinedList"/>
    <dgm:cxn modelId="{7B3F3BA0-AD58-4163-A388-5B7605641408}" type="presOf" srcId="{C771955F-E493-46A3-BF5F-D572234E18E7}" destId="{BE012B04-0F84-404B-A94D-81651D1FB66A}" srcOrd="0" destOrd="0" presId="urn:microsoft.com/office/officeart/2008/layout/LinedList"/>
    <dgm:cxn modelId="{84A5F3CB-A9A4-46F8-B617-3C643108D6D1}" type="presOf" srcId="{47E44D6C-91C0-4068-969D-AF929E17C390}" destId="{312DAE58-4E3C-4B3B-B321-DC93C8E87405}" srcOrd="0" destOrd="0" presId="urn:microsoft.com/office/officeart/2008/layout/LinedList"/>
    <dgm:cxn modelId="{8D874C95-F763-4F49-BD26-7860D2F1A451}" type="presParOf" srcId="{312DAE58-4E3C-4B3B-B321-DC93C8E87405}" destId="{4FDD8113-15B7-4FBC-99B4-865234FCA3CC}" srcOrd="0" destOrd="0" presId="urn:microsoft.com/office/officeart/2008/layout/LinedList"/>
    <dgm:cxn modelId="{22912CD5-E2C5-49AA-ABFC-3DA266AB8A56}" type="presParOf" srcId="{312DAE58-4E3C-4B3B-B321-DC93C8E87405}" destId="{4D2F0C66-23F7-44B2-994A-2E815021AED9}" srcOrd="1" destOrd="0" presId="urn:microsoft.com/office/officeart/2008/layout/LinedList"/>
    <dgm:cxn modelId="{328944A3-4F35-4457-96C1-ED5DE6ED4E96}" type="presParOf" srcId="{4D2F0C66-23F7-44B2-994A-2E815021AED9}" destId="{08EB92DF-2D1E-4EF8-8097-EDF9092A8863}" srcOrd="0" destOrd="0" presId="urn:microsoft.com/office/officeart/2008/layout/LinedList"/>
    <dgm:cxn modelId="{AB1B728C-F1C7-4FD1-88B7-1E829D4F1F64}" type="presParOf" srcId="{4D2F0C66-23F7-44B2-994A-2E815021AED9}" destId="{AA952CC0-CCF6-4C4E-818D-ABEB4090F37E}" srcOrd="1" destOrd="0" presId="urn:microsoft.com/office/officeart/2008/layout/LinedList"/>
    <dgm:cxn modelId="{7D2FB131-7CD8-4BCC-8A68-70B26B8A9333}" type="presParOf" srcId="{312DAE58-4E3C-4B3B-B321-DC93C8E87405}" destId="{39F5FC82-A405-4982-95C9-AC751BBEB2AE}" srcOrd="2" destOrd="0" presId="urn:microsoft.com/office/officeart/2008/layout/LinedList"/>
    <dgm:cxn modelId="{09D54F56-51D5-4CFA-A5F5-FEB560F3AC5F}" type="presParOf" srcId="{312DAE58-4E3C-4B3B-B321-DC93C8E87405}" destId="{ECA92AC9-4745-4CDE-8FF7-CC2CC162521C}" srcOrd="3" destOrd="0" presId="urn:microsoft.com/office/officeart/2008/layout/LinedList"/>
    <dgm:cxn modelId="{638EABF5-67B7-4AC1-BE1B-AC2788E3B90B}" type="presParOf" srcId="{ECA92AC9-4745-4CDE-8FF7-CC2CC162521C}" destId="{038D6CE5-F781-468C-B2BE-DA3FBA166B4F}" srcOrd="0" destOrd="0" presId="urn:microsoft.com/office/officeart/2008/layout/LinedList"/>
    <dgm:cxn modelId="{49302AF7-8DDA-49AE-962F-1BD037FDAB71}" type="presParOf" srcId="{ECA92AC9-4745-4CDE-8FF7-CC2CC162521C}" destId="{F7F6D9B3-96F5-459D-939B-3ED226C12BE3}" srcOrd="1" destOrd="0" presId="urn:microsoft.com/office/officeart/2008/layout/LinedList"/>
    <dgm:cxn modelId="{866BF9D3-F565-4600-BB92-F48E33E7A70E}" type="presParOf" srcId="{312DAE58-4E3C-4B3B-B321-DC93C8E87405}" destId="{696A933E-E1A4-4C58-9099-25F1235955DD}" srcOrd="4" destOrd="0" presId="urn:microsoft.com/office/officeart/2008/layout/LinedList"/>
    <dgm:cxn modelId="{17B4C2BD-4A63-4B0A-9876-63C7B647A5C1}" type="presParOf" srcId="{312DAE58-4E3C-4B3B-B321-DC93C8E87405}" destId="{C4B8AAAD-D37A-4389-A631-C4FCCE63781B}" srcOrd="5" destOrd="0" presId="urn:microsoft.com/office/officeart/2008/layout/LinedList"/>
    <dgm:cxn modelId="{E175C9D4-18BB-49EC-A07F-0C72580A0EE6}" type="presParOf" srcId="{C4B8AAAD-D37A-4389-A631-C4FCCE63781B}" destId="{0FFDB762-3D83-4F0C-8070-CC265F763222}" srcOrd="0" destOrd="0" presId="urn:microsoft.com/office/officeart/2008/layout/LinedList"/>
    <dgm:cxn modelId="{C4C9523B-C7D7-46E1-88FC-7076B13C9304}" type="presParOf" srcId="{C4B8AAAD-D37A-4389-A631-C4FCCE63781B}" destId="{732CE7CB-E2D8-4820-9CD5-B22E3D87BAE3}" srcOrd="1" destOrd="0" presId="urn:microsoft.com/office/officeart/2008/layout/LinedList"/>
    <dgm:cxn modelId="{CFEB7E98-B436-4E2F-B56E-C0ADA3B1488E}" type="presParOf" srcId="{312DAE58-4E3C-4B3B-B321-DC93C8E87405}" destId="{19214659-3D1D-417A-97ED-0121F1ACFC0C}" srcOrd="6" destOrd="0" presId="urn:microsoft.com/office/officeart/2008/layout/LinedList"/>
    <dgm:cxn modelId="{FF6C279B-4375-4C4A-93D5-B12DE1145A92}" type="presParOf" srcId="{312DAE58-4E3C-4B3B-B321-DC93C8E87405}" destId="{A920F1CD-5839-49C5-A0CF-83C3962386E6}" srcOrd="7" destOrd="0" presId="urn:microsoft.com/office/officeart/2008/layout/LinedList"/>
    <dgm:cxn modelId="{DDEBD64C-A3F2-4D96-B474-A3141360DB0A}" type="presParOf" srcId="{A920F1CD-5839-49C5-A0CF-83C3962386E6}" destId="{BE012B04-0F84-404B-A94D-81651D1FB66A}" srcOrd="0" destOrd="0" presId="urn:microsoft.com/office/officeart/2008/layout/LinedList"/>
    <dgm:cxn modelId="{FEB66254-AA26-48D4-9041-B322F9C0C971}" type="presParOf" srcId="{A920F1CD-5839-49C5-A0CF-83C3962386E6}" destId="{EC1E1C0C-E86B-4DB3-9C9C-B1A89CB342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364DB3-3483-46B4-9F0F-BC7595497EA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C584A5-D7BD-43C5-A42C-E6F05C4018FB}">
      <dgm:prSet/>
      <dgm:spPr/>
      <dgm:t>
        <a:bodyPr/>
        <a:lstStyle/>
        <a:p>
          <a:r>
            <a:rPr lang="da-DK"/>
            <a:t>Siger noget om, ’hvornår’ noget sker,</a:t>
          </a:r>
          <a:endParaRPr lang="en-US"/>
        </a:p>
      </dgm:t>
    </dgm:pt>
    <dgm:pt modelId="{19D752CD-44A7-4A71-8CE2-98C054ADE154}" type="parTrans" cxnId="{3DFB4FA1-D184-4832-A189-B064622294F2}">
      <dgm:prSet/>
      <dgm:spPr/>
      <dgm:t>
        <a:bodyPr/>
        <a:lstStyle/>
        <a:p>
          <a:endParaRPr lang="en-US"/>
        </a:p>
      </dgm:t>
    </dgm:pt>
    <dgm:pt modelId="{7E36A445-7A19-4EE3-B56C-DB7345505DB5}" type="sibTrans" cxnId="{3DFB4FA1-D184-4832-A189-B064622294F2}">
      <dgm:prSet/>
      <dgm:spPr/>
      <dgm:t>
        <a:bodyPr/>
        <a:lstStyle/>
        <a:p>
          <a:endParaRPr lang="en-US"/>
        </a:p>
      </dgm:t>
    </dgm:pt>
    <dgm:pt modelId="{D21EBEC6-E13A-4B2E-B3B9-F7786C814813}">
      <dgm:prSet/>
      <dgm:spPr/>
      <dgm:t>
        <a:bodyPr/>
        <a:lstStyle/>
        <a:p>
          <a:r>
            <a:rPr lang="da-DK"/>
            <a:t>Tidsadverbialled placeres oftest sidst i sætningen. De kan dog også placeres først i sætningen, typisk efterfulgt af et komma for at lægge tryk/fokus på udsagnet:</a:t>
          </a:r>
          <a:endParaRPr lang="en-US"/>
        </a:p>
      </dgm:t>
    </dgm:pt>
    <dgm:pt modelId="{05599D43-BA78-4A06-9AD0-EE98D0B1B2A5}" type="parTrans" cxnId="{5FF94F8C-F965-4CBC-A94F-C56E65557BA6}">
      <dgm:prSet/>
      <dgm:spPr/>
      <dgm:t>
        <a:bodyPr/>
        <a:lstStyle/>
        <a:p>
          <a:endParaRPr lang="en-US"/>
        </a:p>
      </dgm:t>
    </dgm:pt>
    <dgm:pt modelId="{0D39D928-DE00-4F80-8E55-AD81349B4C5D}" type="sibTrans" cxnId="{5FF94F8C-F965-4CBC-A94F-C56E65557BA6}">
      <dgm:prSet/>
      <dgm:spPr/>
      <dgm:t>
        <a:bodyPr/>
        <a:lstStyle/>
        <a:p>
          <a:endParaRPr lang="en-US"/>
        </a:p>
      </dgm:t>
    </dgm:pt>
    <dgm:pt modelId="{B84B8218-25BA-482E-9909-9EE0FF151090}">
      <dgm:prSet/>
      <dgm:spPr/>
      <dgm:t>
        <a:bodyPr/>
        <a:lstStyle/>
        <a:p>
          <a:r>
            <a:rPr lang="da-DK" b="1"/>
            <a:t>Eksempler:</a:t>
          </a:r>
          <a:endParaRPr lang="en-US"/>
        </a:p>
      </dgm:t>
    </dgm:pt>
    <dgm:pt modelId="{CE69092C-81CC-4AD9-A5ED-B8EC315A0447}" type="parTrans" cxnId="{0611314A-931B-4088-9658-1E0663C380E5}">
      <dgm:prSet/>
      <dgm:spPr/>
      <dgm:t>
        <a:bodyPr/>
        <a:lstStyle/>
        <a:p>
          <a:endParaRPr lang="en-US"/>
        </a:p>
      </dgm:t>
    </dgm:pt>
    <dgm:pt modelId="{EB109192-D563-416B-93E9-9C1C20D00790}" type="sibTrans" cxnId="{0611314A-931B-4088-9658-1E0663C380E5}">
      <dgm:prSet/>
      <dgm:spPr/>
      <dgm:t>
        <a:bodyPr/>
        <a:lstStyle/>
        <a:p>
          <a:endParaRPr lang="en-US"/>
        </a:p>
      </dgm:t>
    </dgm:pt>
    <dgm:pt modelId="{AD4D5106-BEF1-413E-B0CF-EB72DBF256C8}">
      <dgm:prSet/>
      <dgm:spPr/>
      <dgm:t>
        <a:bodyPr/>
        <a:lstStyle/>
        <a:p>
          <a:r>
            <a:rPr lang="en-US" i="1"/>
            <a:t>The police arrived </a:t>
          </a:r>
          <a:r>
            <a:rPr lang="en-US" b="1" i="1"/>
            <a:t>immediately</a:t>
          </a:r>
          <a:r>
            <a:rPr lang="en-US" i="1"/>
            <a:t>.</a:t>
          </a:r>
          <a:r>
            <a:rPr lang="en-US"/>
            <a:t> (tidsadverbium)</a:t>
          </a:r>
        </a:p>
      </dgm:t>
    </dgm:pt>
    <dgm:pt modelId="{2CA6C8D9-89A6-4D27-BDC1-E34B8F2903EE}" type="parTrans" cxnId="{EBA7BB1B-D028-4E79-A3B7-5404F1A42FF8}">
      <dgm:prSet/>
      <dgm:spPr/>
      <dgm:t>
        <a:bodyPr/>
        <a:lstStyle/>
        <a:p>
          <a:endParaRPr lang="en-US"/>
        </a:p>
      </dgm:t>
    </dgm:pt>
    <dgm:pt modelId="{130CCC1D-84CC-4F98-BEC4-4432F17D8C9F}" type="sibTrans" cxnId="{EBA7BB1B-D028-4E79-A3B7-5404F1A42FF8}">
      <dgm:prSet/>
      <dgm:spPr/>
      <dgm:t>
        <a:bodyPr/>
        <a:lstStyle/>
        <a:p>
          <a:endParaRPr lang="en-US"/>
        </a:p>
      </dgm:t>
    </dgm:pt>
    <dgm:pt modelId="{61680BF9-42B5-4074-A73D-6CD66EE3F933}">
      <dgm:prSet/>
      <dgm:spPr/>
      <dgm:t>
        <a:bodyPr/>
        <a:lstStyle/>
        <a:p>
          <a:r>
            <a:rPr lang="en-US" i="1"/>
            <a:t>I went to London </a:t>
          </a:r>
          <a:r>
            <a:rPr lang="en-US" b="1" i="1"/>
            <a:t>last week</a:t>
          </a:r>
          <a:r>
            <a:rPr lang="en-US" i="1"/>
            <a:t>.</a:t>
          </a:r>
          <a:r>
            <a:rPr lang="en-US"/>
            <a:t> (kort tidsadverbialled)</a:t>
          </a:r>
        </a:p>
      </dgm:t>
    </dgm:pt>
    <dgm:pt modelId="{198B21F1-A7D6-4421-ADF4-74D38BDA817C}" type="parTrans" cxnId="{9AE84264-6051-493D-8B15-46E01578E228}">
      <dgm:prSet/>
      <dgm:spPr/>
      <dgm:t>
        <a:bodyPr/>
        <a:lstStyle/>
        <a:p>
          <a:endParaRPr lang="en-US"/>
        </a:p>
      </dgm:t>
    </dgm:pt>
    <dgm:pt modelId="{E42EA41E-2BAB-436B-9DD0-2BD63E75798F}" type="sibTrans" cxnId="{9AE84264-6051-493D-8B15-46E01578E228}">
      <dgm:prSet/>
      <dgm:spPr/>
      <dgm:t>
        <a:bodyPr/>
        <a:lstStyle/>
        <a:p>
          <a:endParaRPr lang="en-US"/>
        </a:p>
      </dgm:t>
    </dgm:pt>
    <dgm:pt modelId="{EEC9DABB-D165-48FD-B760-307F449B3620}">
      <dgm:prSet/>
      <dgm:spPr/>
      <dgm:t>
        <a:bodyPr/>
        <a:lstStyle/>
        <a:p>
          <a:r>
            <a:rPr lang="en-US" b="1" i="1"/>
            <a:t>Some</a:t>
          </a:r>
          <a:r>
            <a:rPr lang="en-US" i="1"/>
            <a:t> </a:t>
          </a:r>
          <a:r>
            <a:rPr lang="en-US" b="1" i="1"/>
            <a:t>day</a:t>
          </a:r>
          <a:r>
            <a:rPr lang="en-US" i="1"/>
            <a:t>, I will visit New York as well.</a:t>
          </a:r>
          <a:r>
            <a:rPr lang="en-US"/>
            <a:t> (kort tidsadverbialled)</a:t>
          </a:r>
        </a:p>
      </dgm:t>
    </dgm:pt>
    <dgm:pt modelId="{35BAA093-9EEC-4EB3-8A8B-DC013CBAC7F9}" type="parTrans" cxnId="{C4BBE43F-AE7C-4983-B18F-4FA0AD33902D}">
      <dgm:prSet/>
      <dgm:spPr/>
      <dgm:t>
        <a:bodyPr/>
        <a:lstStyle/>
        <a:p>
          <a:endParaRPr lang="en-US"/>
        </a:p>
      </dgm:t>
    </dgm:pt>
    <dgm:pt modelId="{C5C358D0-AA26-457A-BF75-2411749C055D}" type="sibTrans" cxnId="{C4BBE43F-AE7C-4983-B18F-4FA0AD33902D}">
      <dgm:prSet/>
      <dgm:spPr/>
      <dgm:t>
        <a:bodyPr/>
        <a:lstStyle/>
        <a:p>
          <a:endParaRPr lang="en-US"/>
        </a:p>
      </dgm:t>
    </dgm:pt>
    <dgm:pt modelId="{0B60C252-BFA4-4CEC-892C-E3279F1629CF}" type="pres">
      <dgm:prSet presAssocID="{4C364DB3-3483-46B4-9F0F-BC7595497EA8}" presName="vert0" presStyleCnt="0">
        <dgm:presLayoutVars>
          <dgm:dir/>
          <dgm:animOne val="branch"/>
          <dgm:animLvl val="lvl"/>
        </dgm:presLayoutVars>
      </dgm:prSet>
      <dgm:spPr/>
    </dgm:pt>
    <dgm:pt modelId="{74146FDF-6877-48EB-8096-9EDB2C14ABB5}" type="pres">
      <dgm:prSet presAssocID="{6FC584A5-D7BD-43C5-A42C-E6F05C4018FB}" presName="thickLine" presStyleLbl="alignNode1" presStyleIdx="0" presStyleCnt="6"/>
      <dgm:spPr/>
    </dgm:pt>
    <dgm:pt modelId="{48299614-0F67-408E-8103-AE01FD313159}" type="pres">
      <dgm:prSet presAssocID="{6FC584A5-D7BD-43C5-A42C-E6F05C4018FB}" presName="horz1" presStyleCnt="0"/>
      <dgm:spPr/>
    </dgm:pt>
    <dgm:pt modelId="{316B69D3-DC31-40AC-BCAB-4E9185467C8E}" type="pres">
      <dgm:prSet presAssocID="{6FC584A5-D7BD-43C5-A42C-E6F05C4018FB}" presName="tx1" presStyleLbl="revTx" presStyleIdx="0" presStyleCnt="6"/>
      <dgm:spPr/>
    </dgm:pt>
    <dgm:pt modelId="{25C11FF5-4846-42E1-A6DE-CC5A74AD0E67}" type="pres">
      <dgm:prSet presAssocID="{6FC584A5-D7BD-43C5-A42C-E6F05C4018FB}" presName="vert1" presStyleCnt="0"/>
      <dgm:spPr/>
    </dgm:pt>
    <dgm:pt modelId="{19A4840E-BF5E-4126-AC5A-D450A9177541}" type="pres">
      <dgm:prSet presAssocID="{D21EBEC6-E13A-4B2E-B3B9-F7786C814813}" presName="thickLine" presStyleLbl="alignNode1" presStyleIdx="1" presStyleCnt="6"/>
      <dgm:spPr/>
    </dgm:pt>
    <dgm:pt modelId="{87B96C47-D7E1-4E6A-9900-E1C9B47210CD}" type="pres">
      <dgm:prSet presAssocID="{D21EBEC6-E13A-4B2E-B3B9-F7786C814813}" presName="horz1" presStyleCnt="0"/>
      <dgm:spPr/>
    </dgm:pt>
    <dgm:pt modelId="{111ABA9B-0964-41A6-ACD9-4EB5EC5B448B}" type="pres">
      <dgm:prSet presAssocID="{D21EBEC6-E13A-4B2E-B3B9-F7786C814813}" presName="tx1" presStyleLbl="revTx" presStyleIdx="1" presStyleCnt="6"/>
      <dgm:spPr/>
    </dgm:pt>
    <dgm:pt modelId="{16098C9C-DF20-47FF-BFDF-DC21C8123816}" type="pres">
      <dgm:prSet presAssocID="{D21EBEC6-E13A-4B2E-B3B9-F7786C814813}" presName="vert1" presStyleCnt="0"/>
      <dgm:spPr/>
    </dgm:pt>
    <dgm:pt modelId="{47F6B360-490E-4496-A446-514DC8B25E6E}" type="pres">
      <dgm:prSet presAssocID="{B84B8218-25BA-482E-9909-9EE0FF151090}" presName="thickLine" presStyleLbl="alignNode1" presStyleIdx="2" presStyleCnt="6"/>
      <dgm:spPr/>
    </dgm:pt>
    <dgm:pt modelId="{9B6B3909-1D66-437C-BB51-B41F9AC20E9C}" type="pres">
      <dgm:prSet presAssocID="{B84B8218-25BA-482E-9909-9EE0FF151090}" presName="horz1" presStyleCnt="0"/>
      <dgm:spPr/>
    </dgm:pt>
    <dgm:pt modelId="{9553E142-F44E-4A82-AE93-974D1C9E04CB}" type="pres">
      <dgm:prSet presAssocID="{B84B8218-25BA-482E-9909-9EE0FF151090}" presName="tx1" presStyleLbl="revTx" presStyleIdx="2" presStyleCnt="6"/>
      <dgm:spPr/>
    </dgm:pt>
    <dgm:pt modelId="{0B357569-CBE7-4121-8570-32AB1113029B}" type="pres">
      <dgm:prSet presAssocID="{B84B8218-25BA-482E-9909-9EE0FF151090}" presName="vert1" presStyleCnt="0"/>
      <dgm:spPr/>
    </dgm:pt>
    <dgm:pt modelId="{7368A108-612B-4EB1-A459-AD1B5B6FB842}" type="pres">
      <dgm:prSet presAssocID="{AD4D5106-BEF1-413E-B0CF-EB72DBF256C8}" presName="thickLine" presStyleLbl="alignNode1" presStyleIdx="3" presStyleCnt="6"/>
      <dgm:spPr/>
    </dgm:pt>
    <dgm:pt modelId="{EB97F697-41FB-4D4C-BCAF-25469DFE1843}" type="pres">
      <dgm:prSet presAssocID="{AD4D5106-BEF1-413E-B0CF-EB72DBF256C8}" presName="horz1" presStyleCnt="0"/>
      <dgm:spPr/>
    </dgm:pt>
    <dgm:pt modelId="{12AEE3B2-7183-43D5-B104-1E36111FC50F}" type="pres">
      <dgm:prSet presAssocID="{AD4D5106-BEF1-413E-B0CF-EB72DBF256C8}" presName="tx1" presStyleLbl="revTx" presStyleIdx="3" presStyleCnt="6"/>
      <dgm:spPr/>
    </dgm:pt>
    <dgm:pt modelId="{A1207F53-1283-4068-88AE-EF6956AEB95D}" type="pres">
      <dgm:prSet presAssocID="{AD4D5106-BEF1-413E-B0CF-EB72DBF256C8}" presName="vert1" presStyleCnt="0"/>
      <dgm:spPr/>
    </dgm:pt>
    <dgm:pt modelId="{754CD87C-F7EC-40B9-B7D0-9F7429682E42}" type="pres">
      <dgm:prSet presAssocID="{61680BF9-42B5-4074-A73D-6CD66EE3F933}" presName="thickLine" presStyleLbl="alignNode1" presStyleIdx="4" presStyleCnt="6"/>
      <dgm:spPr/>
    </dgm:pt>
    <dgm:pt modelId="{B6AC81D4-5CD1-4093-B784-33B70DB40EE4}" type="pres">
      <dgm:prSet presAssocID="{61680BF9-42B5-4074-A73D-6CD66EE3F933}" presName="horz1" presStyleCnt="0"/>
      <dgm:spPr/>
    </dgm:pt>
    <dgm:pt modelId="{3171653E-1AEB-48BD-91A5-11216A732B14}" type="pres">
      <dgm:prSet presAssocID="{61680BF9-42B5-4074-A73D-6CD66EE3F933}" presName="tx1" presStyleLbl="revTx" presStyleIdx="4" presStyleCnt="6"/>
      <dgm:spPr/>
    </dgm:pt>
    <dgm:pt modelId="{08326E26-84BF-42FC-9E93-EE4FA8484AEC}" type="pres">
      <dgm:prSet presAssocID="{61680BF9-42B5-4074-A73D-6CD66EE3F933}" presName="vert1" presStyleCnt="0"/>
      <dgm:spPr/>
    </dgm:pt>
    <dgm:pt modelId="{79BE27F2-839C-43A8-BD4A-C7EB912977B0}" type="pres">
      <dgm:prSet presAssocID="{EEC9DABB-D165-48FD-B760-307F449B3620}" presName="thickLine" presStyleLbl="alignNode1" presStyleIdx="5" presStyleCnt="6"/>
      <dgm:spPr/>
    </dgm:pt>
    <dgm:pt modelId="{E56AD19E-D0B7-449A-A0CB-62ABC920A93C}" type="pres">
      <dgm:prSet presAssocID="{EEC9DABB-D165-48FD-B760-307F449B3620}" presName="horz1" presStyleCnt="0"/>
      <dgm:spPr/>
    </dgm:pt>
    <dgm:pt modelId="{F815CF9C-F01F-4163-826F-C0A6A1AF3DDF}" type="pres">
      <dgm:prSet presAssocID="{EEC9DABB-D165-48FD-B760-307F449B3620}" presName="tx1" presStyleLbl="revTx" presStyleIdx="5" presStyleCnt="6"/>
      <dgm:spPr/>
    </dgm:pt>
    <dgm:pt modelId="{C6FDB7F4-1422-4D46-842E-ABB062867C5E}" type="pres">
      <dgm:prSet presAssocID="{EEC9DABB-D165-48FD-B760-307F449B3620}" presName="vert1" presStyleCnt="0"/>
      <dgm:spPr/>
    </dgm:pt>
  </dgm:ptLst>
  <dgm:cxnLst>
    <dgm:cxn modelId="{64FEDC05-68CF-4DEC-B3FB-62068A9F3714}" type="presOf" srcId="{AD4D5106-BEF1-413E-B0CF-EB72DBF256C8}" destId="{12AEE3B2-7183-43D5-B104-1E36111FC50F}" srcOrd="0" destOrd="0" presId="urn:microsoft.com/office/officeart/2008/layout/LinedList"/>
    <dgm:cxn modelId="{E12CA60A-8DFD-432C-B957-7142FE842DBF}" type="presOf" srcId="{B84B8218-25BA-482E-9909-9EE0FF151090}" destId="{9553E142-F44E-4A82-AE93-974D1C9E04CB}" srcOrd="0" destOrd="0" presId="urn:microsoft.com/office/officeart/2008/layout/LinedList"/>
    <dgm:cxn modelId="{EBA7BB1B-D028-4E79-A3B7-5404F1A42FF8}" srcId="{4C364DB3-3483-46B4-9F0F-BC7595497EA8}" destId="{AD4D5106-BEF1-413E-B0CF-EB72DBF256C8}" srcOrd="3" destOrd="0" parTransId="{2CA6C8D9-89A6-4D27-BDC1-E34B8F2903EE}" sibTransId="{130CCC1D-84CC-4F98-BEC4-4432F17D8C9F}"/>
    <dgm:cxn modelId="{C4BBE43F-AE7C-4983-B18F-4FA0AD33902D}" srcId="{4C364DB3-3483-46B4-9F0F-BC7595497EA8}" destId="{EEC9DABB-D165-48FD-B760-307F449B3620}" srcOrd="5" destOrd="0" parTransId="{35BAA093-9EEC-4EB3-8A8B-DC013CBAC7F9}" sibTransId="{C5C358D0-AA26-457A-BF75-2411749C055D}"/>
    <dgm:cxn modelId="{9AE84264-6051-493D-8B15-46E01578E228}" srcId="{4C364DB3-3483-46B4-9F0F-BC7595497EA8}" destId="{61680BF9-42B5-4074-A73D-6CD66EE3F933}" srcOrd="4" destOrd="0" parTransId="{198B21F1-A7D6-4421-ADF4-74D38BDA817C}" sibTransId="{E42EA41E-2BAB-436B-9DD0-2BD63E75798F}"/>
    <dgm:cxn modelId="{0611314A-931B-4088-9658-1E0663C380E5}" srcId="{4C364DB3-3483-46B4-9F0F-BC7595497EA8}" destId="{B84B8218-25BA-482E-9909-9EE0FF151090}" srcOrd="2" destOrd="0" parTransId="{CE69092C-81CC-4AD9-A5ED-B8EC315A0447}" sibTransId="{EB109192-D563-416B-93E9-9C1C20D00790}"/>
    <dgm:cxn modelId="{CABC734D-AE86-4337-9F3A-3E008BAAA0E6}" type="presOf" srcId="{61680BF9-42B5-4074-A73D-6CD66EE3F933}" destId="{3171653E-1AEB-48BD-91A5-11216A732B14}" srcOrd="0" destOrd="0" presId="urn:microsoft.com/office/officeart/2008/layout/LinedList"/>
    <dgm:cxn modelId="{5FF94F8C-F965-4CBC-A94F-C56E65557BA6}" srcId="{4C364DB3-3483-46B4-9F0F-BC7595497EA8}" destId="{D21EBEC6-E13A-4B2E-B3B9-F7786C814813}" srcOrd="1" destOrd="0" parTransId="{05599D43-BA78-4A06-9AD0-EE98D0B1B2A5}" sibTransId="{0D39D928-DE00-4F80-8E55-AD81349B4C5D}"/>
    <dgm:cxn modelId="{171A8A8E-A704-4565-A17C-B1E52260A860}" type="presOf" srcId="{6FC584A5-D7BD-43C5-A42C-E6F05C4018FB}" destId="{316B69D3-DC31-40AC-BCAB-4E9185467C8E}" srcOrd="0" destOrd="0" presId="urn:microsoft.com/office/officeart/2008/layout/LinedList"/>
    <dgm:cxn modelId="{3DFB4FA1-D184-4832-A189-B064622294F2}" srcId="{4C364DB3-3483-46B4-9F0F-BC7595497EA8}" destId="{6FC584A5-D7BD-43C5-A42C-E6F05C4018FB}" srcOrd="0" destOrd="0" parTransId="{19D752CD-44A7-4A71-8CE2-98C054ADE154}" sibTransId="{7E36A445-7A19-4EE3-B56C-DB7345505DB5}"/>
    <dgm:cxn modelId="{0F24ACB5-FC67-4A75-A5C3-AE105B8BB143}" type="presOf" srcId="{4C364DB3-3483-46B4-9F0F-BC7595497EA8}" destId="{0B60C252-BFA4-4CEC-892C-E3279F1629CF}" srcOrd="0" destOrd="0" presId="urn:microsoft.com/office/officeart/2008/layout/LinedList"/>
    <dgm:cxn modelId="{E539E7CA-FBB6-4FCF-A9DD-36E47F04A3ED}" type="presOf" srcId="{EEC9DABB-D165-48FD-B760-307F449B3620}" destId="{F815CF9C-F01F-4163-826F-C0A6A1AF3DDF}" srcOrd="0" destOrd="0" presId="urn:microsoft.com/office/officeart/2008/layout/LinedList"/>
    <dgm:cxn modelId="{F850B7E8-35A1-4C97-AFF7-BFE5FA104414}" type="presOf" srcId="{D21EBEC6-E13A-4B2E-B3B9-F7786C814813}" destId="{111ABA9B-0964-41A6-ACD9-4EB5EC5B448B}" srcOrd="0" destOrd="0" presId="urn:microsoft.com/office/officeart/2008/layout/LinedList"/>
    <dgm:cxn modelId="{3CCEAA72-F820-4C97-9D0F-F600B91ACB2C}" type="presParOf" srcId="{0B60C252-BFA4-4CEC-892C-E3279F1629CF}" destId="{74146FDF-6877-48EB-8096-9EDB2C14ABB5}" srcOrd="0" destOrd="0" presId="urn:microsoft.com/office/officeart/2008/layout/LinedList"/>
    <dgm:cxn modelId="{0066E283-1B22-45CC-B113-B1A2797D162B}" type="presParOf" srcId="{0B60C252-BFA4-4CEC-892C-E3279F1629CF}" destId="{48299614-0F67-408E-8103-AE01FD313159}" srcOrd="1" destOrd="0" presId="urn:microsoft.com/office/officeart/2008/layout/LinedList"/>
    <dgm:cxn modelId="{1D9EC738-AAB2-49A8-A3F9-024E8580B3FD}" type="presParOf" srcId="{48299614-0F67-408E-8103-AE01FD313159}" destId="{316B69D3-DC31-40AC-BCAB-4E9185467C8E}" srcOrd="0" destOrd="0" presId="urn:microsoft.com/office/officeart/2008/layout/LinedList"/>
    <dgm:cxn modelId="{D206B503-B8FC-4FDA-828E-9EC892422763}" type="presParOf" srcId="{48299614-0F67-408E-8103-AE01FD313159}" destId="{25C11FF5-4846-42E1-A6DE-CC5A74AD0E67}" srcOrd="1" destOrd="0" presId="urn:microsoft.com/office/officeart/2008/layout/LinedList"/>
    <dgm:cxn modelId="{3C7F9BD9-2B4F-4913-A1C8-716E333369FE}" type="presParOf" srcId="{0B60C252-BFA4-4CEC-892C-E3279F1629CF}" destId="{19A4840E-BF5E-4126-AC5A-D450A9177541}" srcOrd="2" destOrd="0" presId="urn:microsoft.com/office/officeart/2008/layout/LinedList"/>
    <dgm:cxn modelId="{B5A8461B-EA07-4972-AFEE-A4714D5CBE70}" type="presParOf" srcId="{0B60C252-BFA4-4CEC-892C-E3279F1629CF}" destId="{87B96C47-D7E1-4E6A-9900-E1C9B47210CD}" srcOrd="3" destOrd="0" presId="urn:microsoft.com/office/officeart/2008/layout/LinedList"/>
    <dgm:cxn modelId="{D0405D7A-FE4F-4C38-9429-D5AB21DA2BF0}" type="presParOf" srcId="{87B96C47-D7E1-4E6A-9900-E1C9B47210CD}" destId="{111ABA9B-0964-41A6-ACD9-4EB5EC5B448B}" srcOrd="0" destOrd="0" presId="urn:microsoft.com/office/officeart/2008/layout/LinedList"/>
    <dgm:cxn modelId="{3072A6CD-BB5A-4B44-A7CF-54A3ECE5536E}" type="presParOf" srcId="{87B96C47-D7E1-4E6A-9900-E1C9B47210CD}" destId="{16098C9C-DF20-47FF-BFDF-DC21C8123816}" srcOrd="1" destOrd="0" presId="urn:microsoft.com/office/officeart/2008/layout/LinedList"/>
    <dgm:cxn modelId="{7A470C94-361E-478B-AF42-AC2E41645F48}" type="presParOf" srcId="{0B60C252-BFA4-4CEC-892C-E3279F1629CF}" destId="{47F6B360-490E-4496-A446-514DC8B25E6E}" srcOrd="4" destOrd="0" presId="urn:microsoft.com/office/officeart/2008/layout/LinedList"/>
    <dgm:cxn modelId="{F9A14E04-77A7-41DD-B069-16F7CF6E6FBA}" type="presParOf" srcId="{0B60C252-BFA4-4CEC-892C-E3279F1629CF}" destId="{9B6B3909-1D66-437C-BB51-B41F9AC20E9C}" srcOrd="5" destOrd="0" presId="urn:microsoft.com/office/officeart/2008/layout/LinedList"/>
    <dgm:cxn modelId="{FCD8F43B-0485-4896-80B3-2027C73556D9}" type="presParOf" srcId="{9B6B3909-1D66-437C-BB51-B41F9AC20E9C}" destId="{9553E142-F44E-4A82-AE93-974D1C9E04CB}" srcOrd="0" destOrd="0" presId="urn:microsoft.com/office/officeart/2008/layout/LinedList"/>
    <dgm:cxn modelId="{A8756016-67DE-45C4-9EE5-43490BBE62EA}" type="presParOf" srcId="{9B6B3909-1D66-437C-BB51-B41F9AC20E9C}" destId="{0B357569-CBE7-4121-8570-32AB1113029B}" srcOrd="1" destOrd="0" presId="urn:microsoft.com/office/officeart/2008/layout/LinedList"/>
    <dgm:cxn modelId="{1752FB04-D2BA-4E2E-B4DE-62C23C8B7823}" type="presParOf" srcId="{0B60C252-BFA4-4CEC-892C-E3279F1629CF}" destId="{7368A108-612B-4EB1-A459-AD1B5B6FB842}" srcOrd="6" destOrd="0" presId="urn:microsoft.com/office/officeart/2008/layout/LinedList"/>
    <dgm:cxn modelId="{DA2EDC28-3132-4641-8265-C01C8D19B7CA}" type="presParOf" srcId="{0B60C252-BFA4-4CEC-892C-E3279F1629CF}" destId="{EB97F697-41FB-4D4C-BCAF-25469DFE1843}" srcOrd="7" destOrd="0" presId="urn:microsoft.com/office/officeart/2008/layout/LinedList"/>
    <dgm:cxn modelId="{A7BFD8C7-E89B-4164-AF42-BF876386E39D}" type="presParOf" srcId="{EB97F697-41FB-4D4C-BCAF-25469DFE1843}" destId="{12AEE3B2-7183-43D5-B104-1E36111FC50F}" srcOrd="0" destOrd="0" presId="urn:microsoft.com/office/officeart/2008/layout/LinedList"/>
    <dgm:cxn modelId="{F2B6B5D1-97C2-4EC3-B65A-96457F61A4D7}" type="presParOf" srcId="{EB97F697-41FB-4D4C-BCAF-25469DFE1843}" destId="{A1207F53-1283-4068-88AE-EF6956AEB95D}" srcOrd="1" destOrd="0" presId="urn:microsoft.com/office/officeart/2008/layout/LinedList"/>
    <dgm:cxn modelId="{8ADD25C6-00EB-4E80-93EF-786B0485AFA8}" type="presParOf" srcId="{0B60C252-BFA4-4CEC-892C-E3279F1629CF}" destId="{754CD87C-F7EC-40B9-B7D0-9F7429682E42}" srcOrd="8" destOrd="0" presId="urn:microsoft.com/office/officeart/2008/layout/LinedList"/>
    <dgm:cxn modelId="{3EEDA7C0-AC55-4376-BC7A-3F1744130A59}" type="presParOf" srcId="{0B60C252-BFA4-4CEC-892C-E3279F1629CF}" destId="{B6AC81D4-5CD1-4093-B784-33B70DB40EE4}" srcOrd="9" destOrd="0" presId="urn:microsoft.com/office/officeart/2008/layout/LinedList"/>
    <dgm:cxn modelId="{5C4C8311-9063-4B75-832C-07C705BE46AE}" type="presParOf" srcId="{B6AC81D4-5CD1-4093-B784-33B70DB40EE4}" destId="{3171653E-1AEB-48BD-91A5-11216A732B14}" srcOrd="0" destOrd="0" presId="urn:microsoft.com/office/officeart/2008/layout/LinedList"/>
    <dgm:cxn modelId="{8F10AF7E-7632-49F7-8F10-24DB8330110E}" type="presParOf" srcId="{B6AC81D4-5CD1-4093-B784-33B70DB40EE4}" destId="{08326E26-84BF-42FC-9E93-EE4FA8484AEC}" srcOrd="1" destOrd="0" presId="urn:microsoft.com/office/officeart/2008/layout/LinedList"/>
    <dgm:cxn modelId="{CD194E09-5058-47A7-B2B0-71F8FB943FCD}" type="presParOf" srcId="{0B60C252-BFA4-4CEC-892C-E3279F1629CF}" destId="{79BE27F2-839C-43A8-BD4A-C7EB912977B0}" srcOrd="10" destOrd="0" presId="urn:microsoft.com/office/officeart/2008/layout/LinedList"/>
    <dgm:cxn modelId="{D9F21BB7-79BD-4F67-B720-A5FC2522009A}" type="presParOf" srcId="{0B60C252-BFA4-4CEC-892C-E3279F1629CF}" destId="{E56AD19E-D0B7-449A-A0CB-62ABC920A93C}" srcOrd="11" destOrd="0" presId="urn:microsoft.com/office/officeart/2008/layout/LinedList"/>
    <dgm:cxn modelId="{C874F243-BD88-48D4-96B5-0B0813AB72D7}" type="presParOf" srcId="{E56AD19E-D0B7-449A-A0CB-62ABC920A93C}" destId="{F815CF9C-F01F-4163-826F-C0A6A1AF3DDF}" srcOrd="0" destOrd="0" presId="urn:microsoft.com/office/officeart/2008/layout/LinedList"/>
    <dgm:cxn modelId="{43492213-710D-4923-B5E0-ADFFA03F663B}" type="presParOf" srcId="{E56AD19E-D0B7-449A-A0CB-62ABC920A93C}" destId="{C6FDB7F4-1422-4D46-842E-ABB062867C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CBD8F-3D2E-45BA-AC15-7C2F65EAAB3F}">
      <dsp:nvSpPr>
        <dsp:cNvPr id="0" name=""/>
        <dsp:cNvSpPr/>
      </dsp:nvSpPr>
      <dsp:spPr>
        <a:xfrm>
          <a:off x="0" y="39559"/>
          <a:ext cx="6666833" cy="982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/>
            <a:t>1. to swim         </a:t>
          </a:r>
          <a:endParaRPr lang="en-US" sz="4000" kern="1200"/>
        </a:p>
      </dsp:txBody>
      <dsp:txXfrm>
        <a:off x="47976" y="87535"/>
        <a:ext cx="6570881" cy="886848"/>
      </dsp:txXfrm>
    </dsp:sp>
    <dsp:sp modelId="{E41570AA-863E-4415-B890-D653A3D2D990}">
      <dsp:nvSpPr>
        <dsp:cNvPr id="0" name=""/>
        <dsp:cNvSpPr/>
      </dsp:nvSpPr>
      <dsp:spPr>
        <a:xfrm>
          <a:off x="0" y="1137559"/>
          <a:ext cx="6666833" cy="982800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/>
            <a:t>2. to live   </a:t>
          </a:r>
          <a:endParaRPr lang="en-US" sz="4000" kern="1200"/>
        </a:p>
      </dsp:txBody>
      <dsp:txXfrm>
        <a:off x="47976" y="1185535"/>
        <a:ext cx="6570881" cy="886848"/>
      </dsp:txXfrm>
    </dsp:sp>
    <dsp:sp modelId="{3EE8CAA1-D7EC-4B7A-B3EF-1D58985F629D}">
      <dsp:nvSpPr>
        <dsp:cNvPr id="0" name=""/>
        <dsp:cNvSpPr/>
      </dsp:nvSpPr>
      <dsp:spPr>
        <a:xfrm>
          <a:off x="0" y="2235560"/>
          <a:ext cx="6666833" cy="98280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/>
            <a:t>3. to go</a:t>
          </a:r>
          <a:endParaRPr lang="en-US" sz="4000" kern="1200"/>
        </a:p>
      </dsp:txBody>
      <dsp:txXfrm>
        <a:off x="47976" y="2283536"/>
        <a:ext cx="6570881" cy="886848"/>
      </dsp:txXfrm>
    </dsp:sp>
    <dsp:sp modelId="{B1B5E69B-5B70-428E-817B-AA7BFA7B2F07}">
      <dsp:nvSpPr>
        <dsp:cNvPr id="0" name=""/>
        <dsp:cNvSpPr/>
      </dsp:nvSpPr>
      <dsp:spPr>
        <a:xfrm>
          <a:off x="0" y="3333560"/>
          <a:ext cx="6666833" cy="982800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/>
            <a:t>4. To sink</a:t>
          </a:r>
          <a:endParaRPr lang="en-US" sz="4000" kern="1200"/>
        </a:p>
      </dsp:txBody>
      <dsp:txXfrm>
        <a:off x="47976" y="3381536"/>
        <a:ext cx="6570881" cy="886848"/>
      </dsp:txXfrm>
    </dsp:sp>
    <dsp:sp modelId="{BC3FBC1A-7A02-4049-A932-55D4E5939222}">
      <dsp:nvSpPr>
        <dsp:cNvPr id="0" name=""/>
        <dsp:cNvSpPr/>
      </dsp:nvSpPr>
      <dsp:spPr>
        <a:xfrm>
          <a:off x="0" y="4431560"/>
          <a:ext cx="6666833" cy="9828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/>
            <a:t>5. To entertain</a:t>
          </a:r>
          <a:endParaRPr lang="en-US" sz="4000" kern="1200"/>
        </a:p>
      </dsp:txBody>
      <dsp:txXfrm>
        <a:off x="47976" y="4479536"/>
        <a:ext cx="6570881" cy="886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204C9-A5D4-4374-8922-D89B8022F34F}">
      <dsp:nvSpPr>
        <dsp:cNvPr id="0" name=""/>
        <dsp:cNvSpPr/>
      </dsp:nvSpPr>
      <dsp:spPr>
        <a:xfrm>
          <a:off x="0" y="74100"/>
          <a:ext cx="6900512" cy="2640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700" kern="1200"/>
            <a:t>Utællelige </a:t>
          </a:r>
          <a:r>
            <a:rPr lang="da-DK" sz="3700" kern="1200">
              <a:hlinkClick xmlns:r="http://schemas.openxmlformats.org/officeDocument/2006/relationships" r:id="rId1"/>
            </a:rPr>
            <a:t>substantiver</a:t>
          </a:r>
          <a:r>
            <a:rPr lang="da-DK" sz="3700" kern="1200"/>
            <a:t> kendes ved, at man ikke kan sætte </a:t>
          </a:r>
          <a:r>
            <a:rPr lang="da-DK" sz="3700" i="1" kern="1200"/>
            <a:t>a/an</a:t>
          </a:r>
          <a:r>
            <a:rPr lang="da-DK" sz="3700" kern="1200"/>
            <a:t> foran eller tælle dem med </a:t>
          </a:r>
          <a:r>
            <a:rPr lang="da-DK" sz="3700" i="1" kern="1200"/>
            <a:t>one, two</a:t>
          </a:r>
          <a:r>
            <a:rPr lang="da-DK" sz="3700" kern="1200"/>
            <a:t> og </a:t>
          </a:r>
          <a:r>
            <a:rPr lang="da-DK" sz="3700" i="1" kern="1200"/>
            <a:t>three.</a:t>
          </a:r>
          <a:endParaRPr lang="en-US" sz="3700" kern="1200"/>
        </a:p>
      </dsp:txBody>
      <dsp:txXfrm>
        <a:off x="128908" y="203008"/>
        <a:ext cx="6642696" cy="2382874"/>
      </dsp:txXfrm>
    </dsp:sp>
    <dsp:sp modelId="{18B64F91-961E-4622-A465-0017E8FECA5A}">
      <dsp:nvSpPr>
        <dsp:cNvPr id="0" name=""/>
        <dsp:cNvSpPr/>
      </dsp:nvSpPr>
      <dsp:spPr>
        <a:xfrm>
          <a:off x="0" y="2821350"/>
          <a:ext cx="6900512" cy="264069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700" kern="1200" dirty="0"/>
            <a:t>Hvis I slår det utællelige substantiv op i </a:t>
          </a:r>
          <a:r>
            <a:rPr lang="da-DK" sz="3700" kern="1200" dirty="0" err="1"/>
            <a:t>Longmann</a:t>
          </a:r>
          <a:r>
            <a:rPr lang="da-DK" sz="3700" kern="1200" dirty="0"/>
            <a:t> Dictionary, vil der stå ‘</a:t>
          </a:r>
          <a:r>
            <a:rPr lang="da-DK" sz="3700" kern="1200" dirty="0" err="1"/>
            <a:t>uncountable</a:t>
          </a:r>
          <a:r>
            <a:rPr lang="da-DK" sz="3700" kern="1200" dirty="0"/>
            <a:t>’</a:t>
          </a:r>
          <a:endParaRPr lang="en-US" sz="3700" kern="1200" dirty="0"/>
        </a:p>
      </dsp:txBody>
      <dsp:txXfrm>
        <a:off x="128908" y="2950258"/>
        <a:ext cx="6642696" cy="2382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F167F-DEE0-497E-ABA3-500FFAB50F2A}">
      <dsp:nvSpPr>
        <dsp:cNvPr id="0" name=""/>
        <dsp:cNvSpPr/>
      </dsp:nvSpPr>
      <dsp:spPr>
        <a:xfrm>
          <a:off x="0" y="80490"/>
          <a:ext cx="6900512" cy="36363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200" kern="1200"/>
            <a:t>Adjektiver på én stavelse bøjes med –er i komparativ (højere grad, 2. grad) og –est i superlativ (højeste grad, 3. grad).</a:t>
          </a:r>
          <a:endParaRPr lang="en-US" sz="4200" kern="1200"/>
        </a:p>
      </dsp:txBody>
      <dsp:txXfrm>
        <a:off x="177512" y="258002"/>
        <a:ext cx="6545488" cy="3281335"/>
      </dsp:txXfrm>
    </dsp:sp>
    <dsp:sp modelId="{8E6D5EBF-85A6-4E47-8B23-44088A3D9B6E}">
      <dsp:nvSpPr>
        <dsp:cNvPr id="0" name=""/>
        <dsp:cNvSpPr/>
      </dsp:nvSpPr>
      <dsp:spPr>
        <a:xfrm>
          <a:off x="0" y="3716850"/>
          <a:ext cx="6900512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3300" kern="1200" dirty="0"/>
            <a:t> 1.Grad (positiv) </a:t>
          </a:r>
          <a:r>
            <a:rPr lang="da-DK" sz="3300" kern="1200" dirty="0" err="1"/>
            <a:t>rich</a:t>
          </a:r>
          <a:r>
            <a:rPr lang="da-DK" sz="3300" kern="1200" dirty="0"/>
            <a:t> 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3300" kern="1200" dirty="0"/>
            <a:t>2. Grad (komparativ) </a:t>
          </a:r>
          <a:r>
            <a:rPr lang="da-DK" sz="3300" kern="1200" dirty="0" err="1"/>
            <a:t>richer</a:t>
          </a:r>
          <a:r>
            <a:rPr lang="da-DK" sz="3300" kern="1200" dirty="0"/>
            <a:t> 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3300" kern="1200" dirty="0"/>
            <a:t>3. Grad (superlativ) richest</a:t>
          </a:r>
          <a:endParaRPr lang="en-US" sz="3300" kern="1200" dirty="0"/>
        </a:p>
      </dsp:txBody>
      <dsp:txXfrm>
        <a:off x="0" y="3716850"/>
        <a:ext cx="6900512" cy="1738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D8113-15B7-4FBC-99B4-865234FCA3C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B92DF-2D1E-4EF8-8097-EDF9092A8863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/>
            <a:t>Adjektiver på to og flere stavelser bøjes med more og most.</a:t>
          </a:r>
          <a:endParaRPr lang="en-US" sz="3600" kern="1200"/>
        </a:p>
      </dsp:txBody>
      <dsp:txXfrm>
        <a:off x="0" y="0"/>
        <a:ext cx="6900512" cy="1384035"/>
      </dsp:txXfrm>
    </dsp:sp>
    <dsp:sp modelId="{39F5FC82-A405-4982-95C9-AC751BBEB2A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D6CE5-F781-468C-B2BE-DA3FBA166B4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/>
            <a:t>1. grad famous</a:t>
          </a:r>
          <a:endParaRPr lang="en-US" sz="3600" kern="1200"/>
        </a:p>
      </dsp:txBody>
      <dsp:txXfrm>
        <a:off x="0" y="1384035"/>
        <a:ext cx="6900512" cy="1384035"/>
      </dsp:txXfrm>
    </dsp:sp>
    <dsp:sp modelId="{696A933E-E1A4-4C58-9099-25F1235955DD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DB762-3D83-4F0C-8070-CC265F763222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/>
            <a:t>2. grad more famous</a:t>
          </a:r>
          <a:endParaRPr lang="en-US" sz="3600" kern="1200"/>
        </a:p>
      </dsp:txBody>
      <dsp:txXfrm>
        <a:off x="0" y="2768070"/>
        <a:ext cx="6900512" cy="1384035"/>
      </dsp:txXfrm>
    </dsp:sp>
    <dsp:sp modelId="{19214659-3D1D-417A-97ED-0121F1ACFC0C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12B04-0F84-404B-A94D-81651D1FB66A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600" kern="1200"/>
            <a:t>3. grad most famous</a:t>
          </a:r>
          <a:endParaRPr lang="en-US" sz="3600" kern="1200"/>
        </a:p>
      </dsp:txBody>
      <dsp:txXfrm>
        <a:off x="0" y="4152105"/>
        <a:ext cx="6900512" cy="1384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46FDF-6877-48EB-8096-9EDB2C14ABB5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B69D3-DC31-40AC-BCAB-4E9185467C8E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Siger noget om, ’hvornår’ noget sker,</a:t>
          </a:r>
          <a:endParaRPr lang="en-US" sz="2000" kern="1200"/>
        </a:p>
      </dsp:txBody>
      <dsp:txXfrm>
        <a:off x="0" y="2124"/>
        <a:ext cx="10515600" cy="724514"/>
      </dsp:txXfrm>
    </dsp:sp>
    <dsp:sp modelId="{19A4840E-BF5E-4126-AC5A-D450A9177541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ABA9B-0964-41A6-ACD9-4EB5EC5B448B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Tidsadverbialled placeres oftest sidst i sætningen. De kan dog også placeres først i sætningen, typisk efterfulgt af et komma for at lægge tryk/fokus på udsagnet:</a:t>
          </a:r>
          <a:endParaRPr lang="en-US" sz="2000" kern="1200"/>
        </a:p>
      </dsp:txBody>
      <dsp:txXfrm>
        <a:off x="0" y="726639"/>
        <a:ext cx="10515600" cy="724514"/>
      </dsp:txXfrm>
    </dsp:sp>
    <dsp:sp modelId="{47F6B360-490E-4496-A446-514DC8B25E6E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3E142-F44E-4A82-AE93-974D1C9E04CB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1" kern="1200"/>
            <a:t>Eksempler:</a:t>
          </a:r>
          <a:endParaRPr lang="en-US" sz="2000" kern="1200"/>
        </a:p>
      </dsp:txBody>
      <dsp:txXfrm>
        <a:off x="0" y="1451154"/>
        <a:ext cx="10515600" cy="724514"/>
      </dsp:txXfrm>
    </dsp:sp>
    <dsp:sp modelId="{7368A108-612B-4EB1-A459-AD1B5B6FB842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EE3B2-7183-43D5-B104-1E36111FC50F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/>
            <a:t>The police arrived </a:t>
          </a:r>
          <a:r>
            <a:rPr lang="en-US" sz="2000" b="1" i="1" kern="1200"/>
            <a:t>immediately</a:t>
          </a:r>
          <a:r>
            <a:rPr lang="en-US" sz="2000" i="1" kern="1200"/>
            <a:t>.</a:t>
          </a:r>
          <a:r>
            <a:rPr lang="en-US" sz="2000" kern="1200"/>
            <a:t> (tidsadverbium)</a:t>
          </a:r>
        </a:p>
      </dsp:txBody>
      <dsp:txXfrm>
        <a:off x="0" y="2175669"/>
        <a:ext cx="10515600" cy="724514"/>
      </dsp:txXfrm>
    </dsp:sp>
    <dsp:sp modelId="{754CD87C-F7EC-40B9-B7D0-9F7429682E42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1653E-1AEB-48BD-91A5-11216A732B14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/>
            <a:t>I went to London </a:t>
          </a:r>
          <a:r>
            <a:rPr lang="en-US" sz="2000" b="1" i="1" kern="1200"/>
            <a:t>last week</a:t>
          </a:r>
          <a:r>
            <a:rPr lang="en-US" sz="2000" i="1" kern="1200"/>
            <a:t>.</a:t>
          </a:r>
          <a:r>
            <a:rPr lang="en-US" sz="2000" kern="1200"/>
            <a:t> (kort tidsadverbialled)</a:t>
          </a:r>
        </a:p>
      </dsp:txBody>
      <dsp:txXfrm>
        <a:off x="0" y="2900183"/>
        <a:ext cx="10515600" cy="724514"/>
      </dsp:txXfrm>
    </dsp:sp>
    <dsp:sp modelId="{79BE27F2-839C-43A8-BD4A-C7EB912977B0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5CF9C-F01F-4163-826F-C0A6A1AF3DDF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/>
            <a:t>Some</a:t>
          </a:r>
          <a:r>
            <a:rPr lang="en-US" sz="2000" i="1" kern="1200"/>
            <a:t> </a:t>
          </a:r>
          <a:r>
            <a:rPr lang="en-US" sz="2000" b="1" i="1" kern="1200"/>
            <a:t>day</a:t>
          </a:r>
          <a:r>
            <a:rPr lang="en-US" sz="2000" i="1" kern="1200"/>
            <a:t>, I will visit New York as well.</a:t>
          </a:r>
          <a:r>
            <a:rPr lang="en-US" sz="2000" kern="1200"/>
            <a:t> (kort tidsadverbialled)</a:t>
          </a:r>
        </a:p>
      </dsp:txBody>
      <dsp:txXfrm>
        <a:off x="0" y="3624698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1B819-7891-4A66-A2E3-C3276BD18E65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A2BA1-84E6-49AF-B87B-02723AA919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258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A2BA1-84E6-49AF-B87B-02723AA919F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883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50BD3-DEAE-A313-181B-567BB4785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7769656-5FA8-578D-F5B7-DED4ED857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C68D09-4CC8-E9AC-F6A8-610480EB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B36B-E4A0-4B44-ADCB-822AAF7184D7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EB332D-950F-3C02-8F0C-810281A3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C6D583-CF2B-DB77-975D-C02CF106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64B-DB93-4E0D-8EFC-3A4007D48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82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8954C-066B-CACD-D07D-4877C575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56A4181-EA9C-B92D-274B-943CF442D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B6B2A5-CDB2-E4EC-E793-081C5C54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B36B-E4A0-4B44-ADCB-822AAF7184D7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5691A6-D7FA-D7AA-F289-B53FD682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F59608-303E-9FB2-741F-F3F38E5A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64B-DB93-4E0D-8EFC-3A4007D48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957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9D9707A-B9AE-BB80-1C2A-48829F23D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A66A914-5714-48A2-8C94-397CF4E4A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0D61BF-6D11-036D-5FB7-09FF2293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B36B-E4A0-4B44-ADCB-822AAF7184D7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3AB4E7-8306-B8B6-6004-2B40067A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9843F8-3CAA-3DE4-7916-A6E2896F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64B-DB93-4E0D-8EFC-3A4007D48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871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8A3C1-9E67-24E9-ED6F-08740E6A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3016DA-DC2D-2FBE-CA99-7F0570B9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2C08B0-62CE-94F6-9B36-0F7D1AE9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B36B-E4A0-4B44-ADCB-822AAF7184D7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545D4B-D67D-935A-7FA6-C16507DD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323EAB-24E9-4287-463E-C001A714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64B-DB93-4E0D-8EFC-3A4007D48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76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B9705-190D-FC8C-4F59-5C0888D4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88B190-9E81-A103-E737-61D64C18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920044-D82B-3616-90F2-EE990913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B36B-E4A0-4B44-ADCB-822AAF7184D7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FF1EAD-6A1F-89B3-3CB3-F72B3B85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E84583-E193-BFB7-4B5A-F48F9EF1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64B-DB93-4E0D-8EFC-3A4007D48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854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E667D-938E-2DC1-1D17-14F27894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9DA796-FC52-03E0-C7EC-3195B5285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B8915F7-611C-26F7-E86F-E02B9F7E2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C22C4F1-CAE0-9BC2-5583-704966B3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B36B-E4A0-4B44-ADCB-822AAF7184D7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B91D188-209A-BDC4-A83A-A0FA1AFB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3C3E8C-30AB-83C8-DBAC-3AD99135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64B-DB93-4E0D-8EFC-3A4007D48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7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6C031-EDA7-3668-43F2-8388B5AF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914173-65F0-A160-594B-88462880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D4DC54D-F8FA-7509-B4EF-FBEB76AEE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AE38036-61BA-0CF9-C4EF-A3E7F630A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540CFD4-82FA-2129-27BE-8293ECD22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14D961C-6EDC-AD8F-1CAD-15483569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B36B-E4A0-4B44-ADCB-822AAF7184D7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B130CBA-4779-20EE-6008-5E00D5DF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920C818-7D3B-67AA-9A3F-1275A916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64B-DB93-4E0D-8EFC-3A4007D48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418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D00D9-8E43-A51D-8AEB-604AC991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A36571-69B5-494D-F2AE-B185D5EB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B36B-E4A0-4B44-ADCB-822AAF7184D7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5F2FDA1-8BAF-DAAB-A80E-DDEA78AA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614B3F0-E903-7BEA-2FBA-F56E075E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64B-DB93-4E0D-8EFC-3A4007D48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5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3F2A0D7-17B7-6A48-DE0D-A4687314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B36B-E4A0-4B44-ADCB-822AAF7184D7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1107EA-1AA7-3376-9638-5EAB31AC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3A4888-47D4-0B9A-46F8-0F85C436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64B-DB93-4E0D-8EFC-3A4007D48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68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55DC2-BB83-3FEB-DE72-9DCD1329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1FD040-88C7-98D3-9F15-9A7FFCA9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8D91C76-2680-7C0E-D0F0-B98CE93AF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628AD7E-97F9-C44D-9D75-95E678F1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B36B-E4A0-4B44-ADCB-822AAF7184D7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E7B02D6-7382-A474-9607-85F1ADE6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A62E15-A585-34DC-ADDC-5509F56A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64B-DB93-4E0D-8EFC-3A4007D48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008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98337-65FD-A98E-48A6-83E52601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3C32693-352C-2900-2B80-EA5F81E1A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4B2FE2-12EC-2BDD-C9F3-D3853A725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289C4B-3594-3F2E-FA35-BD9375FE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B36B-E4A0-4B44-ADCB-822AAF7184D7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37CE30-12A3-20A7-AB46-D17141A7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37FD2AD-CC79-1E11-5DBA-6607A303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64B-DB93-4E0D-8EFC-3A4007D48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284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EE9662A-1934-3FBA-4C5E-3CD4D3BA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FF9D58E-CF30-5913-8946-AD6A135E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6F316B-EDEF-1036-01C6-F4B89CF1B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3B36B-E4A0-4B44-ADCB-822AAF7184D7}" type="datetimeFigureOut">
              <a:rPr lang="da-DK" smtClean="0"/>
              <a:t>15-09-2025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9CAAF1-DBA0-E748-1E6D-6B5175FD2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F99C47D-B4AD-A3CA-AC57-5BF345CDD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F5464B-DB93-4E0D-8EFC-3A4007D486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845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minlaering.dk/bog/1/kapitel/48591/sektion/282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minlaering.dk/bog/6/kapitel/14854/sektion/14864#_18" TargetMode="External"/><Relationship Id="rId3" Type="http://schemas.openxmlformats.org/officeDocument/2006/relationships/hyperlink" Target="https://app.minlaering.dk/bog/6/kapitel/14854/sektion/14864#_42" TargetMode="External"/><Relationship Id="rId7" Type="http://schemas.openxmlformats.org/officeDocument/2006/relationships/hyperlink" Target="https://app.minlaering.dk/bog/6/kapitel/14854/sektion/14864#_17" TargetMode="External"/><Relationship Id="rId2" Type="http://schemas.openxmlformats.org/officeDocument/2006/relationships/hyperlink" Target="https://app.minlaering.dk/bog/6/kapitel/14854/sektion/14864#_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minlaering.dk/bog/6/kapitel/14854/sektion/14864#_57" TargetMode="External"/><Relationship Id="rId5" Type="http://schemas.openxmlformats.org/officeDocument/2006/relationships/hyperlink" Target="https://app.minlaering.dk/bog/6/kapitel/14854/sektion/14864#_41" TargetMode="External"/><Relationship Id="rId4" Type="http://schemas.openxmlformats.org/officeDocument/2006/relationships/hyperlink" Target="https://app.minlaering.dk/bog/6/kapitel/14854/sektion/14864#_4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minlaering.dk/bog/6/kapitel/14854/sektion/19079#_42" TargetMode="External"/><Relationship Id="rId2" Type="http://schemas.openxmlformats.org/officeDocument/2006/relationships/hyperlink" Target="https://app.minlaering.dk/bog/6/kapitel/14854/sektion/19079#_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.minlaering.dk/bog/6/kapitel/14854/sektion/19079#_48" TargetMode="External"/><Relationship Id="rId4" Type="http://schemas.openxmlformats.org/officeDocument/2006/relationships/hyperlink" Target="https://app.minlaering.dk/bog/6/kapitel/14854/sektion/19079#_4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minlaering.dk/bog/1/kapitel/47220/sektion/4748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417AF37-443F-DFC9-EC36-8F5D2EBCF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da-DK" sz="5200">
                <a:solidFill>
                  <a:schemeClr val="tx2"/>
                </a:solidFill>
              </a:rPr>
              <a:t>Exam grammar May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B84D011-2A70-63C5-253A-B888C5707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endParaRPr lang="da-DK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23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mme talebobler">
            <a:extLst>
              <a:ext uri="{FF2B5EF4-FFF2-40B4-BE49-F238E27FC236}">
                <a16:creationId xmlns:a16="http://schemas.microsoft.com/office/drawing/2014/main" id="{5344ADA7-AFC5-FB62-6EB1-1578B3EFB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6" b="10215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B229E4-B000-B208-4B0B-CC510949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da-DK" sz="3600"/>
              <a:t>Adjektiver 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EA704F-64D0-6986-AFDD-A9860499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da-DK" sz="2000" dirty="0"/>
              <a:t>Adjektiver er ord der lægger sig til substantiver og pronominer  og fortæller noget om dem.</a:t>
            </a:r>
          </a:p>
          <a:p>
            <a:pPr marL="0" indent="0">
              <a:buNone/>
            </a:pPr>
            <a:r>
              <a:rPr lang="da-DK" sz="2000" dirty="0"/>
              <a:t>Eksempler: </a:t>
            </a:r>
          </a:p>
          <a:p>
            <a:pPr marL="0" indent="0">
              <a:buNone/>
            </a:pPr>
            <a:r>
              <a:rPr lang="da-DK" sz="2000" dirty="0"/>
              <a:t>The kind man gave the boy an </a:t>
            </a:r>
            <a:r>
              <a:rPr lang="da-DK" sz="2000" dirty="0" err="1"/>
              <a:t>apple</a:t>
            </a:r>
            <a:r>
              <a:rPr lang="da-DK" sz="2000" dirty="0"/>
              <a:t> 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He is kind</a:t>
            </a:r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01055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438387-2156-E455-CEBC-D6848377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a-DK" sz="5400"/>
              <a:t>Adjektivers gradbøjning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421BFFF7-F5F9-787D-88EF-8DD9C3138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35525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9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12CCD5-8D1E-7123-3741-B0B16256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a-DK" sz="5400"/>
              <a:t>Adjektiver på to og flere stavelser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Pladsholder til indhold 2">
            <a:extLst>
              <a:ext uri="{FF2B5EF4-FFF2-40B4-BE49-F238E27FC236}">
                <a16:creationId xmlns:a16="http://schemas.microsoft.com/office/drawing/2014/main" id="{B3E2EC5C-9EE2-57DD-90A3-45A131FA4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24917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18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E425D5-C178-4662-DB22-E6234AF1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4200" dirty="0"/>
              <a:t>Undtagelse til reglen om gradbøjning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DB7D8C-99BC-85C4-E5CB-7CF1FB12E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2000" b="1"/>
              <a:t>Undtagelser:</a:t>
            </a:r>
            <a:r>
              <a:rPr lang="da-DK" sz="2000"/>
              <a:t> Mange adjektiver på to stavelser, der ender på –y, -er, -ow, konsonant + -le, bøjes dog ved hjælp af –er og –est, nøjagtig som adjektiver på én stavelse.</a:t>
            </a:r>
          </a:p>
          <a:p>
            <a:endParaRPr lang="da-DK" sz="2000"/>
          </a:p>
          <a:p>
            <a:pPr marL="514350" indent="-514350">
              <a:buAutoNum type="arabicPeriod"/>
            </a:pPr>
            <a:r>
              <a:rPr lang="da-DK" sz="2000"/>
              <a:t>Grad (positiv) pretty</a:t>
            </a:r>
          </a:p>
          <a:p>
            <a:pPr marL="514350" indent="-514350">
              <a:buAutoNum type="arabicPeriod"/>
            </a:pPr>
            <a:r>
              <a:rPr lang="da-DK" sz="2000"/>
              <a:t>Grad (komparativ) prettier</a:t>
            </a:r>
          </a:p>
          <a:p>
            <a:pPr marL="514350" indent="-514350">
              <a:buAutoNum type="arabicPeriod"/>
            </a:pPr>
            <a:r>
              <a:rPr lang="da-DK" sz="2000"/>
              <a:t>Grad (Superlativ) prettiest</a:t>
            </a:r>
          </a:p>
        </p:txBody>
      </p:sp>
      <p:pic>
        <p:nvPicPr>
          <p:cNvPr id="5" name="Picture 4" descr="Mange spørgsmålstegn på sort baggrund">
            <a:extLst>
              <a:ext uri="{FF2B5EF4-FFF2-40B4-BE49-F238E27FC236}">
                <a16:creationId xmlns:a16="http://schemas.microsoft.com/office/drawing/2014/main" id="{18AD3E0F-9156-188A-EB2D-EE6042114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4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147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845824-41D5-7137-A87D-BEFB2DB6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4200"/>
              <a:t>Omskriv adjektiv anvend det som adverbium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405A7B-040B-37B1-172E-EB0CCE6E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da-DK" sz="2200"/>
          </a:p>
        </p:txBody>
      </p:sp>
      <p:pic>
        <p:nvPicPr>
          <p:cNvPr id="5" name="Picture 4" descr="Spørgsmålstegn på grøn pastelbaggrund">
            <a:extLst>
              <a:ext uri="{FF2B5EF4-FFF2-40B4-BE49-F238E27FC236}">
                <a16:creationId xmlns:a16="http://schemas.microsoft.com/office/drawing/2014/main" id="{1B70443F-E6F4-DC61-A6F7-E9318A400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72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36F9873-642F-4EB5-9636-7DE2F9F9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F8B8011-BF73-4693-BD76-BCF02A842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7329488-C25D-4C7C-814F-CEBFD5E7C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8D62A5-CA80-455B-8BF4-09BA31DC3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320F636-F7FE-493A-AF45-D9E22016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CFAE76A-3CE9-4AC3-9975-186C6B3EE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2D7409-1AC7-4A0F-B79D-1664128FB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C5F1C3-5EF7-FE1B-F501-CE11B343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0936"/>
            <a:ext cx="5330275" cy="1951075"/>
          </a:xfrm>
          <a:noFill/>
        </p:spPr>
        <p:txBody>
          <a:bodyPr anchor="t">
            <a:normAutofit/>
          </a:bodyPr>
          <a:lstStyle/>
          <a:p>
            <a:r>
              <a:rPr lang="da-DK" sz="4800" dirty="0">
                <a:solidFill>
                  <a:schemeClr val="bg1"/>
                </a:solidFill>
              </a:rPr>
              <a:t>Adverbialled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2B2588-0026-CDF0-73B4-E0D2F6B1B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718" y="630936"/>
            <a:ext cx="4992469" cy="1951087"/>
          </a:xfrm>
          <a:noFill/>
        </p:spPr>
        <p:txBody>
          <a:bodyPr anchor="t">
            <a:normAutofit/>
          </a:bodyPr>
          <a:lstStyle/>
          <a:p>
            <a:r>
              <a:rPr lang="da-DK" sz="1800" dirty="0">
                <a:solidFill>
                  <a:schemeClr val="bg1"/>
                </a:solidFill>
              </a:rPr>
              <a:t>Adverbialleddet angiver typisk tid, sted, måde, grad og frekvens. Når man skal finde et adverbialled i sætningen, kan det derfor være en god idé at spørge sig selv hvor, hvordan, hvornår, i hvilken grad eller hvor ofte det, som er beskrevet i sætningen, sker.</a:t>
            </a:r>
          </a:p>
          <a:p>
            <a:endParaRPr lang="da-DK" sz="18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4" descr="Timeglas på en flad overflade">
            <a:extLst>
              <a:ext uri="{FF2B5EF4-FFF2-40B4-BE49-F238E27FC236}">
                <a16:creationId xmlns:a16="http://schemas.microsoft.com/office/drawing/2014/main" id="{B68F8405-C90D-C50A-CE80-D1078D706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4" r="20162" b="-1"/>
          <a:stretch/>
        </p:blipFill>
        <p:spPr>
          <a:xfrm>
            <a:off x="630313" y="2756877"/>
            <a:ext cx="3104445" cy="349249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3" y="2900856"/>
            <a:ext cx="304800" cy="429768"/>
            <a:chOff x="215328" y="-46937"/>
            <a:chExt cx="304800" cy="2773841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0A8D31C-76D5-7B1F-5273-0A3BF52A8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1535"/>
              </p:ext>
            </p:extLst>
          </p:nvPr>
        </p:nvGraphicFramePr>
        <p:xfrm>
          <a:off x="6287398" y="2756877"/>
          <a:ext cx="5054325" cy="3492498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30196"/>
                  </a:srgbClr>
                </a:solidFill>
              </a:tblPr>
              <a:tblGrid>
                <a:gridCol w="985959">
                  <a:extLst>
                    <a:ext uri="{9D8B030D-6E8A-4147-A177-3AD203B41FA5}">
                      <a16:colId xmlns:a16="http://schemas.microsoft.com/office/drawing/2014/main" val="2384112419"/>
                    </a:ext>
                  </a:extLst>
                </a:gridCol>
                <a:gridCol w="2360502">
                  <a:extLst>
                    <a:ext uri="{9D8B030D-6E8A-4147-A177-3AD203B41FA5}">
                      <a16:colId xmlns:a16="http://schemas.microsoft.com/office/drawing/2014/main" val="2987360372"/>
                    </a:ext>
                  </a:extLst>
                </a:gridCol>
                <a:gridCol w="1707864">
                  <a:extLst>
                    <a:ext uri="{9D8B030D-6E8A-4147-A177-3AD203B41FA5}">
                      <a16:colId xmlns:a16="http://schemas.microsoft.com/office/drawing/2014/main" val="1149098421"/>
                    </a:ext>
                  </a:extLst>
                </a:gridCol>
              </a:tblGrid>
              <a:tr h="549266">
                <a:tc>
                  <a:txBody>
                    <a:bodyPr/>
                    <a:lstStyle/>
                    <a:p>
                      <a:r>
                        <a:rPr lang="da-DK" sz="1200" b="1" cap="none" spc="0">
                          <a:solidFill>
                            <a:schemeClr val="tx1"/>
                          </a:solidFill>
                          <a:effectLst/>
                        </a:rPr>
                        <a:t>Eksempler: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1044" marR="0" marT="77726" marB="77726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Yesterday</a:t>
                      </a:r>
                      <a:r>
                        <a:rPr lang="en-US" sz="1200" i="1" cap="none" spc="0">
                          <a:solidFill>
                            <a:schemeClr val="tx1"/>
                          </a:solidFill>
                          <a:effectLst/>
                        </a:rPr>
                        <a:t>, I bought myself a film.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Tid (hvornår)</a:t>
                      </a: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46659"/>
                  </a:ext>
                </a:extLst>
              </a:tr>
              <a:tr h="367904">
                <a:tc>
                  <a:txBody>
                    <a:bodyPr/>
                    <a:lstStyle/>
                    <a:p>
                      <a:r>
                        <a:rPr lang="da-DK" sz="120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1044" marR="0" marT="77726" marB="77726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99624"/>
                  </a:ext>
                </a:extLst>
              </a:tr>
              <a:tr h="367904"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01044" marR="0" marT="77726" marB="77726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cap="none" spc="0">
                          <a:solidFill>
                            <a:schemeClr val="tx1"/>
                          </a:solidFill>
                          <a:effectLst/>
                        </a:rPr>
                        <a:t>I bought this film </a:t>
                      </a:r>
                      <a:r>
                        <a:rPr lang="en-US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here</a:t>
                      </a:r>
                      <a:r>
                        <a:rPr lang="en-US" sz="1200" i="1" cap="none" spc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Sted (hvor)</a:t>
                      </a: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5701"/>
                  </a:ext>
                </a:extLst>
              </a:tr>
              <a:tr h="367904"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01044" marR="0" marT="77726" marB="77726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727858"/>
                  </a:ext>
                </a:extLst>
              </a:tr>
              <a:tr h="367904"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01044" marR="0" marT="77726" marB="77726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The woman walked 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slowly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Måde (hvordan)</a:t>
                      </a: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04233"/>
                  </a:ext>
                </a:extLst>
              </a:tr>
              <a:tr h="367904"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01044" marR="0" marT="77726" marB="77726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i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2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25916"/>
                  </a:ext>
                </a:extLst>
              </a:tr>
              <a:tr h="367904"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01044" marR="0" marT="77726" marB="77726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strongly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disagree.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Grad (i hvilken grad)</a:t>
                      </a: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375027"/>
                  </a:ext>
                </a:extLst>
              </a:tr>
              <a:tr h="367904"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01044" marR="0" marT="77726" marB="77726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05819"/>
                  </a:ext>
                </a:extLst>
              </a:tr>
              <a:tr h="367904">
                <a:tc>
                  <a:txBody>
                    <a:bodyPr/>
                    <a:lstStyle/>
                    <a:p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01044" marR="0" marT="77726" marB="77726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i="1" cap="none" spc="0" dirty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da-DK" sz="1200" b="1" i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often</a:t>
                      </a:r>
                      <a:r>
                        <a:rPr lang="da-DK" sz="1200" i="1" cap="none" spc="0" dirty="0">
                          <a:solidFill>
                            <a:schemeClr val="tx1"/>
                          </a:solidFill>
                          <a:effectLst/>
                        </a:rPr>
                        <a:t> go bowling.</a:t>
                      </a:r>
                      <a:endParaRPr lang="da-DK" sz="12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cap="none" spc="0" dirty="0">
                          <a:solidFill>
                            <a:schemeClr val="tx1"/>
                          </a:solidFill>
                          <a:effectLst/>
                        </a:rPr>
                        <a:t>Frekvens (hvor ofte)</a:t>
                      </a:r>
                    </a:p>
                  </a:txBody>
                  <a:tcPr marL="101044" marR="0" marT="77726" marB="77726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23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97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 snor sig gennem en græsklædt mark">
            <a:extLst>
              <a:ext uri="{FF2B5EF4-FFF2-40B4-BE49-F238E27FC236}">
                <a16:creationId xmlns:a16="http://schemas.microsoft.com/office/drawing/2014/main" id="{79ED26C0-CF2C-8140-99AA-F68516EB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0" b="94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639B73-4782-7EA3-A6C9-919CFE3C7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Langt adverbialled der beskriver tid</a:t>
            </a:r>
          </a:p>
        </p:txBody>
      </p:sp>
    </p:spTree>
    <p:extLst>
      <p:ext uri="{BB962C8B-B14F-4D97-AF65-F5344CB8AC3E}">
        <p14:creationId xmlns:p14="http://schemas.microsoft.com/office/powerpoint/2010/main" val="304652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56FAD-88D2-9C61-26E6-36A49329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Tidsadverbial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143AA583-B856-BE29-048A-C3A518AA9D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68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497339-F406-605C-F21D-D48E7CAA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da-DK" sz="5200">
                <a:solidFill>
                  <a:srgbClr val="FFFFFF"/>
                </a:solidFill>
              </a:rPr>
              <a:t>Adverbialled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BEA83C-418C-555E-57C0-739A815AE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chemeClr val="tx1">
                    <a:alpha val="80000"/>
                  </a:schemeClr>
                </a:solidFill>
                <a:hlinkClick r:id="rId2"/>
              </a:rPr>
              <a:t>https://app.minlaering.dk/bog/1/kapitel/48591/sektion/28222</a:t>
            </a:r>
            <a:r>
              <a:rPr lang="da-DK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endParaRPr lang="da-DK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88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C29174F-373C-FA4F-8035-1053CE17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Modalverber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CC2E67-3ADA-A7F2-0527-6FE3B8179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da-DK" sz="1800" dirty="0">
                <a:solidFill>
                  <a:schemeClr val="tx2"/>
                </a:solidFill>
              </a:rPr>
              <a:t>Modalverber (</a:t>
            </a:r>
            <a:r>
              <a:rPr lang="da-DK" sz="1800" i="1" dirty="0" err="1">
                <a:solidFill>
                  <a:schemeClr val="tx2"/>
                </a:solidFill>
              </a:rPr>
              <a:t>can</a:t>
            </a:r>
            <a:r>
              <a:rPr lang="da-DK" sz="1800" i="1" dirty="0">
                <a:solidFill>
                  <a:schemeClr val="tx2"/>
                </a:solidFill>
              </a:rPr>
              <a:t>, </a:t>
            </a:r>
            <a:r>
              <a:rPr lang="da-DK" sz="1800" i="1" dirty="0" err="1">
                <a:solidFill>
                  <a:schemeClr val="tx2"/>
                </a:solidFill>
              </a:rPr>
              <a:t>could</a:t>
            </a:r>
            <a:r>
              <a:rPr lang="da-DK" sz="1800" i="1" dirty="0">
                <a:solidFill>
                  <a:schemeClr val="tx2"/>
                </a:solidFill>
              </a:rPr>
              <a:t>, </a:t>
            </a:r>
            <a:r>
              <a:rPr lang="da-DK" sz="1800" i="1" dirty="0" err="1">
                <a:solidFill>
                  <a:schemeClr val="tx2"/>
                </a:solidFill>
              </a:rPr>
              <a:t>may</a:t>
            </a:r>
            <a:r>
              <a:rPr lang="da-DK" sz="1800" i="1" dirty="0">
                <a:solidFill>
                  <a:schemeClr val="tx2"/>
                </a:solidFill>
              </a:rPr>
              <a:t>, </a:t>
            </a:r>
            <a:r>
              <a:rPr lang="da-DK" sz="1800" i="1" dirty="0" err="1">
                <a:solidFill>
                  <a:schemeClr val="tx2"/>
                </a:solidFill>
              </a:rPr>
              <a:t>might</a:t>
            </a:r>
            <a:r>
              <a:rPr lang="da-DK" sz="1800" i="1" dirty="0">
                <a:solidFill>
                  <a:schemeClr val="tx2"/>
                </a:solidFill>
              </a:rPr>
              <a:t>, must, </a:t>
            </a:r>
            <a:r>
              <a:rPr lang="da-DK" sz="1800" i="1" dirty="0" err="1">
                <a:solidFill>
                  <a:schemeClr val="tx2"/>
                </a:solidFill>
              </a:rPr>
              <a:t>shall</a:t>
            </a:r>
            <a:r>
              <a:rPr lang="da-DK" sz="1800" i="1" dirty="0">
                <a:solidFill>
                  <a:schemeClr val="tx2"/>
                </a:solidFill>
              </a:rPr>
              <a:t>, </a:t>
            </a:r>
            <a:r>
              <a:rPr lang="da-DK" sz="1800" i="1" dirty="0" err="1">
                <a:solidFill>
                  <a:schemeClr val="tx2"/>
                </a:solidFill>
              </a:rPr>
              <a:t>should</a:t>
            </a:r>
            <a:r>
              <a:rPr lang="da-DK" sz="1800" i="1" dirty="0">
                <a:solidFill>
                  <a:schemeClr val="tx2"/>
                </a:solidFill>
              </a:rPr>
              <a:t>, </a:t>
            </a:r>
            <a:r>
              <a:rPr lang="da-DK" sz="1800" i="1" dirty="0" err="1">
                <a:solidFill>
                  <a:schemeClr val="tx2"/>
                </a:solidFill>
              </a:rPr>
              <a:t>will</a:t>
            </a:r>
            <a:r>
              <a:rPr lang="da-DK" sz="1800" i="1" dirty="0">
                <a:solidFill>
                  <a:schemeClr val="tx2"/>
                </a:solidFill>
              </a:rPr>
              <a:t>, </a:t>
            </a:r>
            <a:r>
              <a:rPr lang="da-DK" sz="1800" i="1" dirty="0" err="1">
                <a:solidFill>
                  <a:schemeClr val="tx2"/>
                </a:solidFill>
              </a:rPr>
              <a:t>would</a:t>
            </a:r>
            <a:r>
              <a:rPr lang="da-DK" sz="1800" i="1" dirty="0">
                <a:solidFill>
                  <a:schemeClr val="tx2"/>
                </a:solidFill>
              </a:rPr>
              <a:t>, </a:t>
            </a:r>
            <a:r>
              <a:rPr lang="da-DK" sz="1800" i="1" dirty="0" err="1">
                <a:solidFill>
                  <a:schemeClr val="tx2"/>
                </a:solidFill>
              </a:rPr>
              <a:t>ought</a:t>
            </a:r>
            <a:r>
              <a:rPr lang="da-DK" sz="1800" i="1" dirty="0">
                <a:solidFill>
                  <a:schemeClr val="tx2"/>
                </a:solidFill>
              </a:rPr>
              <a:t> to</a:t>
            </a:r>
            <a:r>
              <a:rPr lang="da-DK" sz="1800" dirty="0">
                <a:solidFill>
                  <a:schemeClr val="tx2"/>
                </a:solidFill>
              </a:rPr>
              <a:t>) er hjælpeverber, der udtrykker: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2"/>
                </a:solidFill>
              </a:rPr>
              <a:t>1. Sandsynlighed </a:t>
            </a:r>
            <a:r>
              <a:rPr lang="da-DK" sz="1800" i="1" dirty="0">
                <a:solidFill>
                  <a:schemeClr val="tx2"/>
                </a:solidFill>
              </a:rPr>
              <a:t>(He </a:t>
            </a:r>
            <a:r>
              <a:rPr lang="da-DK" sz="1800" b="1" i="1" dirty="0">
                <a:solidFill>
                  <a:schemeClr val="tx2"/>
                </a:solidFill>
              </a:rPr>
              <a:t>must</a:t>
            </a:r>
            <a:r>
              <a:rPr lang="da-DK" sz="1800" i="1" dirty="0">
                <a:solidFill>
                  <a:schemeClr val="tx2"/>
                </a:solidFill>
              </a:rPr>
              <a:t> </a:t>
            </a:r>
            <a:r>
              <a:rPr lang="da-DK" sz="1800" i="1" dirty="0" err="1">
                <a:solidFill>
                  <a:schemeClr val="tx2"/>
                </a:solidFill>
              </a:rPr>
              <a:t>be</a:t>
            </a:r>
            <a:r>
              <a:rPr lang="da-DK" sz="1800" i="1" dirty="0">
                <a:solidFill>
                  <a:schemeClr val="tx2"/>
                </a:solidFill>
              </a:rPr>
              <a:t> home by </a:t>
            </a:r>
            <a:r>
              <a:rPr lang="da-DK" sz="1800" i="1" dirty="0" err="1">
                <a:solidFill>
                  <a:schemeClr val="tx2"/>
                </a:solidFill>
              </a:rPr>
              <a:t>now</a:t>
            </a:r>
            <a:r>
              <a:rPr lang="da-DK" sz="1800" i="1" dirty="0">
                <a:solidFill>
                  <a:schemeClr val="tx2"/>
                </a:solidFill>
              </a:rPr>
              <a:t>.)</a:t>
            </a:r>
            <a:br>
              <a:rPr lang="da-DK" sz="1800" dirty="0">
                <a:solidFill>
                  <a:schemeClr val="tx2"/>
                </a:solidFill>
              </a:rPr>
            </a:br>
            <a:r>
              <a:rPr lang="da-DK" sz="1800" dirty="0">
                <a:solidFill>
                  <a:schemeClr val="tx2"/>
                </a:solidFill>
              </a:rPr>
              <a:t>2. Ønskværdighed </a:t>
            </a:r>
            <a:r>
              <a:rPr lang="da-DK" sz="1800" i="1" dirty="0">
                <a:solidFill>
                  <a:schemeClr val="tx2"/>
                </a:solidFill>
              </a:rPr>
              <a:t>(</a:t>
            </a:r>
            <a:r>
              <a:rPr lang="da-DK" sz="1800" i="1" dirty="0" err="1">
                <a:solidFill>
                  <a:schemeClr val="tx2"/>
                </a:solidFill>
              </a:rPr>
              <a:t>You</a:t>
            </a:r>
            <a:r>
              <a:rPr lang="da-DK" sz="1800" i="1" dirty="0">
                <a:solidFill>
                  <a:schemeClr val="tx2"/>
                </a:solidFill>
              </a:rPr>
              <a:t> </a:t>
            </a:r>
            <a:r>
              <a:rPr lang="da-DK" sz="1800" b="1" i="1" dirty="0" err="1">
                <a:solidFill>
                  <a:schemeClr val="tx2"/>
                </a:solidFill>
              </a:rPr>
              <a:t>should</a:t>
            </a:r>
            <a:r>
              <a:rPr lang="da-DK" sz="1800" i="1" dirty="0">
                <a:solidFill>
                  <a:schemeClr val="tx2"/>
                </a:solidFill>
              </a:rPr>
              <a:t> </a:t>
            </a:r>
            <a:r>
              <a:rPr lang="da-DK" sz="1800" i="1" dirty="0" err="1">
                <a:solidFill>
                  <a:schemeClr val="tx2"/>
                </a:solidFill>
              </a:rPr>
              <a:t>apologize</a:t>
            </a:r>
            <a:r>
              <a:rPr lang="da-DK" sz="1800" i="1" dirty="0">
                <a:solidFill>
                  <a:schemeClr val="tx2"/>
                </a:solidFill>
              </a:rPr>
              <a:t>.)</a:t>
            </a:r>
            <a:br>
              <a:rPr lang="da-DK" sz="1800" dirty="0">
                <a:solidFill>
                  <a:schemeClr val="tx2"/>
                </a:solidFill>
              </a:rPr>
            </a:br>
            <a:r>
              <a:rPr lang="da-DK" sz="1800" dirty="0">
                <a:solidFill>
                  <a:schemeClr val="tx2"/>
                </a:solidFill>
              </a:rPr>
              <a:t>3.  Evne </a:t>
            </a:r>
            <a:r>
              <a:rPr lang="da-DK" sz="1800" i="1" dirty="0">
                <a:solidFill>
                  <a:schemeClr val="tx2"/>
                </a:solidFill>
              </a:rPr>
              <a:t>(</a:t>
            </a:r>
            <a:r>
              <a:rPr lang="da-DK" sz="1800" i="1" dirty="0" err="1">
                <a:solidFill>
                  <a:schemeClr val="tx2"/>
                </a:solidFill>
              </a:rPr>
              <a:t>She</a:t>
            </a:r>
            <a:r>
              <a:rPr lang="da-DK" sz="1800" i="1" dirty="0">
                <a:solidFill>
                  <a:schemeClr val="tx2"/>
                </a:solidFill>
              </a:rPr>
              <a:t> </a:t>
            </a:r>
            <a:r>
              <a:rPr lang="da-DK" sz="1800" b="1" i="1" dirty="0" err="1">
                <a:solidFill>
                  <a:schemeClr val="tx2"/>
                </a:solidFill>
              </a:rPr>
              <a:t>can</a:t>
            </a:r>
            <a:r>
              <a:rPr lang="da-DK" sz="1800" i="1" dirty="0">
                <a:solidFill>
                  <a:schemeClr val="tx2"/>
                </a:solidFill>
              </a:rPr>
              <a:t> </a:t>
            </a:r>
            <a:r>
              <a:rPr lang="da-DK" sz="1800" i="1" dirty="0" err="1">
                <a:solidFill>
                  <a:schemeClr val="tx2"/>
                </a:solidFill>
              </a:rPr>
              <a:t>swim</a:t>
            </a:r>
            <a:r>
              <a:rPr lang="da-DK" sz="1800" i="1" dirty="0">
                <a:solidFill>
                  <a:schemeClr val="tx2"/>
                </a:solidFill>
              </a:rPr>
              <a:t>.)</a:t>
            </a:r>
            <a:br>
              <a:rPr lang="da-DK" sz="1800" dirty="0">
                <a:solidFill>
                  <a:schemeClr val="tx2"/>
                </a:solidFill>
              </a:rPr>
            </a:br>
            <a:r>
              <a:rPr lang="da-DK" sz="1800" dirty="0">
                <a:solidFill>
                  <a:schemeClr val="tx2"/>
                </a:solidFill>
              </a:rPr>
              <a:t>4. Tilladelse </a:t>
            </a:r>
            <a:r>
              <a:rPr lang="da-DK" sz="1800" i="1" dirty="0">
                <a:solidFill>
                  <a:schemeClr val="tx2"/>
                </a:solidFill>
              </a:rPr>
              <a:t>(</a:t>
            </a:r>
            <a:r>
              <a:rPr lang="da-DK" sz="1800" b="1" i="1" dirty="0">
                <a:solidFill>
                  <a:schemeClr val="tx2"/>
                </a:solidFill>
              </a:rPr>
              <a:t>May</a:t>
            </a:r>
            <a:r>
              <a:rPr lang="da-DK" sz="1800" i="1" dirty="0">
                <a:solidFill>
                  <a:schemeClr val="tx2"/>
                </a:solidFill>
              </a:rPr>
              <a:t> I </a:t>
            </a:r>
            <a:r>
              <a:rPr lang="da-DK" sz="1800" i="1" dirty="0" err="1">
                <a:solidFill>
                  <a:schemeClr val="tx2"/>
                </a:solidFill>
              </a:rPr>
              <a:t>leave</a:t>
            </a:r>
            <a:r>
              <a:rPr lang="da-DK" sz="1800" i="1" dirty="0">
                <a:solidFill>
                  <a:schemeClr val="tx2"/>
                </a:solidFill>
              </a:rPr>
              <a:t>?)</a:t>
            </a:r>
            <a:br>
              <a:rPr lang="da-DK" sz="1800" dirty="0">
                <a:solidFill>
                  <a:schemeClr val="tx2"/>
                </a:solidFill>
              </a:rPr>
            </a:br>
            <a:r>
              <a:rPr lang="da-DK" sz="1800" dirty="0">
                <a:solidFill>
                  <a:schemeClr val="tx2"/>
                </a:solidFill>
              </a:rPr>
              <a:t>5.Nødvendighed/pligt </a:t>
            </a:r>
            <a:r>
              <a:rPr lang="da-DK" sz="1800" i="1" dirty="0">
                <a:solidFill>
                  <a:schemeClr val="tx2"/>
                </a:solidFill>
              </a:rPr>
              <a:t>(</a:t>
            </a:r>
            <a:r>
              <a:rPr lang="da-DK" sz="1800" i="1" dirty="0" err="1">
                <a:solidFill>
                  <a:schemeClr val="tx2"/>
                </a:solidFill>
              </a:rPr>
              <a:t>You</a:t>
            </a:r>
            <a:r>
              <a:rPr lang="da-DK" sz="1800" i="1" dirty="0">
                <a:solidFill>
                  <a:schemeClr val="tx2"/>
                </a:solidFill>
              </a:rPr>
              <a:t> </a:t>
            </a:r>
            <a:r>
              <a:rPr lang="da-DK" sz="1800" b="1" i="1" dirty="0">
                <a:solidFill>
                  <a:schemeClr val="tx2"/>
                </a:solidFill>
              </a:rPr>
              <a:t>must</a:t>
            </a:r>
            <a:r>
              <a:rPr lang="da-DK" sz="1800" i="1" dirty="0">
                <a:solidFill>
                  <a:schemeClr val="tx2"/>
                </a:solidFill>
              </a:rPr>
              <a:t> </a:t>
            </a:r>
            <a:r>
              <a:rPr lang="da-DK" sz="1800" i="1" dirty="0" err="1">
                <a:solidFill>
                  <a:schemeClr val="tx2"/>
                </a:solidFill>
              </a:rPr>
              <a:t>wear</a:t>
            </a:r>
            <a:r>
              <a:rPr lang="da-DK" sz="1800" i="1" dirty="0">
                <a:solidFill>
                  <a:schemeClr val="tx2"/>
                </a:solidFill>
              </a:rPr>
              <a:t> a </a:t>
            </a:r>
            <a:r>
              <a:rPr lang="da-DK" sz="1800" i="1" dirty="0" err="1">
                <a:solidFill>
                  <a:schemeClr val="tx2"/>
                </a:solidFill>
              </a:rPr>
              <a:t>seatbelt</a:t>
            </a:r>
            <a:r>
              <a:rPr lang="da-DK" sz="1800" i="1" dirty="0">
                <a:solidFill>
                  <a:schemeClr val="tx2"/>
                </a:solidFill>
              </a:rPr>
              <a:t>.)</a:t>
            </a:r>
          </a:p>
          <a:p>
            <a:pPr marL="0" indent="0">
              <a:buNone/>
            </a:pPr>
            <a:endParaRPr lang="da-DK" sz="1800" dirty="0">
              <a:solidFill>
                <a:schemeClr val="tx2"/>
              </a:solidFill>
            </a:endParaRPr>
          </a:p>
          <a:p>
            <a:r>
              <a:rPr lang="da-DK" sz="1800" dirty="0">
                <a:solidFill>
                  <a:schemeClr val="tx2"/>
                </a:solidFill>
              </a:rPr>
              <a:t>De bøjes kun i præsens og præteritum.</a:t>
            </a:r>
          </a:p>
          <a:p>
            <a:r>
              <a:rPr lang="da-DK" sz="1800" dirty="0">
                <a:solidFill>
                  <a:schemeClr val="tx2"/>
                </a:solidFill>
              </a:rPr>
              <a:t>De følges af et verbum </a:t>
            </a:r>
            <a:r>
              <a:rPr lang="da-DK" sz="1800">
                <a:solidFill>
                  <a:schemeClr val="tx2"/>
                </a:solidFill>
              </a:rPr>
              <a:t>i infinitiv uden to.</a:t>
            </a:r>
            <a:endParaRPr lang="da-DK" sz="1800" dirty="0">
              <a:solidFill>
                <a:schemeClr val="tx2"/>
              </a:solidFill>
            </a:endParaRPr>
          </a:p>
          <a:p>
            <a:endParaRPr lang="da-DK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2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7561B6-80C4-A330-59F0-156AEC9F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da-DK"/>
              <a:t>Regelmæssige verber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03D369-5C22-E536-F214-1DE5D863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endParaRPr lang="da-DK" sz="2000"/>
          </a:p>
          <a:p>
            <a:r>
              <a:rPr lang="da-DK" sz="2000"/>
              <a:t>Regelmæssige verber er verber, der følger faste mønstre, når de bøjes i tid. </a:t>
            </a:r>
          </a:p>
          <a:p>
            <a:endParaRPr lang="da-DK" sz="2000"/>
          </a:p>
          <a:p>
            <a:endParaRPr lang="da-DK" sz="2000"/>
          </a:p>
          <a:p>
            <a:pPr marL="0" indent="0">
              <a:buNone/>
            </a:pPr>
            <a:endParaRPr lang="da-DK" sz="2000"/>
          </a:p>
          <a:p>
            <a:pPr marL="0" indent="0">
              <a:buNone/>
            </a:pPr>
            <a:endParaRPr lang="da-DK" sz="200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DD1A79E-A854-FC52-1AC7-DFC54B289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526299"/>
              </p:ext>
            </p:extLst>
          </p:nvPr>
        </p:nvGraphicFramePr>
        <p:xfrm>
          <a:off x="5445457" y="2020649"/>
          <a:ext cx="6155145" cy="28404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8047">
                  <a:extLst>
                    <a:ext uri="{9D8B030D-6E8A-4147-A177-3AD203B41FA5}">
                      <a16:colId xmlns:a16="http://schemas.microsoft.com/office/drawing/2014/main" val="42415787"/>
                    </a:ext>
                  </a:extLst>
                </a:gridCol>
                <a:gridCol w="521441">
                  <a:extLst>
                    <a:ext uri="{9D8B030D-6E8A-4147-A177-3AD203B41FA5}">
                      <a16:colId xmlns:a16="http://schemas.microsoft.com/office/drawing/2014/main" val="2777400889"/>
                    </a:ext>
                  </a:extLst>
                </a:gridCol>
                <a:gridCol w="760347">
                  <a:extLst>
                    <a:ext uri="{9D8B030D-6E8A-4147-A177-3AD203B41FA5}">
                      <a16:colId xmlns:a16="http://schemas.microsoft.com/office/drawing/2014/main" val="331479922"/>
                    </a:ext>
                  </a:extLst>
                </a:gridCol>
                <a:gridCol w="926544">
                  <a:extLst>
                    <a:ext uri="{9D8B030D-6E8A-4147-A177-3AD203B41FA5}">
                      <a16:colId xmlns:a16="http://schemas.microsoft.com/office/drawing/2014/main" val="1408218883"/>
                    </a:ext>
                  </a:extLst>
                </a:gridCol>
                <a:gridCol w="860758">
                  <a:extLst>
                    <a:ext uri="{9D8B030D-6E8A-4147-A177-3AD203B41FA5}">
                      <a16:colId xmlns:a16="http://schemas.microsoft.com/office/drawing/2014/main" val="1504466418"/>
                    </a:ext>
                  </a:extLst>
                </a:gridCol>
                <a:gridCol w="1563628">
                  <a:extLst>
                    <a:ext uri="{9D8B030D-6E8A-4147-A177-3AD203B41FA5}">
                      <a16:colId xmlns:a16="http://schemas.microsoft.com/office/drawing/2014/main" val="2596838408"/>
                    </a:ext>
                  </a:extLst>
                </a:gridCol>
                <a:gridCol w="734380">
                  <a:extLst>
                    <a:ext uri="{9D8B030D-6E8A-4147-A177-3AD203B41FA5}">
                      <a16:colId xmlns:a16="http://schemas.microsoft.com/office/drawing/2014/main" val="397935044"/>
                    </a:ext>
                  </a:extLst>
                </a:gridCol>
              </a:tblGrid>
              <a:tr h="327429">
                <a:tc>
                  <a:txBody>
                    <a:bodyPr/>
                    <a:lstStyle/>
                    <a:p>
                      <a:pPr algn="ctr"/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cap="none" spc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Præsens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cap="none" spc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Præteritum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cap="none" spc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Perfektum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cap="none" spc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Pluskvamperfektum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cap="none" spc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Futurum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819294"/>
                  </a:ext>
                </a:extLst>
              </a:tr>
              <a:tr h="510244"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Singularis</a:t>
                      </a:r>
                      <a:b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1. person</a:t>
                      </a:r>
                    </a:p>
                  </a:txBody>
                  <a:tcPr marL="0" marR="0" marT="52363" marB="52363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have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had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80783"/>
                  </a:ext>
                </a:extLst>
              </a:tr>
              <a:tr h="327429"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2. person</a:t>
                      </a:r>
                    </a:p>
                  </a:txBody>
                  <a:tcPr marL="0" marR="0" marT="52363" marB="52363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have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had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713563"/>
                  </a:ext>
                </a:extLst>
              </a:tr>
              <a:tr h="510244"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3. person</a:t>
                      </a:r>
                    </a:p>
                  </a:txBody>
                  <a:tcPr marL="0" marR="0" marT="52363" marB="52363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he, she, it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r>
                        <a:rPr lang="da-DK" sz="1200" b="1" i="1" u="sng" cap="none" spc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1" u="sng" cap="none" spc="0">
                          <a:solidFill>
                            <a:schemeClr val="tx1"/>
                          </a:solidFill>
                          <a:effectLst/>
                        </a:rPr>
                        <a:t>has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had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047990"/>
                  </a:ext>
                </a:extLst>
              </a:tr>
              <a:tr h="510244"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Pluralis</a:t>
                      </a:r>
                      <a:b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1. person</a:t>
                      </a:r>
                    </a:p>
                  </a:txBody>
                  <a:tcPr marL="0" marR="0" marT="52363" marB="52363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we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have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had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855063"/>
                  </a:ext>
                </a:extLst>
              </a:tr>
              <a:tr h="327429"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2. person</a:t>
                      </a:r>
                    </a:p>
                  </a:txBody>
                  <a:tcPr marL="0" marR="0" marT="52363" marB="52363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you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have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had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080840"/>
                  </a:ext>
                </a:extLst>
              </a:tr>
              <a:tr h="327429">
                <a:tc>
                  <a:txBody>
                    <a:bodyPr/>
                    <a:lstStyle/>
                    <a:p>
                      <a:pPr algn="ctr"/>
                      <a:r>
                        <a:rPr lang="da-DK" sz="1200" cap="none" spc="0">
                          <a:solidFill>
                            <a:schemeClr val="tx1"/>
                          </a:solidFill>
                          <a:effectLst/>
                        </a:rPr>
                        <a:t>3. person</a:t>
                      </a:r>
                    </a:p>
                  </a:txBody>
                  <a:tcPr marL="0" marR="0" marT="52363" marB="52363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they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have</a:t>
                      </a:r>
                      <a:r>
                        <a:rPr lang="da-DK" sz="1200" i="1" cap="none" spc="0">
                          <a:solidFill>
                            <a:schemeClr val="tx1"/>
                          </a:solidFill>
                          <a:effectLst/>
                        </a:rPr>
                        <a:t> ask</a:t>
                      </a:r>
                      <a:r>
                        <a:rPr lang="da-DK" sz="1200" b="1" i="1" cap="none" spc="0">
                          <a:solidFill>
                            <a:schemeClr val="tx1"/>
                          </a:solidFill>
                          <a:effectLst/>
                        </a:rPr>
                        <a:t>ed</a:t>
                      </a:r>
                      <a:endParaRPr lang="da-DK" sz="12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52363" marB="5236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159" marR="74159" marT="52363" marB="523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159" marR="74159" marT="52363" marB="52363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69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30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143DD3A-1B73-3C0F-77B2-3141474F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chemeClr val="tx2"/>
                </a:solidFill>
              </a:rPr>
              <a:t>Uregelmæssige verber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6B5701-0F56-8B94-7D39-2BDD5024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da-DK" sz="1800" dirty="0">
                <a:solidFill>
                  <a:schemeClr val="tx2"/>
                </a:solidFill>
              </a:rPr>
              <a:t>En lang række ofte anvendte </a:t>
            </a:r>
            <a:r>
              <a:rPr lang="da-DK" sz="1800" dirty="0">
                <a:solidFill>
                  <a:schemeClr val="tx2"/>
                </a:solidFill>
                <a:hlinkClick r:id="rId2"/>
              </a:rPr>
              <a:t>verber</a:t>
            </a:r>
            <a:r>
              <a:rPr lang="da-DK" sz="1800" dirty="0">
                <a:solidFill>
                  <a:schemeClr val="tx2"/>
                </a:solidFill>
              </a:rPr>
              <a:t> er uregelmæssige i deres bøjning i tid. De uregelmæssige </a:t>
            </a:r>
            <a:r>
              <a:rPr lang="da-DK" sz="1800" dirty="0">
                <a:solidFill>
                  <a:schemeClr val="tx2"/>
                </a:solidFill>
                <a:hlinkClick r:id="rId2"/>
              </a:rPr>
              <a:t>verber</a:t>
            </a:r>
            <a:r>
              <a:rPr lang="da-DK" sz="1800" dirty="0">
                <a:solidFill>
                  <a:schemeClr val="tx2"/>
                </a:solidFill>
              </a:rPr>
              <a:t> danner ikke </a:t>
            </a:r>
            <a:r>
              <a:rPr lang="da-DK" sz="1800" dirty="0">
                <a:solidFill>
                  <a:schemeClr val="tx2"/>
                </a:solidFill>
                <a:hlinkClick r:id="rId3"/>
              </a:rPr>
              <a:t>præteritum</a:t>
            </a:r>
            <a:r>
              <a:rPr lang="da-DK" sz="1800" dirty="0">
                <a:solidFill>
                  <a:schemeClr val="tx2"/>
                </a:solidFill>
              </a:rPr>
              <a:t> og </a:t>
            </a:r>
            <a:r>
              <a:rPr lang="da-DK" sz="1800" dirty="0">
                <a:solidFill>
                  <a:schemeClr val="tx2"/>
                </a:solidFill>
                <a:hlinkClick r:id="rId4"/>
              </a:rPr>
              <a:t>perfektum participium</a:t>
            </a:r>
            <a:r>
              <a:rPr lang="da-DK" sz="1800" dirty="0">
                <a:solidFill>
                  <a:schemeClr val="tx2"/>
                </a:solidFill>
              </a:rPr>
              <a:t> ved at tilføje -ed, men gør dette på andre måder.</a:t>
            </a:r>
          </a:p>
          <a:p>
            <a:endParaRPr lang="da-DK" sz="1800" dirty="0">
              <a:solidFill>
                <a:schemeClr val="tx2"/>
              </a:solidFill>
            </a:endParaRPr>
          </a:p>
          <a:p>
            <a:r>
              <a:rPr lang="da-DK" sz="1800" dirty="0">
                <a:solidFill>
                  <a:schemeClr val="tx2"/>
                </a:solidFill>
              </a:rPr>
              <a:t>Ofte vil man være nødt til at lære disse uregelmæssige bøjninger udenad eller slå dem op. I ordbøger og grammatikker kan man finde alfabetiske lister over alle uregelmæssige verber, hvor det uregelmæssige verbums bøjning vil være angivet i følgende tre hovedformer: </a:t>
            </a:r>
            <a:r>
              <a:rPr lang="da-DK" sz="1800" dirty="0">
                <a:solidFill>
                  <a:schemeClr val="tx2"/>
                </a:solidFill>
                <a:hlinkClick r:id="rId5"/>
              </a:rPr>
              <a:t>infinitiv</a:t>
            </a:r>
            <a:r>
              <a:rPr lang="da-DK" sz="1800" dirty="0">
                <a:solidFill>
                  <a:schemeClr val="tx2"/>
                </a:solidFill>
              </a:rPr>
              <a:t>, </a:t>
            </a:r>
            <a:r>
              <a:rPr lang="da-DK" sz="1800" dirty="0">
                <a:solidFill>
                  <a:schemeClr val="tx2"/>
                </a:solidFill>
                <a:hlinkClick r:id="rId3"/>
              </a:rPr>
              <a:t>præteritum</a:t>
            </a:r>
            <a:r>
              <a:rPr lang="da-DK" sz="1800" dirty="0">
                <a:solidFill>
                  <a:schemeClr val="tx2"/>
                </a:solidFill>
              </a:rPr>
              <a:t> og </a:t>
            </a:r>
            <a:r>
              <a:rPr lang="da-DK" sz="1800" dirty="0">
                <a:solidFill>
                  <a:schemeClr val="tx2"/>
                </a:solidFill>
                <a:hlinkClick r:id="rId4"/>
              </a:rPr>
              <a:t>perfektum participium</a:t>
            </a:r>
            <a:r>
              <a:rPr lang="da-DK" sz="18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67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DA28DC-F536-F64C-7279-E48CBE46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 fontScale="90000"/>
          </a:bodyPr>
          <a:lstStyle/>
          <a:p>
            <a:pPr algn="r"/>
            <a:r>
              <a:rPr lang="da-DK" sz="3700" dirty="0">
                <a:solidFill>
                  <a:srgbClr val="FFFFFF"/>
                </a:solidFill>
              </a:rPr>
              <a:t>Hvilke af nedenstående verber er uregelmæssige?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66E3EE2B-4C8B-53C2-C12C-DDD27203E0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07798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7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81EA3-FA82-E011-156F-674F372B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da-DK" sz="3200"/>
              <a:t>Tællelige substantiver</a:t>
            </a:r>
          </a:p>
        </p:txBody>
      </p:sp>
      <p:pic>
        <p:nvPicPr>
          <p:cNvPr id="5" name="Picture 4" descr="Taster på et antikt kasseapparat">
            <a:extLst>
              <a:ext uri="{FF2B5EF4-FFF2-40B4-BE49-F238E27FC236}">
                <a16:creationId xmlns:a16="http://schemas.microsoft.com/office/drawing/2014/main" id="{7DAA0D36-2DAC-0AFF-3AC6-681856DBE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3" r="22126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E468E3-5503-C947-D7AA-6E08BDE30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da-DK" sz="1200" dirty="0"/>
              <a:t>Tællelige substantiver kan tælles. Det vil sige at man kan tælle hvor mange der er af en slags. For eksempel kan vi tælle, hvor mange borde der er i et lokale, eller hvor mange mobiltelefoner Apple har lavet inden for det sidste år.</a:t>
            </a:r>
          </a:p>
          <a:p>
            <a:endParaRPr lang="da-DK" sz="1050" dirty="0"/>
          </a:p>
          <a:p>
            <a:endParaRPr lang="da-DK" sz="1050" dirty="0"/>
          </a:p>
          <a:p>
            <a:r>
              <a:rPr lang="en-US" sz="1050" i="1" dirty="0"/>
              <a:t>Apple made one </a:t>
            </a:r>
            <a:r>
              <a:rPr lang="en-US" sz="1050" b="1" i="1" dirty="0"/>
              <a:t>mobile phone</a:t>
            </a:r>
            <a:r>
              <a:rPr lang="en-US" sz="1050" i="1" dirty="0"/>
              <a:t> within an hour, but they have made 1000</a:t>
            </a:r>
            <a:r>
              <a:rPr lang="en-US" sz="1050" b="1" i="1" dirty="0"/>
              <a:t> mobile phones </a:t>
            </a:r>
            <a:r>
              <a:rPr lang="en-US" sz="1050" i="1" dirty="0"/>
              <a:t>within a year.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07058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40E8E1-C477-F994-1021-F5F72901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a-DK" sz="5000"/>
              <a:t>Utællelige substantiver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104CC670-4495-F533-68E5-D47B1B5B3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88756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04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92F9F3-D745-71FB-8294-2CFCF900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Video om utællelige substantiver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09E0F9-4CC9-5E40-8CD9-AD3075B1C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228" y="5972174"/>
            <a:ext cx="8578699" cy="5048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  <a:hlinkClick r:id="rId2"/>
              </a:rPr>
              <a:t>https://app.minlaering.dk/bog/1/kapitel/47220/sektion/47489</a:t>
            </a: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3E87-57AD-1B2B-FC08-E52325BE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Spot de utællelige substantiver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7CD1E0-48D4-BBE6-6CEB-A2685EF9E1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2048" y="467208"/>
            <a:ext cx="4146507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9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896</Words>
  <Application>Microsoft Office PowerPoint</Application>
  <PresentationFormat>Widescreen</PresentationFormat>
  <Paragraphs>142</Paragraphs>
  <Slides>18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Office-tema</vt:lpstr>
      <vt:lpstr>Exam grammar May 2023</vt:lpstr>
      <vt:lpstr>Modalverber</vt:lpstr>
      <vt:lpstr>Regelmæssige verber</vt:lpstr>
      <vt:lpstr>Uregelmæssige verber</vt:lpstr>
      <vt:lpstr>Hvilke af nedenstående verber er uregelmæssige?</vt:lpstr>
      <vt:lpstr>Tællelige substantiver</vt:lpstr>
      <vt:lpstr>Utællelige substantiver</vt:lpstr>
      <vt:lpstr>Video om utællelige substantiver</vt:lpstr>
      <vt:lpstr>Spot de utællelige substantiver</vt:lpstr>
      <vt:lpstr>Adjektiver </vt:lpstr>
      <vt:lpstr>Adjektivers gradbøjning</vt:lpstr>
      <vt:lpstr>Adjektiver på to og flere stavelser </vt:lpstr>
      <vt:lpstr>Undtagelse til reglen om gradbøjning</vt:lpstr>
      <vt:lpstr>Omskriv adjektiv anvend det som adverbium</vt:lpstr>
      <vt:lpstr>Adverbialled</vt:lpstr>
      <vt:lpstr>Langt adverbialled der beskriver tid</vt:lpstr>
      <vt:lpstr>Tidsadverbial</vt:lpstr>
      <vt:lpstr>Adverbialled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grammar May 2023</dc:title>
  <dc:creator>Maria Seis Flyvholm (MASF - Underviser - U/NORD)</dc:creator>
  <cp:lastModifiedBy>Maria Seis Flyvholm (MASF - Underviser - U/NORD)</cp:lastModifiedBy>
  <cp:revision>5</cp:revision>
  <dcterms:created xsi:type="dcterms:W3CDTF">2024-04-29T12:08:03Z</dcterms:created>
  <dcterms:modified xsi:type="dcterms:W3CDTF">2025-09-15T12:14:35Z</dcterms:modified>
</cp:coreProperties>
</file>