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74" r:id="rId4"/>
    <p:sldId id="258" r:id="rId5"/>
    <p:sldId id="271" r:id="rId6"/>
    <p:sldId id="272" r:id="rId7"/>
    <p:sldId id="259" r:id="rId8"/>
    <p:sldId id="260" r:id="rId9"/>
    <p:sldId id="261" r:id="rId10"/>
    <p:sldId id="277" r:id="rId11"/>
    <p:sldId id="262" r:id="rId12"/>
    <p:sldId id="265" r:id="rId13"/>
    <p:sldId id="263" r:id="rId14"/>
    <p:sldId id="266" r:id="rId15"/>
    <p:sldId id="268" r:id="rId16"/>
    <p:sldId id="275" r:id="rId17"/>
    <p:sldId id="276" r:id="rId18"/>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5" autoAdjust="0"/>
    <p:restoredTop sz="94660"/>
  </p:normalViewPr>
  <p:slideViewPr>
    <p:cSldViewPr snapToGrid="0">
      <p:cViewPr>
        <p:scale>
          <a:sx n="71" d="100"/>
          <a:sy n="71" d="100"/>
        </p:scale>
        <p:origin x="40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1" Type="http://schemas.openxmlformats.org/officeDocument/2006/relationships/hyperlink" Target="https://app.minlaering.dk/bog/6/kapitel/10732/sektion/11863" TargetMode="External"/></Relationships>
</file>

<file path=ppt/diagrams/_rels/data3.xml.rels><?xml version="1.0" encoding="UTF-8" standalone="yes"?>
<Relationships xmlns="http://schemas.openxmlformats.org/package/2006/relationships"><Relationship Id="rId1" Type="http://schemas.openxmlformats.org/officeDocument/2006/relationships/hyperlink" Target="https://app.minlaering.dk/bog/6/kapitel/10732/sektion/11863" TargetMode="External"/></Relationships>
</file>

<file path=ppt/diagrams/_rels/data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1" Type="http://schemas.openxmlformats.org/officeDocument/2006/relationships/hyperlink" Target="https://app.minlaering.dk/bog/6/kapitel/10732/sektion/11863" TargetMode="External"/></Relationships>
</file>

<file path=ppt/diagrams/_rels/drawing3.xml.rels><?xml version="1.0" encoding="UTF-8" standalone="yes"?>
<Relationships xmlns="http://schemas.openxmlformats.org/package/2006/relationships"><Relationship Id="rId1" Type="http://schemas.openxmlformats.org/officeDocument/2006/relationships/hyperlink" Target="https://app.minlaering.dk/bog/6/kapitel/10732/sektion/11863" TargetMode="External"/></Relationships>
</file>

<file path=ppt/diagrams/_rels/drawing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0E6313-5ABE-4B56-AC1D-00B8D55AF8F2}" type="doc">
      <dgm:prSet loTypeId="urn:microsoft.com/office/officeart/2005/8/layout/hierarchy1" loCatId="hierarchy" qsTypeId="urn:microsoft.com/office/officeart/2005/8/quickstyle/simple1" qsCatId="simple" csTypeId="urn:microsoft.com/office/officeart/2005/8/colors/colorful2" csCatId="colorful" phldr="1"/>
      <dgm:spPr/>
      <dgm:t>
        <a:bodyPr/>
        <a:lstStyle/>
        <a:p>
          <a:endParaRPr lang="en-US"/>
        </a:p>
      </dgm:t>
    </dgm:pt>
    <dgm:pt modelId="{FD234A93-A651-46EF-BC46-78AB6E0CFFB4}">
      <dgm:prSet/>
      <dgm:spPr/>
      <dgm:t>
        <a:bodyPr/>
        <a:lstStyle/>
        <a:p>
          <a:r>
            <a:rPr lang="da-DK" dirty="0"/>
            <a:t>Ved tællelige substantiver kan man sætte den ubestemte artikel a/an foran:</a:t>
          </a:r>
          <a:endParaRPr lang="en-US" dirty="0"/>
        </a:p>
      </dgm:t>
    </dgm:pt>
    <dgm:pt modelId="{521C53F5-9982-4760-B6C5-7D094A8A4929}" type="parTrans" cxnId="{423207AD-C459-4E01-8447-52117EEA0025}">
      <dgm:prSet/>
      <dgm:spPr/>
      <dgm:t>
        <a:bodyPr/>
        <a:lstStyle/>
        <a:p>
          <a:endParaRPr lang="en-US"/>
        </a:p>
      </dgm:t>
    </dgm:pt>
    <dgm:pt modelId="{772D6847-990B-407D-A4B0-200604CD5802}" type="sibTrans" cxnId="{423207AD-C459-4E01-8447-52117EEA0025}">
      <dgm:prSet/>
      <dgm:spPr/>
      <dgm:t>
        <a:bodyPr/>
        <a:lstStyle/>
        <a:p>
          <a:endParaRPr lang="en-US"/>
        </a:p>
      </dgm:t>
    </dgm:pt>
    <dgm:pt modelId="{DDD00AE0-EBEC-48E3-9C28-F735748E0F9C}">
      <dgm:prSet/>
      <dgm:spPr/>
      <dgm:t>
        <a:bodyPr/>
        <a:lstStyle/>
        <a:p>
          <a:r>
            <a:rPr lang="da-DK" i="1" u="sng"/>
            <a:t>a</a:t>
          </a:r>
          <a:r>
            <a:rPr lang="da-DK" i="1"/>
            <a:t> cat – </a:t>
          </a:r>
          <a:r>
            <a:rPr lang="da-DK" i="1" u="sng"/>
            <a:t>an</a:t>
          </a:r>
          <a:r>
            <a:rPr lang="da-DK" i="1"/>
            <a:t> example – </a:t>
          </a:r>
          <a:r>
            <a:rPr lang="da-DK" i="1" u="sng"/>
            <a:t>a</a:t>
          </a:r>
          <a:r>
            <a:rPr lang="da-DK" i="1"/>
            <a:t> submarine</a:t>
          </a:r>
          <a:r>
            <a:rPr lang="da-DK"/>
            <a:t>. Langt de fleste substantiver er </a:t>
          </a:r>
          <a:r>
            <a:rPr lang="da-DK">
              <a:hlinkClick xmlns:r="http://schemas.openxmlformats.org/officeDocument/2006/relationships" r:id="rId1"/>
            </a:rPr>
            <a:t>tællelige</a:t>
          </a:r>
          <a:r>
            <a:rPr lang="da-DK"/>
            <a:t>.</a:t>
          </a:r>
          <a:endParaRPr lang="en-US"/>
        </a:p>
      </dgm:t>
    </dgm:pt>
    <dgm:pt modelId="{D6781F07-68A2-4B1D-9E73-856B05AD24E9}" type="parTrans" cxnId="{C254E594-E550-4CA5-A4CA-56B6F9336D38}">
      <dgm:prSet/>
      <dgm:spPr/>
      <dgm:t>
        <a:bodyPr/>
        <a:lstStyle/>
        <a:p>
          <a:endParaRPr lang="en-US"/>
        </a:p>
      </dgm:t>
    </dgm:pt>
    <dgm:pt modelId="{23E4E7F4-6581-4B40-A33F-29C33D20C991}" type="sibTrans" cxnId="{C254E594-E550-4CA5-A4CA-56B6F9336D38}">
      <dgm:prSet/>
      <dgm:spPr/>
      <dgm:t>
        <a:bodyPr/>
        <a:lstStyle/>
        <a:p>
          <a:endParaRPr lang="en-US"/>
        </a:p>
      </dgm:t>
    </dgm:pt>
    <dgm:pt modelId="{4D81244C-7FDE-429C-8E79-B2DA43F18A14}" type="pres">
      <dgm:prSet presAssocID="{990E6313-5ABE-4B56-AC1D-00B8D55AF8F2}" presName="hierChild1" presStyleCnt="0">
        <dgm:presLayoutVars>
          <dgm:chPref val="1"/>
          <dgm:dir/>
          <dgm:animOne val="branch"/>
          <dgm:animLvl val="lvl"/>
          <dgm:resizeHandles/>
        </dgm:presLayoutVars>
      </dgm:prSet>
      <dgm:spPr/>
    </dgm:pt>
    <dgm:pt modelId="{9C0D7450-F901-4EC7-B9D4-DF97DDA9A677}" type="pres">
      <dgm:prSet presAssocID="{FD234A93-A651-46EF-BC46-78AB6E0CFFB4}" presName="hierRoot1" presStyleCnt="0"/>
      <dgm:spPr/>
    </dgm:pt>
    <dgm:pt modelId="{532A0EFC-D996-4570-ABA4-810873712CC7}" type="pres">
      <dgm:prSet presAssocID="{FD234A93-A651-46EF-BC46-78AB6E0CFFB4}" presName="composite" presStyleCnt="0"/>
      <dgm:spPr/>
    </dgm:pt>
    <dgm:pt modelId="{56EEECD0-98D6-4B6E-91F5-4540B402D738}" type="pres">
      <dgm:prSet presAssocID="{FD234A93-A651-46EF-BC46-78AB6E0CFFB4}" presName="background" presStyleLbl="node0" presStyleIdx="0" presStyleCnt="2"/>
      <dgm:spPr/>
    </dgm:pt>
    <dgm:pt modelId="{1E7D4E69-199E-4C08-BE2A-ECDF27CA28C7}" type="pres">
      <dgm:prSet presAssocID="{FD234A93-A651-46EF-BC46-78AB6E0CFFB4}" presName="text" presStyleLbl="fgAcc0" presStyleIdx="0" presStyleCnt="2">
        <dgm:presLayoutVars>
          <dgm:chPref val="3"/>
        </dgm:presLayoutVars>
      </dgm:prSet>
      <dgm:spPr/>
    </dgm:pt>
    <dgm:pt modelId="{F8059F0F-37FC-483E-A3DA-9CDBDC4F065B}" type="pres">
      <dgm:prSet presAssocID="{FD234A93-A651-46EF-BC46-78AB6E0CFFB4}" presName="hierChild2" presStyleCnt="0"/>
      <dgm:spPr/>
    </dgm:pt>
    <dgm:pt modelId="{17E40419-AE62-4DBF-B280-BAD252AAC97D}" type="pres">
      <dgm:prSet presAssocID="{DDD00AE0-EBEC-48E3-9C28-F735748E0F9C}" presName="hierRoot1" presStyleCnt="0"/>
      <dgm:spPr/>
    </dgm:pt>
    <dgm:pt modelId="{56D98750-DF46-4881-BF41-15B500AB9D66}" type="pres">
      <dgm:prSet presAssocID="{DDD00AE0-EBEC-48E3-9C28-F735748E0F9C}" presName="composite" presStyleCnt="0"/>
      <dgm:spPr/>
    </dgm:pt>
    <dgm:pt modelId="{669F74EB-D87E-4173-9AB3-4DDC38B49FCC}" type="pres">
      <dgm:prSet presAssocID="{DDD00AE0-EBEC-48E3-9C28-F735748E0F9C}" presName="background" presStyleLbl="node0" presStyleIdx="1" presStyleCnt="2"/>
      <dgm:spPr/>
    </dgm:pt>
    <dgm:pt modelId="{34DFC79E-75E4-442A-9386-1401EEF95BA1}" type="pres">
      <dgm:prSet presAssocID="{DDD00AE0-EBEC-48E3-9C28-F735748E0F9C}" presName="text" presStyleLbl="fgAcc0" presStyleIdx="1" presStyleCnt="2">
        <dgm:presLayoutVars>
          <dgm:chPref val="3"/>
        </dgm:presLayoutVars>
      </dgm:prSet>
      <dgm:spPr/>
    </dgm:pt>
    <dgm:pt modelId="{E6D273D4-5BA2-4E3C-ACB4-0CE26D7536D9}" type="pres">
      <dgm:prSet presAssocID="{DDD00AE0-EBEC-48E3-9C28-F735748E0F9C}" presName="hierChild2" presStyleCnt="0"/>
      <dgm:spPr/>
    </dgm:pt>
  </dgm:ptLst>
  <dgm:cxnLst>
    <dgm:cxn modelId="{9E74A927-FCB9-440F-86E0-E0F72F4FCA08}" type="presOf" srcId="{FD234A93-A651-46EF-BC46-78AB6E0CFFB4}" destId="{1E7D4E69-199E-4C08-BE2A-ECDF27CA28C7}" srcOrd="0" destOrd="0" presId="urn:microsoft.com/office/officeart/2005/8/layout/hierarchy1"/>
    <dgm:cxn modelId="{C254E594-E550-4CA5-A4CA-56B6F9336D38}" srcId="{990E6313-5ABE-4B56-AC1D-00B8D55AF8F2}" destId="{DDD00AE0-EBEC-48E3-9C28-F735748E0F9C}" srcOrd="1" destOrd="0" parTransId="{D6781F07-68A2-4B1D-9E73-856B05AD24E9}" sibTransId="{23E4E7F4-6581-4B40-A33F-29C33D20C991}"/>
    <dgm:cxn modelId="{423207AD-C459-4E01-8447-52117EEA0025}" srcId="{990E6313-5ABE-4B56-AC1D-00B8D55AF8F2}" destId="{FD234A93-A651-46EF-BC46-78AB6E0CFFB4}" srcOrd="0" destOrd="0" parTransId="{521C53F5-9982-4760-B6C5-7D094A8A4929}" sibTransId="{772D6847-990B-407D-A4B0-200604CD5802}"/>
    <dgm:cxn modelId="{41B313CE-75E1-49A0-9D4F-B1AB4E28B972}" type="presOf" srcId="{DDD00AE0-EBEC-48E3-9C28-F735748E0F9C}" destId="{34DFC79E-75E4-442A-9386-1401EEF95BA1}" srcOrd="0" destOrd="0" presId="urn:microsoft.com/office/officeart/2005/8/layout/hierarchy1"/>
    <dgm:cxn modelId="{5D9A50EE-4062-4745-B642-C9D995ACC0B9}" type="presOf" srcId="{990E6313-5ABE-4B56-AC1D-00B8D55AF8F2}" destId="{4D81244C-7FDE-429C-8E79-B2DA43F18A14}" srcOrd="0" destOrd="0" presId="urn:microsoft.com/office/officeart/2005/8/layout/hierarchy1"/>
    <dgm:cxn modelId="{BB8DDC56-8806-4C4C-96F4-1C869FFE6FA0}" type="presParOf" srcId="{4D81244C-7FDE-429C-8E79-B2DA43F18A14}" destId="{9C0D7450-F901-4EC7-B9D4-DF97DDA9A677}" srcOrd="0" destOrd="0" presId="urn:microsoft.com/office/officeart/2005/8/layout/hierarchy1"/>
    <dgm:cxn modelId="{E75262C5-3571-4149-80B0-AADDF57A9269}" type="presParOf" srcId="{9C0D7450-F901-4EC7-B9D4-DF97DDA9A677}" destId="{532A0EFC-D996-4570-ABA4-810873712CC7}" srcOrd="0" destOrd="0" presId="urn:microsoft.com/office/officeart/2005/8/layout/hierarchy1"/>
    <dgm:cxn modelId="{65EEBD49-73CF-4C8C-884A-D09B91FA4E1B}" type="presParOf" srcId="{532A0EFC-D996-4570-ABA4-810873712CC7}" destId="{56EEECD0-98D6-4B6E-91F5-4540B402D738}" srcOrd="0" destOrd="0" presId="urn:microsoft.com/office/officeart/2005/8/layout/hierarchy1"/>
    <dgm:cxn modelId="{36B2BDCB-D457-48C0-BC09-55133C6DC281}" type="presParOf" srcId="{532A0EFC-D996-4570-ABA4-810873712CC7}" destId="{1E7D4E69-199E-4C08-BE2A-ECDF27CA28C7}" srcOrd="1" destOrd="0" presId="urn:microsoft.com/office/officeart/2005/8/layout/hierarchy1"/>
    <dgm:cxn modelId="{CD0F8C7B-4223-4395-A89D-9395A21CA2C1}" type="presParOf" srcId="{9C0D7450-F901-4EC7-B9D4-DF97DDA9A677}" destId="{F8059F0F-37FC-483E-A3DA-9CDBDC4F065B}" srcOrd="1" destOrd="0" presId="urn:microsoft.com/office/officeart/2005/8/layout/hierarchy1"/>
    <dgm:cxn modelId="{6183CFCE-7A21-4B55-B635-20E9DD92A6CA}" type="presParOf" srcId="{4D81244C-7FDE-429C-8E79-B2DA43F18A14}" destId="{17E40419-AE62-4DBF-B280-BAD252AAC97D}" srcOrd="1" destOrd="0" presId="urn:microsoft.com/office/officeart/2005/8/layout/hierarchy1"/>
    <dgm:cxn modelId="{3157E02A-FBF5-426A-9869-D36186C6049D}" type="presParOf" srcId="{17E40419-AE62-4DBF-B280-BAD252AAC97D}" destId="{56D98750-DF46-4881-BF41-15B500AB9D66}" srcOrd="0" destOrd="0" presId="urn:microsoft.com/office/officeart/2005/8/layout/hierarchy1"/>
    <dgm:cxn modelId="{CA9733E5-BE91-482F-9982-2C84B34D6E51}" type="presParOf" srcId="{56D98750-DF46-4881-BF41-15B500AB9D66}" destId="{669F74EB-D87E-4173-9AB3-4DDC38B49FCC}" srcOrd="0" destOrd="0" presId="urn:microsoft.com/office/officeart/2005/8/layout/hierarchy1"/>
    <dgm:cxn modelId="{130610FA-1C2E-49C6-AE17-BB28A7F27158}" type="presParOf" srcId="{56D98750-DF46-4881-BF41-15B500AB9D66}" destId="{34DFC79E-75E4-442A-9386-1401EEF95BA1}" srcOrd="1" destOrd="0" presId="urn:microsoft.com/office/officeart/2005/8/layout/hierarchy1"/>
    <dgm:cxn modelId="{AECE3A9C-2D1F-42E9-861B-FBB9DB516137}" type="presParOf" srcId="{17E40419-AE62-4DBF-B280-BAD252AAC97D}" destId="{E6D273D4-5BA2-4E3C-ACB4-0CE26D7536D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69CE215-B7F9-41A4-9010-6DF7B22BEA55}" type="doc">
      <dgm:prSet loTypeId="urn:microsoft.com/office/officeart/2016/7/layout/LinearBlockProcessNumbered" loCatId="process" qsTypeId="urn:microsoft.com/office/officeart/2005/8/quickstyle/simple1" qsCatId="simple" csTypeId="urn:microsoft.com/office/officeart/2005/8/colors/colorful1" csCatId="colorful"/>
      <dgm:spPr/>
      <dgm:t>
        <a:bodyPr/>
        <a:lstStyle/>
        <a:p>
          <a:endParaRPr lang="en-US"/>
        </a:p>
      </dgm:t>
    </dgm:pt>
    <dgm:pt modelId="{FB97377F-8EA9-46E4-9FBF-4926DE9A211C}">
      <dgm:prSet/>
      <dgm:spPr/>
      <dgm:t>
        <a:bodyPr/>
        <a:lstStyle/>
        <a:p>
          <a:r>
            <a:rPr lang="da-DK"/>
            <a:t>- Ender substantivet i forvejen på enten -ss, -ch, -s, -sh, -x, -z, tilføjes -es (</a:t>
          </a:r>
          <a:r>
            <a:rPr lang="da-DK" i="1"/>
            <a:t>church → church</a:t>
          </a:r>
          <a:r>
            <a:rPr lang="da-DK" b="1" i="1"/>
            <a:t>es</a:t>
          </a:r>
          <a:r>
            <a:rPr lang="da-DK"/>
            <a:t>)</a:t>
          </a:r>
          <a:endParaRPr lang="en-US"/>
        </a:p>
      </dgm:t>
    </dgm:pt>
    <dgm:pt modelId="{3F9E37D1-807D-4215-B885-4263AB31715E}" type="parTrans" cxnId="{33D53D70-1274-41DE-A621-DFCD7D2E01EA}">
      <dgm:prSet/>
      <dgm:spPr/>
      <dgm:t>
        <a:bodyPr/>
        <a:lstStyle/>
        <a:p>
          <a:endParaRPr lang="en-US"/>
        </a:p>
      </dgm:t>
    </dgm:pt>
    <dgm:pt modelId="{E2285111-5B79-48DD-9368-6431711CBAD6}" type="sibTrans" cxnId="{33D53D70-1274-41DE-A621-DFCD7D2E01EA}">
      <dgm:prSet phldrT="01"/>
      <dgm:spPr/>
      <dgm:t>
        <a:bodyPr/>
        <a:lstStyle/>
        <a:p>
          <a:r>
            <a:rPr lang="en-US"/>
            <a:t>01</a:t>
          </a:r>
        </a:p>
      </dgm:t>
    </dgm:pt>
    <dgm:pt modelId="{549419F9-8A81-479F-9491-446F4C29D914}">
      <dgm:prSet/>
      <dgm:spPr/>
      <dgm:t>
        <a:bodyPr/>
        <a:lstStyle/>
        <a:p>
          <a:r>
            <a:rPr lang="da-DK"/>
            <a:t>- Ender substantivet på en konsonant + y, ændres -y til -ie, og substantivet tilføjes –s (</a:t>
          </a:r>
          <a:r>
            <a:rPr lang="da-DK" i="1"/>
            <a:t>country → countr</a:t>
          </a:r>
          <a:r>
            <a:rPr lang="da-DK" b="1" i="1"/>
            <a:t>ies</a:t>
          </a:r>
          <a:r>
            <a:rPr lang="da-DK"/>
            <a:t>).</a:t>
          </a:r>
          <a:endParaRPr lang="en-US"/>
        </a:p>
      </dgm:t>
    </dgm:pt>
    <dgm:pt modelId="{6F52FD50-4554-4AAC-B559-AB532C5502E4}" type="parTrans" cxnId="{9C1D4E30-C883-4D54-9F71-1176FBE299C7}">
      <dgm:prSet/>
      <dgm:spPr/>
      <dgm:t>
        <a:bodyPr/>
        <a:lstStyle/>
        <a:p>
          <a:endParaRPr lang="en-US"/>
        </a:p>
      </dgm:t>
    </dgm:pt>
    <dgm:pt modelId="{B1779399-F4BA-47C4-B362-36F721BF8069}" type="sibTrans" cxnId="{9C1D4E30-C883-4D54-9F71-1176FBE299C7}">
      <dgm:prSet phldrT="02"/>
      <dgm:spPr/>
      <dgm:t>
        <a:bodyPr/>
        <a:lstStyle/>
        <a:p>
          <a:r>
            <a:rPr lang="en-US"/>
            <a:t>02</a:t>
          </a:r>
        </a:p>
      </dgm:t>
    </dgm:pt>
    <dgm:pt modelId="{F2766C5C-FF9B-49C8-81E4-32603CB87079}">
      <dgm:prSet/>
      <dgm:spPr/>
      <dgm:t>
        <a:bodyPr/>
        <a:lstStyle/>
        <a:p>
          <a:r>
            <a:rPr lang="da-DK"/>
            <a:t>- Ender substantivet på en konsonant + o, tilføjes -es (</a:t>
          </a:r>
          <a:r>
            <a:rPr lang="da-DK" i="1"/>
            <a:t>potato → potato</a:t>
          </a:r>
          <a:r>
            <a:rPr lang="da-DK" b="1" i="1"/>
            <a:t>es</a:t>
          </a:r>
          <a:r>
            <a:rPr lang="da-DK"/>
            <a:t>).</a:t>
          </a:r>
          <a:endParaRPr lang="en-US"/>
        </a:p>
      </dgm:t>
    </dgm:pt>
    <dgm:pt modelId="{F045EBAD-7691-4A61-B680-190A58E5B734}" type="parTrans" cxnId="{C216078F-55A9-4B56-B2F6-2C2CCFD55900}">
      <dgm:prSet/>
      <dgm:spPr/>
      <dgm:t>
        <a:bodyPr/>
        <a:lstStyle/>
        <a:p>
          <a:endParaRPr lang="en-US"/>
        </a:p>
      </dgm:t>
    </dgm:pt>
    <dgm:pt modelId="{26BC4335-7BEA-4DDC-BA74-FBD8A09B3388}" type="sibTrans" cxnId="{C216078F-55A9-4B56-B2F6-2C2CCFD55900}">
      <dgm:prSet phldrT="03"/>
      <dgm:spPr/>
      <dgm:t>
        <a:bodyPr/>
        <a:lstStyle/>
        <a:p>
          <a:r>
            <a:rPr lang="en-US"/>
            <a:t>03</a:t>
          </a:r>
        </a:p>
      </dgm:t>
    </dgm:pt>
    <dgm:pt modelId="{4A81EE4A-B64E-41AE-9E77-F8421D3A6265}">
      <dgm:prSet/>
      <dgm:spPr/>
      <dgm:t>
        <a:bodyPr/>
        <a:lstStyle/>
        <a:p>
          <a:r>
            <a:rPr lang="da-DK"/>
            <a:t>- Ender substantivet på -f eller -fe, ændres endelsen til -ves (</a:t>
          </a:r>
          <a:r>
            <a:rPr lang="da-DK" i="1"/>
            <a:t>knife → kni</a:t>
          </a:r>
          <a:r>
            <a:rPr lang="da-DK" b="1" i="1"/>
            <a:t>ves</a:t>
          </a:r>
          <a:r>
            <a:rPr lang="da-DK"/>
            <a:t>).</a:t>
          </a:r>
          <a:endParaRPr lang="en-US"/>
        </a:p>
      </dgm:t>
    </dgm:pt>
    <dgm:pt modelId="{26E145C2-897B-4A2B-B438-AEDC8C864850}" type="parTrans" cxnId="{5C6F5B1F-46E8-4166-BAC4-E4D654D2BBE0}">
      <dgm:prSet/>
      <dgm:spPr/>
      <dgm:t>
        <a:bodyPr/>
        <a:lstStyle/>
        <a:p>
          <a:endParaRPr lang="en-US"/>
        </a:p>
      </dgm:t>
    </dgm:pt>
    <dgm:pt modelId="{D2AE79DD-248F-4E14-B189-8D7F4DFFD02B}" type="sibTrans" cxnId="{5C6F5B1F-46E8-4166-BAC4-E4D654D2BBE0}">
      <dgm:prSet phldrT="04"/>
      <dgm:spPr/>
      <dgm:t>
        <a:bodyPr/>
        <a:lstStyle/>
        <a:p>
          <a:r>
            <a:rPr lang="en-US"/>
            <a:t>04</a:t>
          </a:r>
        </a:p>
      </dgm:t>
    </dgm:pt>
    <dgm:pt modelId="{A6B5270E-BD01-4DF1-9696-7F31B49BDE06}" type="pres">
      <dgm:prSet presAssocID="{B69CE215-B7F9-41A4-9010-6DF7B22BEA55}" presName="Name0" presStyleCnt="0">
        <dgm:presLayoutVars>
          <dgm:animLvl val="lvl"/>
          <dgm:resizeHandles val="exact"/>
        </dgm:presLayoutVars>
      </dgm:prSet>
      <dgm:spPr/>
    </dgm:pt>
    <dgm:pt modelId="{1ECA0E5E-3673-4826-B76B-5A1288C11258}" type="pres">
      <dgm:prSet presAssocID="{FB97377F-8EA9-46E4-9FBF-4926DE9A211C}" presName="compositeNode" presStyleCnt="0">
        <dgm:presLayoutVars>
          <dgm:bulletEnabled val="1"/>
        </dgm:presLayoutVars>
      </dgm:prSet>
      <dgm:spPr/>
    </dgm:pt>
    <dgm:pt modelId="{7EDE8EE7-80BA-4635-AEF1-DFD534F9D939}" type="pres">
      <dgm:prSet presAssocID="{FB97377F-8EA9-46E4-9FBF-4926DE9A211C}" presName="bgRect" presStyleLbl="alignNode1" presStyleIdx="0" presStyleCnt="4"/>
      <dgm:spPr/>
    </dgm:pt>
    <dgm:pt modelId="{27806305-7F90-4680-AD4A-FBC88192889E}" type="pres">
      <dgm:prSet presAssocID="{E2285111-5B79-48DD-9368-6431711CBAD6}" presName="sibTransNodeRect" presStyleLbl="alignNode1" presStyleIdx="0" presStyleCnt="4">
        <dgm:presLayoutVars>
          <dgm:chMax val="0"/>
          <dgm:bulletEnabled val="1"/>
        </dgm:presLayoutVars>
      </dgm:prSet>
      <dgm:spPr/>
    </dgm:pt>
    <dgm:pt modelId="{B294D690-0D04-4665-ACCF-F79F176E74FE}" type="pres">
      <dgm:prSet presAssocID="{FB97377F-8EA9-46E4-9FBF-4926DE9A211C}" presName="nodeRect" presStyleLbl="alignNode1" presStyleIdx="0" presStyleCnt="4">
        <dgm:presLayoutVars>
          <dgm:bulletEnabled val="1"/>
        </dgm:presLayoutVars>
      </dgm:prSet>
      <dgm:spPr/>
    </dgm:pt>
    <dgm:pt modelId="{42268AE1-671D-48DA-837E-06D286D4F2C3}" type="pres">
      <dgm:prSet presAssocID="{E2285111-5B79-48DD-9368-6431711CBAD6}" presName="sibTrans" presStyleCnt="0"/>
      <dgm:spPr/>
    </dgm:pt>
    <dgm:pt modelId="{2052A8E6-E12A-460D-836E-3FF0D371F09C}" type="pres">
      <dgm:prSet presAssocID="{549419F9-8A81-479F-9491-446F4C29D914}" presName="compositeNode" presStyleCnt="0">
        <dgm:presLayoutVars>
          <dgm:bulletEnabled val="1"/>
        </dgm:presLayoutVars>
      </dgm:prSet>
      <dgm:spPr/>
    </dgm:pt>
    <dgm:pt modelId="{6BBAE0F5-3FF5-48A3-9658-9874506E1662}" type="pres">
      <dgm:prSet presAssocID="{549419F9-8A81-479F-9491-446F4C29D914}" presName="bgRect" presStyleLbl="alignNode1" presStyleIdx="1" presStyleCnt="4"/>
      <dgm:spPr/>
    </dgm:pt>
    <dgm:pt modelId="{2DFFE30A-BFD6-4639-AD25-63767FAAD481}" type="pres">
      <dgm:prSet presAssocID="{B1779399-F4BA-47C4-B362-36F721BF8069}" presName="sibTransNodeRect" presStyleLbl="alignNode1" presStyleIdx="1" presStyleCnt="4">
        <dgm:presLayoutVars>
          <dgm:chMax val="0"/>
          <dgm:bulletEnabled val="1"/>
        </dgm:presLayoutVars>
      </dgm:prSet>
      <dgm:spPr/>
    </dgm:pt>
    <dgm:pt modelId="{6068A9E2-4C52-4EB5-BBE1-24E3D986ADC4}" type="pres">
      <dgm:prSet presAssocID="{549419F9-8A81-479F-9491-446F4C29D914}" presName="nodeRect" presStyleLbl="alignNode1" presStyleIdx="1" presStyleCnt="4">
        <dgm:presLayoutVars>
          <dgm:bulletEnabled val="1"/>
        </dgm:presLayoutVars>
      </dgm:prSet>
      <dgm:spPr/>
    </dgm:pt>
    <dgm:pt modelId="{CEDBC4CD-50A7-4211-A152-29BE2C8961E8}" type="pres">
      <dgm:prSet presAssocID="{B1779399-F4BA-47C4-B362-36F721BF8069}" presName="sibTrans" presStyleCnt="0"/>
      <dgm:spPr/>
    </dgm:pt>
    <dgm:pt modelId="{9F64A14D-91AC-4C31-9E41-3297B657CB2D}" type="pres">
      <dgm:prSet presAssocID="{F2766C5C-FF9B-49C8-81E4-32603CB87079}" presName="compositeNode" presStyleCnt="0">
        <dgm:presLayoutVars>
          <dgm:bulletEnabled val="1"/>
        </dgm:presLayoutVars>
      </dgm:prSet>
      <dgm:spPr/>
    </dgm:pt>
    <dgm:pt modelId="{5A90FB64-C2EB-402E-9DB7-6E343B7DE10E}" type="pres">
      <dgm:prSet presAssocID="{F2766C5C-FF9B-49C8-81E4-32603CB87079}" presName="bgRect" presStyleLbl="alignNode1" presStyleIdx="2" presStyleCnt="4"/>
      <dgm:spPr/>
    </dgm:pt>
    <dgm:pt modelId="{BAA646FE-C34B-4B3F-A9B4-5E993CE97122}" type="pres">
      <dgm:prSet presAssocID="{26BC4335-7BEA-4DDC-BA74-FBD8A09B3388}" presName="sibTransNodeRect" presStyleLbl="alignNode1" presStyleIdx="2" presStyleCnt="4">
        <dgm:presLayoutVars>
          <dgm:chMax val="0"/>
          <dgm:bulletEnabled val="1"/>
        </dgm:presLayoutVars>
      </dgm:prSet>
      <dgm:spPr/>
    </dgm:pt>
    <dgm:pt modelId="{5E8C3914-6ABD-4827-924E-1E3C68F751DE}" type="pres">
      <dgm:prSet presAssocID="{F2766C5C-FF9B-49C8-81E4-32603CB87079}" presName="nodeRect" presStyleLbl="alignNode1" presStyleIdx="2" presStyleCnt="4">
        <dgm:presLayoutVars>
          <dgm:bulletEnabled val="1"/>
        </dgm:presLayoutVars>
      </dgm:prSet>
      <dgm:spPr/>
    </dgm:pt>
    <dgm:pt modelId="{D20BEC07-07D6-4797-9FE6-83A605503FAC}" type="pres">
      <dgm:prSet presAssocID="{26BC4335-7BEA-4DDC-BA74-FBD8A09B3388}" presName="sibTrans" presStyleCnt="0"/>
      <dgm:spPr/>
    </dgm:pt>
    <dgm:pt modelId="{E0707372-B419-4E3B-A956-7C53F7EB8861}" type="pres">
      <dgm:prSet presAssocID="{4A81EE4A-B64E-41AE-9E77-F8421D3A6265}" presName="compositeNode" presStyleCnt="0">
        <dgm:presLayoutVars>
          <dgm:bulletEnabled val="1"/>
        </dgm:presLayoutVars>
      </dgm:prSet>
      <dgm:spPr/>
    </dgm:pt>
    <dgm:pt modelId="{50CE567D-ED20-4F42-AECE-1FAF8939FD3E}" type="pres">
      <dgm:prSet presAssocID="{4A81EE4A-B64E-41AE-9E77-F8421D3A6265}" presName="bgRect" presStyleLbl="alignNode1" presStyleIdx="3" presStyleCnt="4"/>
      <dgm:spPr/>
    </dgm:pt>
    <dgm:pt modelId="{1C82FC9F-2B75-4781-8C74-F91D17F4A78C}" type="pres">
      <dgm:prSet presAssocID="{D2AE79DD-248F-4E14-B189-8D7F4DFFD02B}" presName="sibTransNodeRect" presStyleLbl="alignNode1" presStyleIdx="3" presStyleCnt="4">
        <dgm:presLayoutVars>
          <dgm:chMax val="0"/>
          <dgm:bulletEnabled val="1"/>
        </dgm:presLayoutVars>
      </dgm:prSet>
      <dgm:spPr/>
    </dgm:pt>
    <dgm:pt modelId="{AE756984-A472-40AF-BE45-78DBBBF9B949}" type="pres">
      <dgm:prSet presAssocID="{4A81EE4A-B64E-41AE-9E77-F8421D3A6265}" presName="nodeRect" presStyleLbl="alignNode1" presStyleIdx="3" presStyleCnt="4">
        <dgm:presLayoutVars>
          <dgm:bulletEnabled val="1"/>
        </dgm:presLayoutVars>
      </dgm:prSet>
      <dgm:spPr/>
    </dgm:pt>
  </dgm:ptLst>
  <dgm:cxnLst>
    <dgm:cxn modelId="{8148FD13-39B2-411D-B957-3B578D662910}" type="presOf" srcId="{B69CE215-B7F9-41A4-9010-6DF7B22BEA55}" destId="{A6B5270E-BD01-4DF1-9696-7F31B49BDE06}" srcOrd="0" destOrd="0" presId="urn:microsoft.com/office/officeart/2016/7/layout/LinearBlockProcessNumbered"/>
    <dgm:cxn modelId="{AD31591C-94F8-4477-ACD2-DDF65DD1FDDC}" type="presOf" srcId="{4A81EE4A-B64E-41AE-9E77-F8421D3A6265}" destId="{50CE567D-ED20-4F42-AECE-1FAF8939FD3E}" srcOrd="0" destOrd="0" presId="urn:microsoft.com/office/officeart/2016/7/layout/LinearBlockProcessNumbered"/>
    <dgm:cxn modelId="{5C6F5B1F-46E8-4166-BAC4-E4D654D2BBE0}" srcId="{B69CE215-B7F9-41A4-9010-6DF7B22BEA55}" destId="{4A81EE4A-B64E-41AE-9E77-F8421D3A6265}" srcOrd="3" destOrd="0" parTransId="{26E145C2-897B-4A2B-B438-AEDC8C864850}" sibTransId="{D2AE79DD-248F-4E14-B189-8D7F4DFFD02B}"/>
    <dgm:cxn modelId="{12F7AF29-0811-4C31-BE32-CDCFF95D91B8}" type="presOf" srcId="{E2285111-5B79-48DD-9368-6431711CBAD6}" destId="{27806305-7F90-4680-AD4A-FBC88192889E}" srcOrd="0" destOrd="0" presId="urn:microsoft.com/office/officeart/2016/7/layout/LinearBlockProcessNumbered"/>
    <dgm:cxn modelId="{9C1D4E30-C883-4D54-9F71-1176FBE299C7}" srcId="{B69CE215-B7F9-41A4-9010-6DF7B22BEA55}" destId="{549419F9-8A81-479F-9491-446F4C29D914}" srcOrd="1" destOrd="0" parTransId="{6F52FD50-4554-4AAC-B559-AB532C5502E4}" sibTransId="{B1779399-F4BA-47C4-B362-36F721BF8069}"/>
    <dgm:cxn modelId="{E674706F-EB72-4851-839F-93650F67E240}" type="presOf" srcId="{F2766C5C-FF9B-49C8-81E4-32603CB87079}" destId="{5E8C3914-6ABD-4827-924E-1E3C68F751DE}" srcOrd="1" destOrd="0" presId="urn:microsoft.com/office/officeart/2016/7/layout/LinearBlockProcessNumbered"/>
    <dgm:cxn modelId="{33D53D70-1274-41DE-A621-DFCD7D2E01EA}" srcId="{B69CE215-B7F9-41A4-9010-6DF7B22BEA55}" destId="{FB97377F-8EA9-46E4-9FBF-4926DE9A211C}" srcOrd="0" destOrd="0" parTransId="{3F9E37D1-807D-4215-B885-4263AB31715E}" sibTransId="{E2285111-5B79-48DD-9368-6431711CBAD6}"/>
    <dgm:cxn modelId="{C216078F-55A9-4B56-B2F6-2C2CCFD55900}" srcId="{B69CE215-B7F9-41A4-9010-6DF7B22BEA55}" destId="{F2766C5C-FF9B-49C8-81E4-32603CB87079}" srcOrd="2" destOrd="0" parTransId="{F045EBAD-7691-4A61-B680-190A58E5B734}" sibTransId="{26BC4335-7BEA-4DDC-BA74-FBD8A09B3388}"/>
    <dgm:cxn modelId="{12E2F3A5-51F6-4DF0-9501-E68A0AD81845}" type="presOf" srcId="{4A81EE4A-B64E-41AE-9E77-F8421D3A6265}" destId="{AE756984-A472-40AF-BE45-78DBBBF9B949}" srcOrd="1" destOrd="0" presId="urn:microsoft.com/office/officeart/2016/7/layout/LinearBlockProcessNumbered"/>
    <dgm:cxn modelId="{32962EAC-D466-4380-8593-9E460EFB9317}" type="presOf" srcId="{549419F9-8A81-479F-9491-446F4C29D914}" destId="{6068A9E2-4C52-4EB5-BBE1-24E3D986ADC4}" srcOrd="1" destOrd="0" presId="urn:microsoft.com/office/officeart/2016/7/layout/LinearBlockProcessNumbered"/>
    <dgm:cxn modelId="{1831C8B7-438C-4FD9-80C7-E600176BE341}" type="presOf" srcId="{D2AE79DD-248F-4E14-B189-8D7F4DFFD02B}" destId="{1C82FC9F-2B75-4781-8C74-F91D17F4A78C}" srcOrd="0" destOrd="0" presId="urn:microsoft.com/office/officeart/2016/7/layout/LinearBlockProcessNumbered"/>
    <dgm:cxn modelId="{FE30F0D1-67FF-4EB6-BF37-482BE2A004EC}" type="presOf" srcId="{F2766C5C-FF9B-49C8-81E4-32603CB87079}" destId="{5A90FB64-C2EB-402E-9DB7-6E343B7DE10E}" srcOrd="0" destOrd="0" presId="urn:microsoft.com/office/officeart/2016/7/layout/LinearBlockProcessNumbered"/>
    <dgm:cxn modelId="{27E91CD6-4025-44C0-A9AD-B383C6766208}" type="presOf" srcId="{549419F9-8A81-479F-9491-446F4C29D914}" destId="{6BBAE0F5-3FF5-48A3-9658-9874506E1662}" srcOrd="0" destOrd="0" presId="urn:microsoft.com/office/officeart/2016/7/layout/LinearBlockProcessNumbered"/>
    <dgm:cxn modelId="{9FD5EADD-72B5-4C07-80D8-3DFF7CC74E68}" type="presOf" srcId="{FB97377F-8EA9-46E4-9FBF-4926DE9A211C}" destId="{B294D690-0D04-4665-ACCF-F79F176E74FE}" srcOrd="1" destOrd="0" presId="urn:microsoft.com/office/officeart/2016/7/layout/LinearBlockProcessNumbered"/>
    <dgm:cxn modelId="{9A98AFE2-36FF-44C4-AC75-635AE2FC074A}" type="presOf" srcId="{B1779399-F4BA-47C4-B362-36F721BF8069}" destId="{2DFFE30A-BFD6-4639-AD25-63767FAAD481}" srcOrd="0" destOrd="0" presId="urn:microsoft.com/office/officeart/2016/7/layout/LinearBlockProcessNumbered"/>
    <dgm:cxn modelId="{E22493FB-1C3B-48F7-A7D6-A43ABA04EFD6}" type="presOf" srcId="{FB97377F-8EA9-46E4-9FBF-4926DE9A211C}" destId="{7EDE8EE7-80BA-4635-AEF1-DFD534F9D939}" srcOrd="0" destOrd="0" presId="urn:microsoft.com/office/officeart/2016/7/layout/LinearBlockProcessNumbered"/>
    <dgm:cxn modelId="{8232D5FE-B31A-496B-BF5B-F644146A29BC}" type="presOf" srcId="{26BC4335-7BEA-4DDC-BA74-FBD8A09B3388}" destId="{BAA646FE-C34B-4B3F-A9B4-5E993CE97122}" srcOrd="0" destOrd="0" presId="urn:microsoft.com/office/officeart/2016/7/layout/LinearBlockProcessNumbered"/>
    <dgm:cxn modelId="{CD435527-77FD-44E0-B015-D0AB84405782}" type="presParOf" srcId="{A6B5270E-BD01-4DF1-9696-7F31B49BDE06}" destId="{1ECA0E5E-3673-4826-B76B-5A1288C11258}" srcOrd="0" destOrd="0" presId="urn:microsoft.com/office/officeart/2016/7/layout/LinearBlockProcessNumbered"/>
    <dgm:cxn modelId="{0C867D78-60F8-4624-BB0C-E670B662F84B}" type="presParOf" srcId="{1ECA0E5E-3673-4826-B76B-5A1288C11258}" destId="{7EDE8EE7-80BA-4635-AEF1-DFD534F9D939}" srcOrd="0" destOrd="0" presId="urn:microsoft.com/office/officeart/2016/7/layout/LinearBlockProcessNumbered"/>
    <dgm:cxn modelId="{EDB3D18B-B1EF-49F4-89D5-FB6A21311932}" type="presParOf" srcId="{1ECA0E5E-3673-4826-B76B-5A1288C11258}" destId="{27806305-7F90-4680-AD4A-FBC88192889E}" srcOrd="1" destOrd="0" presId="urn:microsoft.com/office/officeart/2016/7/layout/LinearBlockProcessNumbered"/>
    <dgm:cxn modelId="{D6A2EEC5-49C1-4653-B628-0203B8B83A20}" type="presParOf" srcId="{1ECA0E5E-3673-4826-B76B-5A1288C11258}" destId="{B294D690-0D04-4665-ACCF-F79F176E74FE}" srcOrd="2" destOrd="0" presId="urn:microsoft.com/office/officeart/2016/7/layout/LinearBlockProcessNumbered"/>
    <dgm:cxn modelId="{E21D37E6-401A-4212-920E-E24FC848CD83}" type="presParOf" srcId="{A6B5270E-BD01-4DF1-9696-7F31B49BDE06}" destId="{42268AE1-671D-48DA-837E-06D286D4F2C3}" srcOrd="1" destOrd="0" presId="urn:microsoft.com/office/officeart/2016/7/layout/LinearBlockProcessNumbered"/>
    <dgm:cxn modelId="{64DBA008-6D8F-4EB5-89CF-7DAFF24EDED9}" type="presParOf" srcId="{A6B5270E-BD01-4DF1-9696-7F31B49BDE06}" destId="{2052A8E6-E12A-460D-836E-3FF0D371F09C}" srcOrd="2" destOrd="0" presId="urn:microsoft.com/office/officeart/2016/7/layout/LinearBlockProcessNumbered"/>
    <dgm:cxn modelId="{C9889565-6CFD-4E90-A1E9-6746995A431E}" type="presParOf" srcId="{2052A8E6-E12A-460D-836E-3FF0D371F09C}" destId="{6BBAE0F5-3FF5-48A3-9658-9874506E1662}" srcOrd="0" destOrd="0" presId="urn:microsoft.com/office/officeart/2016/7/layout/LinearBlockProcessNumbered"/>
    <dgm:cxn modelId="{4B578B58-6C80-457D-8A5E-5D41761FFFFF}" type="presParOf" srcId="{2052A8E6-E12A-460D-836E-3FF0D371F09C}" destId="{2DFFE30A-BFD6-4639-AD25-63767FAAD481}" srcOrd="1" destOrd="0" presId="urn:microsoft.com/office/officeart/2016/7/layout/LinearBlockProcessNumbered"/>
    <dgm:cxn modelId="{E179C7F0-409E-4929-BE54-231022DBECA0}" type="presParOf" srcId="{2052A8E6-E12A-460D-836E-3FF0D371F09C}" destId="{6068A9E2-4C52-4EB5-BBE1-24E3D986ADC4}" srcOrd="2" destOrd="0" presId="urn:microsoft.com/office/officeart/2016/7/layout/LinearBlockProcessNumbered"/>
    <dgm:cxn modelId="{5663B108-5D8F-4504-B051-0A6BEBBA4192}" type="presParOf" srcId="{A6B5270E-BD01-4DF1-9696-7F31B49BDE06}" destId="{CEDBC4CD-50A7-4211-A152-29BE2C8961E8}" srcOrd="3" destOrd="0" presId="urn:microsoft.com/office/officeart/2016/7/layout/LinearBlockProcessNumbered"/>
    <dgm:cxn modelId="{A9D21864-A05D-4C75-A45F-D5BA99F374D0}" type="presParOf" srcId="{A6B5270E-BD01-4DF1-9696-7F31B49BDE06}" destId="{9F64A14D-91AC-4C31-9E41-3297B657CB2D}" srcOrd="4" destOrd="0" presId="urn:microsoft.com/office/officeart/2016/7/layout/LinearBlockProcessNumbered"/>
    <dgm:cxn modelId="{F3A379B2-FBAF-46E5-B3EF-1A62145C3DDE}" type="presParOf" srcId="{9F64A14D-91AC-4C31-9E41-3297B657CB2D}" destId="{5A90FB64-C2EB-402E-9DB7-6E343B7DE10E}" srcOrd="0" destOrd="0" presId="urn:microsoft.com/office/officeart/2016/7/layout/LinearBlockProcessNumbered"/>
    <dgm:cxn modelId="{4333424E-3C51-4B5E-96C1-85DB23B04C11}" type="presParOf" srcId="{9F64A14D-91AC-4C31-9E41-3297B657CB2D}" destId="{BAA646FE-C34B-4B3F-A9B4-5E993CE97122}" srcOrd="1" destOrd="0" presId="urn:microsoft.com/office/officeart/2016/7/layout/LinearBlockProcessNumbered"/>
    <dgm:cxn modelId="{B2298CDF-9BB0-4F2C-8641-0CA629F25538}" type="presParOf" srcId="{9F64A14D-91AC-4C31-9E41-3297B657CB2D}" destId="{5E8C3914-6ABD-4827-924E-1E3C68F751DE}" srcOrd="2" destOrd="0" presId="urn:microsoft.com/office/officeart/2016/7/layout/LinearBlockProcessNumbered"/>
    <dgm:cxn modelId="{1BDC1BE0-AC9E-46A3-B9AC-DF89D610552F}" type="presParOf" srcId="{A6B5270E-BD01-4DF1-9696-7F31B49BDE06}" destId="{D20BEC07-07D6-4797-9FE6-83A605503FAC}" srcOrd="5" destOrd="0" presId="urn:microsoft.com/office/officeart/2016/7/layout/LinearBlockProcessNumbered"/>
    <dgm:cxn modelId="{0AE3D57A-BC77-44DB-9967-1B7DDCA71B75}" type="presParOf" srcId="{A6B5270E-BD01-4DF1-9696-7F31B49BDE06}" destId="{E0707372-B419-4E3B-A956-7C53F7EB8861}" srcOrd="6" destOrd="0" presId="urn:microsoft.com/office/officeart/2016/7/layout/LinearBlockProcessNumbered"/>
    <dgm:cxn modelId="{C86A98E1-4B7B-4A87-8257-8E8565CC0071}" type="presParOf" srcId="{E0707372-B419-4E3B-A956-7C53F7EB8861}" destId="{50CE567D-ED20-4F42-AECE-1FAF8939FD3E}" srcOrd="0" destOrd="0" presId="urn:microsoft.com/office/officeart/2016/7/layout/LinearBlockProcessNumbered"/>
    <dgm:cxn modelId="{48491EBC-05E9-4983-AEBD-152ACF1A15E7}" type="presParOf" srcId="{E0707372-B419-4E3B-A956-7C53F7EB8861}" destId="{1C82FC9F-2B75-4781-8C74-F91D17F4A78C}" srcOrd="1" destOrd="0" presId="urn:microsoft.com/office/officeart/2016/7/layout/LinearBlockProcessNumbered"/>
    <dgm:cxn modelId="{CD322846-AF4F-4AEA-9775-20DA34C41F32}" type="presParOf" srcId="{E0707372-B419-4E3B-A956-7C53F7EB8861}" destId="{AE756984-A472-40AF-BE45-78DBBBF9B949}"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CC14992-F872-4C0F-8CAA-F1AE2A2F71E5}"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56BEE965-B55D-4AB9-8470-8BCDFF296570}">
      <dgm:prSet/>
      <dgm:spPr/>
      <dgm:t>
        <a:bodyPr/>
        <a:lstStyle/>
        <a:p>
          <a:r>
            <a:rPr lang="da-DK" dirty="0"/>
            <a:t>Ved nogle substantiver ændres vokalen. </a:t>
          </a:r>
        </a:p>
        <a:p>
          <a:r>
            <a:rPr lang="da-DK" dirty="0"/>
            <a:t>Eksempel: man= men i pluralis</a:t>
          </a:r>
          <a:endParaRPr lang="en-US" dirty="0"/>
        </a:p>
      </dgm:t>
    </dgm:pt>
    <dgm:pt modelId="{19AE1633-1C0F-4F40-829F-3EEB2067B5F2}" type="parTrans" cxnId="{F3B90CDC-CD9B-4B37-BEA0-470F0098D901}">
      <dgm:prSet/>
      <dgm:spPr/>
      <dgm:t>
        <a:bodyPr/>
        <a:lstStyle/>
        <a:p>
          <a:endParaRPr lang="en-US"/>
        </a:p>
      </dgm:t>
    </dgm:pt>
    <dgm:pt modelId="{E7D704ED-320B-4B48-BB13-C6E2B5213AB2}" type="sibTrans" cxnId="{F3B90CDC-CD9B-4B37-BEA0-470F0098D901}">
      <dgm:prSet/>
      <dgm:spPr/>
      <dgm:t>
        <a:bodyPr/>
        <a:lstStyle/>
        <a:p>
          <a:endParaRPr lang="en-US"/>
        </a:p>
      </dgm:t>
    </dgm:pt>
    <dgm:pt modelId="{A9B6280B-38E3-4713-8645-D6B966A5852C}">
      <dgm:prSet/>
      <dgm:spPr/>
      <dgm:t>
        <a:bodyPr/>
        <a:lstStyle/>
        <a:p>
          <a:r>
            <a:rPr lang="da-DK" dirty="0"/>
            <a:t>Nogle substantiver tager endelsen –en.</a:t>
          </a:r>
        </a:p>
        <a:p>
          <a:r>
            <a:rPr lang="da-DK" dirty="0"/>
            <a:t>Eksempel: </a:t>
          </a:r>
          <a:r>
            <a:rPr lang="da-DK" dirty="0" err="1"/>
            <a:t>Ox,child</a:t>
          </a:r>
          <a:r>
            <a:rPr lang="da-DK" dirty="0"/>
            <a:t>= </a:t>
          </a:r>
          <a:r>
            <a:rPr lang="da-DK" dirty="0" err="1"/>
            <a:t>oxen</a:t>
          </a:r>
          <a:r>
            <a:rPr lang="da-DK" dirty="0"/>
            <a:t> and </a:t>
          </a:r>
          <a:r>
            <a:rPr lang="da-DK" dirty="0" err="1"/>
            <a:t>children</a:t>
          </a:r>
          <a:r>
            <a:rPr lang="da-DK" dirty="0"/>
            <a:t> i pluralis</a:t>
          </a:r>
          <a:endParaRPr lang="en-US" dirty="0"/>
        </a:p>
      </dgm:t>
    </dgm:pt>
    <dgm:pt modelId="{33525983-10ED-4194-8404-1BC510A287A4}" type="parTrans" cxnId="{F6D4238F-6805-44C2-AF60-B99196732149}">
      <dgm:prSet/>
      <dgm:spPr/>
      <dgm:t>
        <a:bodyPr/>
        <a:lstStyle/>
        <a:p>
          <a:endParaRPr lang="en-US"/>
        </a:p>
      </dgm:t>
    </dgm:pt>
    <dgm:pt modelId="{8C3D00A2-0E64-4621-ADC6-A617CE4B6307}" type="sibTrans" cxnId="{F6D4238F-6805-44C2-AF60-B99196732149}">
      <dgm:prSet/>
      <dgm:spPr/>
      <dgm:t>
        <a:bodyPr/>
        <a:lstStyle/>
        <a:p>
          <a:endParaRPr lang="en-US"/>
        </a:p>
      </dgm:t>
    </dgm:pt>
    <dgm:pt modelId="{F1C17FCE-8A5F-4304-9D69-22AAE2921DC4}">
      <dgm:prSet/>
      <dgm:spPr/>
      <dgm:t>
        <a:bodyPr/>
        <a:lstStyle/>
        <a:p>
          <a:r>
            <a:rPr lang="da-DK" dirty="0"/>
            <a:t>Nogle substantiver har samme form i </a:t>
          </a:r>
          <a:r>
            <a:rPr lang="da-DK" dirty="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singularis</a:t>
          </a:r>
          <a:r>
            <a:rPr lang="da-DK" dirty="0">
              <a:solidFill>
                <a:schemeClr val="tx1"/>
              </a:solidFill>
            </a:rPr>
            <a:t> </a:t>
          </a:r>
          <a:r>
            <a:rPr lang="da-DK" dirty="0"/>
            <a:t>og </a:t>
          </a:r>
          <a:r>
            <a:rPr lang="da-DK" dirty="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pluralis</a:t>
          </a:r>
          <a:r>
            <a:rPr lang="da-DK" dirty="0"/>
            <a:t>. </a:t>
          </a:r>
        </a:p>
        <a:p>
          <a:r>
            <a:rPr lang="da-DK" dirty="0"/>
            <a:t>Eksempel: </a:t>
          </a:r>
          <a:r>
            <a:rPr lang="da-DK" dirty="0" err="1"/>
            <a:t>Sheep</a:t>
          </a:r>
          <a:r>
            <a:rPr lang="da-DK" dirty="0"/>
            <a:t>, </a:t>
          </a:r>
          <a:r>
            <a:rPr lang="da-DK" dirty="0" err="1"/>
            <a:t>deer</a:t>
          </a:r>
          <a:r>
            <a:rPr lang="da-DK" dirty="0"/>
            <a:t>, series</a:t>
          </a:r>
          <a:endParaRPr lang="en-US" dirty="0"/>
        </a:p>
      </dgm:t>
    </dgm:pt>
    <dgm:pt modelId="{29F1A7FE-E662-4626-B13C-454A1881BC4B}" type="parTrans" cxnId="{D9D40743-806F-4D8B-BE3F-2C8D34BCD745}">
      <dgm:prSet/>
      <dgm:spPr/>
      <dgm:t>
        <a:bodyPr/>
        <a:lstStyle/>
        <a:p>
          <a:endParaRPr lang="en-US"/>
        </a:p>
      </dgm:t>
    </dgm:pt>
    <dgm:pt modelId="{4635D761-5429-45B0-BE13-97F8FE936F5F}" type="sibTrans" cxnId="{D9D40743-806F-4D8B-BE3F-2C8D34BCD745}">
      <dgm:prSet/>
      <dgm:spPr/>
      <dgm:t>
        <a:bodyPr/>
        <a:lstStyle/>
        <a:p>
          <a:endParaRPr lang="en-US"/>
        </a:p>
      </dgm:t>
    </dgm:pt>
    <dgm:pt modelId="{E98B7128-03CA-4701-8C06-1420CFE5FAFC}">
      <dgm:prSet/>
      <dgm:spPr/>
      <dgm:t>
        <a:bodyPr/>
        <a:lstStyle/>
        <a:p>
          <a:r>
            <a:rPr lang="da-DK" dirty="0"/>
            <a:t>Nogle substantiver, der er låneord, beholder latinsk/græsk </a:t>
          </a:r>
          <a:r>
            <a:rPr lang="da-DK" dirty="0">
              <a:hlinkClick xmlns:r="http://schemas.openxmlformats.org/officeDocument/2006/relationships" r:id="rId1"/>
            </a:rPr>
            <a:t>pluralisendelse</a:t>
          </a:r>
          <a:r>
            <a:rPr lang="da-DK" dirty="0"/>
            <a:t>. Eksempel: </a:t>
          </a:r>
          <a:r>
            <a:rPr lang="da-DK" i="1" dirty="0" err="1"/>
            <a:t>Hypothesis</a:t>
          </a:r>
          <a:r>
            <a:rPr lang="da-DK" i="1" dirty="0"/>
            <a:t>, </a:t>
          </a:r>
          <a:r>
            <a:rPr lang="da-DK" i="1" dirty="0" err="1"/>
            <a:t>phenomenon</a:t>
          </a:r>
          <a:r>
            <a:rPr lang="da-DK" i="1" dirty="0"/>
            <a:t>, </a:t>
          </a:r>
          <a:r>
            <a:rPr lang="da-DK" i="1" dirty="0" err="1"/>
            <a:t>cactus</a:t>
          </a:r>
          <a:endParaRPr lang="en-US" dirty="0"/>
        </a:p>
      </dgm:t>
    </dgm:pt>
    <dgm:pt modelId="{40D46B59-E53A-4D2A-AB1B-DBF92EB01B6B}" type="parTrans" cxnId="{9200E001-83F5-4DC8-9826-3EEE0370D5CC}">
      <dgm:prSet/>
      <dgm:spPr/>
      <dgm:t>
        <a:bodyPr/>
        <a:lstStyle/>
        <a:p>
          <a:endParaRPr lang="en-US"/>
        </a:p>
      </dgm:t>
    </dgm:pt>
    <dgm:pt modelId="{BC6B6F56-7FC2-4EEC-B26E-DDBAF5AC051D}" type="sibTrans" cxnId="{9200E001-83F5-4DC8-9826-3EEE0370D5CC}">
      <dgm:prSet/>
      <dgm:spPr/>
      <dgm:t>
        <a:bodyPr/>
        <a:lstStyle/>
        <a:p>
          <a:endParaRPr lang="en-US"/>
        </a:p>
      </dgm:t>
    </dgm:pt>
    <dgm:pt modelId="{9DD97529-CA46-4F35-BF5B-18D2DB5CDFF2}" type="pres">
      <dgm:prSet presAssocID="{8CC14992-F872-4C0F-8CAA-F1AE2A2F71E5}" presName="linear" presStyleCnt="0">
        <dgm:presLayoutVars>
          <dgm:animLvl val="lvl"/>
          <dgm:resizeHandles val="exact"/>
        </dgm:presLayoutVars>
      </dgm:prSet>
      <dgm:spPr/>
    </dgm:pt>
    <dgm:pt modelId="{4942B299-388D-438A-BEF0-44E0BFCFA972}" type="pres">
      <dgm:prSet presAssocID="{56BEE965-B55D-4AB9-8470-8BCDFF296570}" presName="parentText" presStyleLbl="node1" presStyleIdx="0" presStyleCnt="4">
        <dgm:presLayoutVars>
          <dgm:chMax val="0"/>
          <dgm:bulletEnabled val="1"/>
        </dgm:presLayoutVars>
      </dgm:prSet>
      <dgm:spPr/>
    </dgm:pt>
    <dgm:pt modelId="{8203C886-5D42-43F1-A8CE-FBD826B099E5}" type="pres">
      <dgm:prSet presAssocID="{E7D704ED-320B-4B48-BB13-C6E2B5213AB2}" presName="spacer" presStyleCnt="0"/>
      <dgm:spPr/>
    </dgm:pt>
    <dgm:pt modelId="{3AAE3D9E-49DF-4713-A99A-022D78384385}" type="pres">
      <dgm:prSet presAssocID="{A9B6280B-38E3-4713-8645-D6B966A5852C}" presName="parentText" presStyleLbl="node1" presStyleIdx="1" presStyleCnt="4">
        <dgm:presLayoutVars>
          <dgm:chMax val="0"/>
          <dgm:bulletEnabled val="1"/>
        </dgm:presLayoutVars>
      </dgm:prSet>
      <dgm:spPr/>
    </dgm:pt>
    <dgm:pt modelId="{286351FF-53AC-4421-A289-1CC2E4BC26B6}" type="pres">
      <dgm:prSet presAssocID="{8C3D00A2-0E64-4621-ADC6-A617CE4B6307}" presName="spacer" presStyleCnt="0"/>
      <dgm:spPr/>
    </dgm:pt>
    <dgm:pt modelId="{5273BB37-587B-4804-AE10-BD0E026A0729}" type="pres">
      <dgm:prSet presAssocID="{F1C17FCE-8A5F-4304-9D69-22AAE2921DC4}" presName="parentText" presStyleLbl="node1" presStyleIdx="2" presStyleCnt="4">
        <dgm:presLayoutVars>
          <dgm:chMax val="0"/>
          <dgm:bulletEnabled val="1"/>
        </dgm:presLayoutVars>
      </dgm:prSet>
      <dgm:spPr/>
    </dgm:pt>
    <dgm:pt modelId="{9AB0CC13-AAD7-4413-9216-63B261C41DE3}" type="pres">
      <dgm:prSet presAssocID="{4635D761-5429-45B0-BE13-97F8FE936F5F}" presName="spacer" presStyleCnt="0"/>
      <dgm:spPr/>
    </dgm:pt>
    <dgm:pt modelId="{DBEDAC67-5C96-47E5-BA80-4E718B4582EB}" type="pres">
      <dgm:prSet presAssocID="{E98B7128-03CA-4701-8C06-1420CFE5FAFC}" presName="parentText" presStyleLbl="node1" presStyleIdx="3" presStyleCnt="4">
        <dgm:presLayoutVars>
          <dgm:chMax val="0"/>
          <dgm:bulletEnabled val="1"/>
        </dgm:presLayoutVars>
      </dgm:prSet>
      <dgm:spPr/>
    </dgm:pt>
  </dgm:ptLst>
  <dgm:cxnLst>
    <dgm:cxn modelId="{9200E001-83F5-4DC8-9826-3EEE0370D5CC}" srcId="{8CC14992-F872-4C0F-8CAA-F1AE2A2F71E5}" destId="{E98B7128-03CA-4701-8C06-1420CFE5FAFC}" srcOrd="3" destOrd="0" parTransId="{40D46B59-E53A-4D2A-AB1B-DBF92EB01B6B}" sibTransId="{BC6B6F56-7FC2-4EEC-B26E-DDBAF5AC051D}"/>
    <dgm:cxn modelId="{D9D40743-806F-4D8B-BE3F-2C8D34BCD745}" srcId="{8CC14992-F872-4C0F-8CAA-F1AE2A2F71E5}" destId="{F1C17FCE-8A5F-4304-9D69-22AAE2921DC4}" srcOrd="2" destOrd="0" parTransId="{29F1A7FE-E662-4626-B13C-454A1881BC4B}" sibTransId="{4635D761-5429-45B0-BE13-97F8FE936F5F}"/>
    <dgm:cxn modelId="{9A95D96C-87B5-4DD8-9EA8-14A9ECFE6FE1}" type="presOf" srcId="{56BEE965-B55D-4AB9-8470-8BCDFF296570}" destId="{4942B299-388D-438A-BEF0-44E0BFCFA972}" srcOrd="0" destOrd="0" presId="urn:microsoft.com/office/officeart/2005/8/layout/vList2"/>
    <dgm:cxn modelId="{7B19D56F-9B8F-4BB1-88DD-5DC42922C038}" type="presOf" srcId="{F1C17FCE-8A5F-4304-9D69-22AAE2921DC4}" destId="{5273BB37-587B-4804-AE10-BD0E026A0729}" srcOrd="0" destOrd="0" presId="urn:microsoft.com/office/officeart/2005/8/layout/vList2"/>
    <dgm:cxn modelId="{D7D2DB58-1537-49F4-BF68-D0816018DAF6}" type="presOf" srcId="{A9B6280B-38E3-4713-8645-D6B966A5852C}" destId="{3AAE3D9E-49DF-4713-A99A-022D78384385}" srcOrd="0" destOrd="0" presId="urn:microsoft.com/office/officeart/2005/8/layout/vList2"/>
    <dgm:cxn modelId="{F6D4238F-6805-44C2-AF60-B99196732149}" srcId="{8CC14992-F872-4C0F-8CAA-F1AE2A2F71E5}" destId="{A9B6280B-38E3-4713-8645-D6B966A5852C}" srcOrd="1" destOrd="0" parTransId="{33525983-10ED-4194-8404-1BC510A287A4}" sibTransId="{8C3D00A2-0E64-4621-ADC6-A617CE4B6307}"/>
    <dgm:cxn modelId="{649BA6CA-0FDE-420E-8529-AAE30AB9A823}" type="presOf" srcId="{E98B7128-03CA-4701-8C06-1420CFE5FAFC}" destId="{DBEDAC67-5C96-47E5-BA80-4E718B4582EB}" srcOrd="0" destOrd="0" presId="urn:microsoft.com/office/officeart/2005/8/layout/vList2"/>
    <dgm:cxn modelId="{071727D8-8B3C-4B03-9FD9-73EAFA591B94}" type="presOf" srcId="{8CC14992-F872-4C0F-8CAA-F1AE2A2F71E5}" destId="{9DD97529-CA46-4F35-BF5B-18D2DB5CDFF2}" srcOrd="0" destOrd="0" presId="urn:microsoft.com/office/officeart/2005/8/layout/vList2"/>
    <dgm:cxn modelId="{F3B90CDC-CD9B-4B37-BEA0-470F0098D901}" srcId="{8CC14992-F872-4C0F-8CAA-F1AE2A2F71E5}" destId="{56BEE965-B55D-4AB9-8470-8BCDFF296570}" srcOrd="0" destOrd="0" parTransId="{19AE1633-1C0F-4F40-829F-3EEB2067B5F2}" sibTransId="{E7D704ED-320B-4B48-BB13-C6E2B5213AB2}"/>
    <dgm:cxn modelId="{01944326-542A-4033-BE7E-45C35DE3F7F9}" type="presParOf" srcId="{9DD97529-CA46-4F35-BF5B-18D2DB5CDFF2}" destId="{4942B299-388D-438A-BEF0-44E0BFCFA972}" srcOrd="0" destOrd="0" presId="urn:microsoft.com/office/officeart/2005/8/layout/vList2"/>
    <dgm:cxn modelId="{E407EB6A-AE7B-439D-BB7B-9BF310A0CE89}" type="presParOf" srcId="{9DD97529-CA46-4F35-BF5B-18D2DB5CDFF2}" destId="{8203C886-5D42-43F1-A8CE-FBD826B099E5}" srcOrd="1" destOrd="0" presId="urn:microsoft.com/office/officeart/2005/8/layout/vList2"/>
    <dgm:cxn modelId="{96E3839E-4498-4797-8CAC-9352571E763C}" type="presParOf" srcId="{9DD97529-CA46-4F35-BF5B-18D2DB5CDFF2}" destId="{3AAE3D9E-49DF-4713-A99A-022D78384385}" srcOrd="2" destOrd="0" presId="urn:microsoft.com/office/officeart/2005/8/layout/vList2"/>
    <dgm:cxn modelId="{D1655669-C3EE-43EE-8B70-F293E46426D4}" type="presParOf" srcId="{9DD97529-CA46-4F35-BF5B-18D2DB5CDFF2}" destId="{286351FF-53AC-4421-A289-1CC2E4BC26B6}" srcOrd="3" destOrd="0" presId="urn:microsoft.com/office/officeart/2005/8/layout/vList2"/>
    <dgm:cxn modelId="{FBD855FC-40AA-45FF-8EE3-99E3042E2652}" type="presParOf" srcId="{9DD97529-CA46-4F35-BF5B-18D2DB5CDFF2}" destId="{5273BB37-587B-4804-AE10-BD0E026A0729}" srcOrd="4" destOrd="0" presId="urn:microsoft.com/office/officeart/2005/8/layout/vList2"/>
    <dgm:cxn modelId="{F8DAB93E-67EE-4FB4-9327-96610E33F51C}" type="presParOf" srcId="{9DD97529-CA46-4F35-BF5B-18D2DB5CDFF2}" destId="{9AB0CC13-AAD7-4413-9216-63B261C41DE3}" srcOrd="5" destOrd="0" presId="urn:microsoft.com/office/officeart/2005/8/layout/vList2"/>
    <dgm:cxn modelId="{6E998B01-1A9F-4584-AEAA-8D88E400B047}" type="presParOf" srcId="{9DD97529-CA46-4F35-BF5B-18D2DB5CDFF2}" destId="{DBEDAC67-5C96-47E5-BA80-4E718B4582EB}"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F34798A-A31A-4446-B6AD-CA6F64250F58}"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E3C0E185-1509-4829-B536-CFCEA54D6BD1}">
      <dgm:prSet/>
      <dgm:spPr/>
      <dgm:t>
        <a:bodyPr/>
        <a:lstStyle/>
        <a:p>
          <a:pPr>
            <a:lnSpc>
              <a:spcPct val="100000"/>
            </a:lnSpc>
          </a:pPr>
          <a:r>
            <a:rPr lang="da-DK"/>
            <a:t>Utællelige substantiver kan ikke tælles med en, to, tre osv. Utællelige substantiver findes i mængder, men ikke i antal.</a:t>
          </a:r>
          <a:endParaRPr lang="en-US"/>
        </a:p>
      </dgm:t>
    </dgm:pt>
    <dgm:pt modelId="{A6603AF6-3B1C-4461-A26E-510B1159224E}" type="parTrans" cxnId="{BF64161A-CB83-4F28-B837-9AF73675BE78}">
      <dgm:prSet/>
      <dgm:spPr/>
      <dgm:t>
        <a:bodyPr/>
        <a:lstStyle/>
        <a:p>
          <a:endParaRPr lang="en-US"/>
        </a:p>
      </dgm:t>
    </dgm:pt>
    <dgm:pt modelId="{1F5BBD1A-C914-4BAA-B046-F4631F96B90C}" type="sibTrans" cxnId="{BF64161A-CB83-4F28-B837-9AF73675BE78}">
      <dgm:prSet/>
      <dgm:spPr/>
      <dgm:t>
        <a:bodyPr/>
        <a:lstStyle/>
        <a:p>
          <a:endParaRPr lang="en-US"/>
        </a:p>
      </dgm:t>
    </dgm:pt>
    <dgm:pt modelId="{8EA7CA70-19A2-4ABD-A30D-984D82A5C0C2}">
      <dgm:prSet/>
      <dgm:spPr/>
      <dgm:t>
        <a:bodyPr/>
        <a:lstStyle/>
        <a:p>
          <a:pPr>
            <a:lnSpc>
              <a:spcPct val="100000"/>
            </a:lnSpc>
          </a:pPr>
          <a:r>
            <a:rPr lang="da-DK"/>
            <a:t>På dansk har vi også utællelige substantiver, fx siger vi </a:t>
          </a:r>
          <a:r>
            <a:rPr lang="da-DK" i="1"/>
            <a:t>noget sand, meget sand</a:t>
          </a:r>
          <a:r>
            <a:rPr lang="da-DK"/>
            <a:t>, men ikke </a:t>
          </a:r>
          <a:r>
            <a:rPr lang="da-DK" i="1"/>
            <a:t>to sand. </a:t>
          </a:r>
          <a:endParaRPr lang="en-US"/>
        </a:p>
      </dgm:t>
    </dgm:pt>
    <dgm:pt modelId="{0D355FA7-6D6F-4F68-AE3C-7E6A99E844DF}" type="parTrans" cxnId="{1955660E-65A9-4231-862A-5A6020221DEC}">
      <dgm:prSet/>
      <dgm:spPr/>
      <dgm:t>
        <a:bodyPr/>
        <a:lstStyle/>
        <a:p>
          <a:endParaRPr lang="en-US"/>
        </a:p>
      </dgm:t>
    </dgm:pt>
    <dgm:pt modelId="{AA205E2A-8D29-4297-BEA4-BED86B258E1E}" type="sibTrans" cxnId="{1955660E-65A9-4231-862A-5A6020221DEC}">
      <dgm:prSet/>
      <dgm:spPr/>
      <dgm:t>
        <a:bodyPr/>
        <a:lstStyle/>
        <a:p>
          <a:endParaRPr lang="en-US"/>
        </a:p>
      </dgm:t>
    </dgm:pt>
    <dgm:pt modelId="{A3E5F378-5BE7-4A5A-A61F-509F41A48C6C}">
      <dgm:prSet/>
      <dgm:spPr/>
      <dgm:t>
        <a:bodyPr/>
        <a:lstStyle/>
        <a:p>
          <a:pPr>
            <a:lnSpc>
              <a:spcPct val="100000"/>
            </a:lnSpc>
          </a:pPr>
          <a:r>
            <a:rPr lang="da-DK"/>
            <a:t>Hvis man vil angive et antal af utællelige substantiver, bliver man nødt til at tilføje et mængdeudtryk, fx </a:t>
          </a:r>
          <a:r>
            <a:rPr lang="da-DK" i="1"/>
            <a:t>a </a:t>
          </a:r>
          <a:r>
            <a:rPr lang="da-DK" b="1" i="1"/>
            <a:t>piece of</a:t>
          </a:r>
          <a:r>
            <a:rPr lang="da-DK" i="1"/>
            <a:t> bread/</a:t>
          </a:r>
          <a:r>
            <a:rPr lang="da-DK" b="1" i="1"/>
            <a:t>two pieces of</a:t>
          </a:r>
          <a:r>
            <a:rPr lang="da-DK" i="1"/>
            <a:t> bread</a:t>
          </a:r>
          <a:r>
            <a:rPr lang="da-DK"/>
            <a:t>.</a:t>
          </a:r>
          <a:endParaRPr lang="en-US"/>
        </a:p>
      </dgm:t>
    </dgm:pt>
    <dgm:pt modelId="{DC73ED94-8800-4C4B-8434-FF38FFBFD988}" type="parTrans" cxnId="{9A39644E-7E20-477C-8760-722035B95CC8}">
      <dgm:prSet/>
      <dgm:spPr/>
      <dgm:t>
        <a:bodyPr/>
        <a:lstStyle/>
        <a:p>
          <a:endParaRPr lang="en-US"/>
        </a:p>
      </dgm:t>
    </dgm:pt>
    <dgm:pt modelId="{58D3926B-0293-48E6-B29B-FEC5D7F52D4F}" type="sibTrans" cxnId="{9A39644E-7E20-477C-8760-722035B95CC8}">
      <dgm:prSet/>
      <dgm:spPr/>
      <dgm:t>
        <a:bodyPr/>
        <a:lstStyle/>
        <a:p>
          <a:endParaRPr lang="en-US"/>
        </a:p>
      </dgm:t>
    </dgm:pt>
    <dgm:pt modelId="{6A253878-82E6-4FD4-8F99-7D5BC07AD3A0}" type="pres">
      <dgm:prSet presAssocID="{2F34798A-A31A-4446-B6AD-CA6F64250F58}" presName="root" presStyleCnt="0">
        <dgm:presLayoutVars>
          <dgm:dir/>
          <dgm:resizeHandles val="exact"/>
        </dgm:presLayoutVars>
      </dgm:prSet>
      <dgm:spPr/>
    </dgm:pt>
    <dgm:pt modelId="{7EFA1C6C-8128-49B7-B513-715687F8BE2A}" type="pres">
      <dgm:prSet presAssocID="{E3C0E185-1509-4829-B536-CFCEA54D6BD1}" presName="compNode" presStyleCnt="0"/>
      <dgm:spPr/>
    </dgm:pt>
    <dgm:pt modelId="{D77F9DDA-D53B-443A-B389-6A4CDF94C733}" type="pres">
      <dgm:prSet presAssocID="{E3C0E185-1509-4829-B536-CFCEA54D6BD1}" presName="bgRect" presStyleLbl="bgShp" presStyleIdx="0" presStyleCnt="3"/>
      <dgm:spPr/>
    </dgm:pt>
    <dgm:pt modelId="{697A45A3-6925-455E-83C3-698EB8F4E593}" type="pres">
      <dgm:prSet presAssocID="{E3C0E185-1509-4829-B536-CFCEA54D6BD1}"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ecision chart"/>
        </a:ext>
      </dgm:extLst>
    </dgm:pt>
    <dgm:pt modelId="{2DBEB791-89DF-48F2-937E-90C015B79B4B}" type="pres">
      <dgm:prSet presAssocID="{E3C0E185-1509-4829-B536-CFCEA54D6BD1}" presName="spaceRect" presStyleCnt="0"/>
      <dgm:spPr/>
    </dgm:pt>
    <dgm:pt modelId="{1A933107-B308-45D0-BEE4-3539EE2EA0DF}" type="pres">
      <dgm:prSet presAssocID="{E3C0E185-1509-4829-B536-CFCEA54D6BD1}" presName="parTx" presStyleLbl="revTx" presStyleIdx="0" presStyleCnt="3">
        <dgm:presLayoutVars>
          <dgm:chMax val="0"/>
          <dgm:chPref val="0"/>
        </dgm:presLayoutVars>
      </dgm:prSet>
      <dgm:spPr/>
    </dgm:pt>
    <dgm:pt modelId="{FC484994-4A47-4747-8872-DA5F5702331A}" type="pres">
      <dgm:prSet presAssocID="{1F5BBD1A-C914-4BAA-B046-F4631F96B90C}" presName="sibTrans" presStyleCnt="0"/>
      <dgm:spPr/>
    </dgm:pt>
    <dgm:pt modelId="{9A95362A-96F4-4208-9EB4-B2393E31C282}" type="pres">
      <dgm:prSet presAssocID="{8EA7CA70-19A2-4ABD-A30D-984D82A5C0C2}" presName="compNode" presStyleCnt="0"/>
      <dgm:spPr/>
    </dgm:pt>
    <dgm:pt modelId="{5DF05357-513C-4947-845E-73BDDDF8874F}" type="pres">
      <dgm:prSet presAssocID="{8EA7CA70-19A2-4ABD-A30D-984D82A5C0C2}" presName="bgRect" presStyleLbl="bgShp" presStyleIdx="1" presStyleCnt="3"/>
      <dgm:spPr/>
    </dgm:pt>
    <dgm:pt modelId="{88C05F5F-0453-4EDE-825E-2EDF2BD74687}" type="pres">
      <dgm:prSet presAssocID="{8EA7CA70-19A2-4ABD-A30D-984D82A5C0C2}"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ucket and shovel"/>
        </a:ext>
      </dgm:extLst>
    </dgm:pt>
    <dgm:pt modelId="{C9AD8B93-6AF7-47E1-999D-FD841F5857D5}" type="pres">
      <dgm:prSet presAssocID="{8EA7CA70-19A2-4ABD-A30D-984D82A5C0C2}" presName="spaceRect" presStyleCnt="0"/>
      <dgm:spPr/>
    </dgm:pt>
    <dgm:pt modelId="{108A1C08-3676-4D1D-9086-12877611A512}" type="pres">
      <dgm:prSet presAssocID="{8EA7CA70-19A2-4ABD-A30D-984D82A5C0C2}" presName="parTx" presStyleLbl="revTx" presStyleIdx="1" presStyleCnt="3">
        <dgm:presLayoutVars>
          <dgm:chMax val="0"/>
          <dgm:chPref val="0"/>
        </dgm:presLayoutVars>
      </dgm:prSet>
      <dgm:spPr/>
    </dgm:pt>
    <dgm:pt modelId="{5033129C-8D00-4994-8941-C78C9A0ADDBA}" type="pres">
      <dgm:prSet presAssocID="{AA205E2A-8D29-4297-BEA4-BED86B258E1E}" presName="sibTrans" presStyleCnt="0"/>
      <dgm:spPr/>
    </dgm:pt>
    <dgm:pt modelId="{C983CE67-ED44-460E-B5DB-C1C11392BC21}" type="pres">
      <dgm:prSet presAssocID="{A3E5F378-5BE7-4A5A-A61F-509F41A48C6C}" presName="compNode" presStyleCnt="0"/>
      <dgm:spPr/>
    </dgm:pt>
    <dgm:pt modelId="{B326DB9F-DD6E-4917-AF75-043936E061DA}" type="pres">
      <dgm:prSet presAssocID="{A3E5F378-5BE7-4A5A-A61F-509F41A48C6C}" presName="bgRect" presStyleLbl="bgShp" presStyleIdx="2" presStyleCnt="3"/>
      <dgm:spPr/>
    </dgm:pt>
    <dgm:pt modelId="{04A120DE-085F-4B6C-B1C9-977F48B873FF}" type="pres">
      <dgm:prSet presAssocID="{A3E5F378-5BE7-4A5A-A61F-509F41A48C6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yramid with Levels"/>
        </a:ext>
      </dgm:extLst>
    </dgm:pt>
    <dgm:pt modelId="{8ABBD579-947C-4CF9-855D-8F3974A09AA8}" type="pres">
      <dgm:prSet presAssocID="{A3E5F378-5BE7-4A5A-A61F-509F41A48C6C}" presName="spaceRect" presStyleCnt="0"/>
      <dgm:spPr/>
    </dgm:pt>
    <dgm:pt modelId="{BA2EF3AD-1DC8-4B3B-83BF-1CA69BF9D287}" type="pres">
      <dgm:prSet presAssocID="{A3E5F378-5BE7-4A5A-A61F-509F41A48C6C}" presName="parTx" presStyleLbl="revTx" presStyleIdx="2" presStyleCnt="3">
        <dgm:presLayoutVars>
          <dgm:chMax val="0"/>
          <dgm:chPref val="0"/>
        </dgm:presLayoutVars>
      </dgm:prSet>
      <dgm:spPr/>
    </dgm:pt>
  </dgm:ptLst>
  <dgm:cxnLst>
    <dgm:cxn modelId="{1955660E-65A9-4231-862A-5A6020221DEC}" srcId="{2F34798A-A31A-4446-B6AD-CA6F64250F58}" destId="{8EA7CA70-19A2-4ABD-A30D-984D82A5C0C2}" srcOrd="1" destOrd="0" parTransId="{0D355FA7-6D6F-4F68-AE3C-7E6A99E844DF}" sibTransId="{AA205E2A-8D29-4297-BEA4-BED86B258E1E}"/>
    <dgm:cxn modelId="{BF64161A-CB83-4F28-B837-9AF73675BE78}" srcId="{2F34798A-A31A-4446-B6AD-CA6F64250F58}" destId="{E3C0E185-1509-4829-B536-CFCEA54D6BD1}" srcOrd="0" destOrd="0" parTransId="{A6603AF6-3B1C-4461-A26E-510B1159224E}" sibTransId="{1F5BBD1A-C914-4BAA-B046-F4631F96B90C}"/>
    <dgm:cxn modelId="{9A39644E-7E20-477C-8760-722035B95CC8}" srcId="{2F34798A-A31A-4446-B6AD-CA6F64250F58}" destId="{A3E5F378-5BE7-4A5A-A61F-509F41A48C6C}" srcOrd="2" destOrd="0" parTransId="{DC73ED94-8800-4C4B-8434-FF38FFBFD988}" sibTransId="{58D3926B-0293-48E6-B29B-FEC5D7F52D4F}"/>
    <dgm:cxn modelId="{0E70F9A0-FA74-4A23-8099-7DC4DA1DDD30}" type="presOf" srcId="{2F34798A-A31A-4446-B6AD-CA6F64250F58}" destId="{6A253878-82E6-4FD4-8F99-7D5BC07AD3A0}" srcOrd="0" destOrd="0" presId="urn:microsoft.com/office/officeart/2018/2/layout/IconVerticalSolidList"/>
    <dgm:cxn modelId="{2752F7A5-3DEE-4DFC-9B7E-620E4570BB9E}" type="presOf" srcId="{A3E5F378-5BE7-4A5A-A61F-509F41A48C6C}" destId="{BA2EF3AD-1DC8-4B3B-83BF-1CA69BF9D287}" srcOrd="0" destOrd="0" presId="urn:microsoft.com/office/officeart/2018/2/layout/IconVerticalSolidList"/>
    <dgm:cxn modelId="{4004BEA9-7DFC-450D-B180-F1F2F32187AD}" type="presOf" srcId="{E3C0E185-1509-4829-B536-CFCEA54D6BD1}" destId="{1A933107-B308-45D0-BEE4-3539EE2EA0DF}" srcOrd="0" destOrd="0" presId="urn:microsoft.com/office/officeart/2018/2/layout/IconVerticalSolidList"/>
    <dgm:cxn modelId="{88CBFCEB-147B-48FA-B9FF-720D3E874901}" type="presOf" srcId="{8EA7CA70-19A2-4ABD-A30D-984D82A5C0C2}" destId="{108A1C08-3676-4D1D-9086-12877611A512}" srcOrd="0" destOrd="0" presId="urn:microsoft.com/office/officeart/2018/2/layout/IconVerticalSolidList"/>
    <dgm:cxn modelId="{DB49F82C-1665-45E4-B505-930CF7BAFAA5}" type="presParOf" srcId="{6A253878-82E6-4FD4-8F99-7D5BC07AD3A0}" destId="{7EFA1C6C-8128-49B7-B513-715687F8BE2A}" srcOrd="0" destOrd="0" presId="urn:microsoft.com/office/officeart/2018/2/layout/IconVerticalSolidList"/>
    <dgm:cxn modelId="{CCE9E49D-FE26-4409-BBF5-B4AE1E197478}" type="presParOf" srcId="{7EFA1C6C-8128-49B7-B513-715687F8BE2A}" destId="{D77F9DDA-D53B-443A-B389-6A4CDF94C733}" srcOrd="0" destOrd="0" presId="urn:microsoft.com/office/officeart/2018/2/layout/IconVerticalSolidList"/>
    <dgm:cxn modelId="{1DA2D3F6-D7BB-44C8-A5CF-B88ED0D364C7}" type="presParOf" srcId="{7EFA1C6C-8128-49B7-B513-715687F8BE2A}" destId="{697A45A3-6925-455E-83C3-698EB8F4E593}" srcOrd="1" destOrd="0" presId="urn:microsoft.com/office/officeart/2018/2/layout/IconVerticalSolidList"/>
    <dgm:cxn modelId="{0A74B617-937A-4997-8EDD-E8800FA9228E}" type="presParOf" srcId="{7EFA1C6C-8128-49B7-B513-715687F8BE2A}" destId="{2DBEB791-89DF-48F2-937E-90C015B79B4B}" srcOrd="2" destOrd="0" presId="urn:microsoft.com/office/officeart/2018/2/layout/IconVerticalSolidList"/>
    <dgm:cxn modelId="{15761C4D-21FB-4065-8F8E-3BDA17F41F2C}" type="presParOf" srcId="{7EFA1C6C-8128-49B7-B513-715687F8BE2A}" destId="{1A933107-B308-45D0-BEE4-3539EE2EA0DF}" srcOrd="3" destOrd="0" presId="urn:microsoft.com/office/officeart/2018/2/layout/IconVerticalSolidList"/>
    <dgm:cxn modelId="{42391519-9E77-49E5-8EB5-80543BF86F26}" type="presParOf" srcId="{6A253878-82E6-4FD4-8F99-7D5BC07AD3A0}" destId="{FC484994-4A47-4747-8872-DA5F5702331A}" srcOrd="1" destOrd="0" presId="urn:microsoft.com/office/officeart/2018/2/layout/IconVerticalSolidList"/>
    <dgm:cxn modelId="{D9135352-AB12-4BDA-A8A1-137B98575136}" type="presParOf" srcId="{6A253878-82E6-4FD4-8F99-7D5BC07AD3A0}" destId="{9A95362A-96F4-4208-9EB4-B2393E31C282}" srcOrd="2" destOrd="0" presId="urn:microsoft.com/office/officeart/2018/2/layout/IconVerticalSolidList"/>
    <dgm:cxn modelId="{3FEC8BED-5B43-41EA-BCBC-F99CA59A1BD5}" type="presParOf" srcId="{9A95362A-96F4-4208-9EB4-B2393E31C282}" destId="{5DF05357-513C-4947-845E-73BDDDF8874F}" srcOrd="0" destOrd="0" presId="urn:microsoft.com/office/officeart/2018/2/layout/IconVerticalSolidList"/>
    <dgm:cxn modelId="{5FB097D5-F73B-45C0-A46E-88AF77BF6778}" type="presParOf" srcId="{9A95362A-96F4-4208-9EB4-B2393E31C282}" destId="{88C05F5F-0453-4EDE-825E-2EDF2BD74687}" srcOrd="1" destOrd="0" presId="urn:microsoft.com/office/officeart/2018/2/layout/IconVerticalSolidList"/>
    <dgm:cxn modelId="{14EA58CD-9D1F-4B8D-89EB-D91A8F8F5345}" type="presParOf" srcId="{9A95362A-96F4-4208-9EB4-B2393E31C282}" destId="{C9AD8B93-6AF7-47E1-999D-FD841F5857D5}" srcOrd="2" destOrd="0" presId="urn:microsoft.com/office/officeart/2018/2/layout/IconVerticalSolidList"/>
    <dgm:cxn modelId="{491168B0-7A00-483F-83EB-252103AE92E8}" type="presParOf" srcId="{9A95362A-96F4-4208-9EB4-B2393E31C282}" destId="{108A1C08-3676-4D1D-9086-12877611A512}" srcOrd="3" destOrd="0" presId="urn:microsoft.com/office/officeart/2018/2/layout/IconVerticalSolidList"/>
    <dgm:cxn modelId="{C3CCB0B0-DE42-4C22-9FD8-CC0D2E2F5AD9}" type="presParOf" srcId="{6A253878-82E6-4FD4-8F99-7D5BC07AD3A0}" destId="{5033129C-8D00-4994-8941-C78C9A0ADDBA}" srcOrd="3" destOrd="0" presId="urn:microsoft.com/office/officeart/2018/2/layout/IconVerticalSolidList"/>
    <dgm:cxn modelId="{78E88E6B-ADA6-4701-9D82-CAC08CBB6931}" type="presParOf" srcId="{6A253878-82E6-4FD4-8F99-7D5BC07AD3A0}" destId="{C983CE67-ED44-460E-B5DB-C1C11392BC21}" srcOrd="4" destOrd="0" presId="urn:microsoft.com/office/officeart/2018/2/layout/IconVerticalSolidList"/>
    <dgm:cxn modelId="{5066F26C-D7EC-4982-9B1A-9F22A40BFF52}" type="presParOf" srcId="{C983CE67-ED44-460E-B5DB-C1C11392BC21}" destId="{B326DB9F-DD6E-4917-AF75-043936E061DA}" srcOrd="0" destOrd="0" presId="urn:microsoft.com/office/officeart/2018/2/layout/IconVerticalSolidList"/>
    <dgm:cxn modelId="{89736E66-9521-453D-B0CC-40B8D5438B55}" type="presParOf" srcId="{C983CE67-ED44-460E-B5DB-C1C11392BC21}" destId="{04A120DE-085F-4B6C-B1C9-977F48B873FF}" srcOrd="1" destOrd="0" presId="urn:microsoft.com/office/officeart/2018/2/layout/IconVerticalSolidList"/>
    <dgm:cxn modelId="{D261998E-C090-4D55-943D-124BE32FE4CC}" type="presParOf" srcId="{C983CE67-ED44-460E-B5DB-C1C11392BC21}" destId="{8ABBD579-947C-4CF9-855D-8F3974A09AA8}" srcOrd="2" destOrd="0" presId="urn:microsoft.com/office/officeart/2018/2/layout/IconVerticalSolidList"/>
    <dgm:cxn modelId="{C1A9C7AB-F3EA-4219-A0BB-1C3E79BB446F}" type="presParOf" srcId="{C983CE67-ED44-460E-B5DB-C1C11392BC21}" destId="{BA2EF3AD-1DC8-4B3B-83BF-1CA69BF9D287}"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EEECD0-98D6-4B6E-91F5-4540B402D738}">
      <dsp:nvSpPr>
        <dsp:cNvPr id="0" name=""/>
        <dsp:cNvSpPr/>
      </dsp:nvSpPr>
      <dsp:spPr>
        <a:xfrm>
          <a:off x="134291" y="612"/>
          <a:ext cx="4332795" cy="275132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E7D4E69-199E-4C08-BE2A-ECDF27CA28C7}">
      <dsp:nvSpPr>
        <dsp:cNvPr id="0" name=""/>
        <dsp:cNvSpPr/>
      </dsp:nvSpPr>
      <dsp:spPr>
        <a:xfrm>
          <a:off x="615713" y="457963"/>
          <a:ext cx="4332795" cy="275132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da-DK" sz="3300" kern="1200" dirty="0"/>
            <a:t>Ved tællelige substantiver kan man sætte den ubestemte artikel a/an foran:</a:t>
          </a:r>
          <a:endParaRPr lang="en-US" sz="3300" kern="1200" dirty="0"/>
        </a:p>
      </dsp:txBody>
      <dsp:txXfrm>
        <a:off x="696297" y="538547"/>
        <a:ext cx="4171627" cy="2590157"/>
      </dsp:txXfrm>
    </dsp:sp>
    <dsp:sp modelId="{669F74EB-D87E-4173-9AB3-4DDC38B49FCC}">
      <dsp:nvSpPr>
        <dsp:cNvPr id="0" name=""/>
        <dsp:cNvSpPr/>
      </dsp:nvSpPr>
      <dsp:spPr>
        <a:xfrm>
          <a:off x="5429930" y="612"/>
          <a:ext cx="4332795" cy="275132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4DFC79E-75E4-442A-9386-1401EEF95BA1}">
      <dsp:nvSpPr>
        <dsp:cNvPr id="0" name=""/>
        <dsp:cNvSpPr/>
      </dsp:nvSpPr>
      <dsp:spPr>
        <a:xfrm>
          <a:off x="5911352" y="457963"/>
          <a:ext cx="4332795" cy="275132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da-DK" sz="3300" i="1" u="sng" kern="1200"/>
            <a:t>a</a:t>
          </a:r>
          <a:r>
            <a:rPr lang="da-DK" sz="3300" i="1" kern="1200"/>
            <a:t> cat – </a:t>
          </a:r>
          <a:r>
            <a:rPr lang="da-DK" sz="3300" i="1" u="sng" kern="1200"/>
            <a:t>an</a:t>
          </a:r>
          <a:r>
            <a:rPr lang="da-DK" sz="3300" i="1" kern="1200"/>
            <a:t> example – </a:t>
          </a:r>
          <a:r>
            <a:rPr lang="da-DK" sz="3300" i="1" u="sng" kern="1200"/>
            <a:t>a</a:t>
          </a:r>
          <a:r>
            <a:rPr lang="da-DK" sz="3300" i="1" kern="1200"/>
            <a:t> submarine</a:t>
          </a:r>
          <a:r>
            <a:rPr lang="da-DK" sz="3300" kern="1200"/>
            <a:t>. Langt de fleste substantiver er </a:t>
          </a:r>
          <a:r>
            <a:rPr lang="da-DK" sz="3300" kern="1200">
              <a:hlinkClick xmlns:r="http://schemas.openxmlformats.org/officeDocument/2006/relationships" r:id="rId1"/>
            </a:rPr>
            <a:t>tællelige</a:t>
          </a:r>
          <a:r>
            <a:rPr lang="da-DK" sz="3300" kern="1200"/>
            <a:t>.</a:t>
          </a:r>
          <a:endParaRPr lang="en-US" sz="3300" kern="1200"/>
        </a:p>
      </dsp:txBody>
      <dsp:txXfrm>
        <a:off x="5991936" y="538547"/>
        <a:ext cx="4171627" cy="25901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DE8EE7-80BA-4635-AEF1-DFD534F9D939}">
      <dsp:nvSpPr>
        <dsp:cNvPr id="0" name=""/>
        <dsp:cNvSpPr/>
      </dsp:nvSpPr>
      <dsp:spPr>
        <a:xfrm>
          <a:off x="213" y="550072"/>
          <a:ext cx="2577217" cy="3092660"/>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572" tIns="0" rIns="254572" bIns="330200" numCol="1" spcCol="1270" anchor="t" anchorCtr="0">
          <a:noAutofit/>
        </a:bodyPr>
        <a:lstStyle/>
        <a:p>
          <a:pPr marL="0" lvl="0" indent="0" algn="l" defTabSz="800100">
            <a:lnSpc>
              <a:spcPct val="90000"/>
            </a:lnSpc>
            <a:spcBef>
              <a:spcPct val="0"/>
            </a:spcBef>
            <a:spcAft>
              <a:spcPct val="35000"/>
            </a:spcAft>
            <a:buNone/>
          </a:pPr>
          <a:r>
            <a:rPr lang="da-DK" sz="1800" kern="1200"/>
            <a:t>- Ender substantivet i forvejen på enten -ss, -ch, -s, -sh, -x, -z, tilføjes -es (</a:t>
          </a:r>
          <a:r>
            <a:rPr lang="da-DK" sz="1800" i="1" kern="1200"/>
            <a:t>church → church</a:t>
          </a:r>
          <a:r>
            <a:rPr lang="da-DK" sz="1800" b="1" i="1" kern="1200"/>
            <a:t>es</a:t>
          </a:r>
          <a:r>
            <a:rPr lang="da-DK" sz="1800" kern="1200"/>
            <a:t>)</a:t>
          </a:r>
          <a:endParaRPr lang="en-US" sz="1800" kern="1200"/>
        </a:p>
      </dsp:txBody>
      <dsp:txXfrm>
        <a:off x="213" y="1787136"/>
        <a:ext cx="2577217" cy="1855596"/>
      </dsp:txXfrm>
    </dsp:sp>
    <dsp:sp modelId="{27806305-7F90-4680-AD4A-FBC88192889E}">
      <dsp:nvSpPr>
        <dsp:cNvPr id="0" name=""/>
        <dsp:cNvSpPr/>
      </dsp:nvSpPr>
      <dsp:spPr>
        <a:xfrm>
          <a:off x="213" y="550072"/>
          <a:ext cx="2577217" cy="1237064"/>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54572" tIns="165100" rIns="254572" bIns="165100" numCol="1" spcCol="1270" anchor="ctr" anchorCtr="0">
          <a:noAutofit/>
        </a:bodyPr>
        <a:lstStyle/>
        <a:p>
          <a:pPr marL="0" lvl="0" indent="0" algn="l" defTabSz="2844800">
            <a:lnSpc>
              <a:spcPct val="90000"/>
            </a:lnSpc>
            <a:spcBef>
              <a:spcPct val="0"/>
            </a:spcBef>
            <a:spcAft>
              <a:spcPct val="35000"/>
            </a:spcAft>
            <a:buNone/>
          </a:pPr>
          <a:r>
            <a:rPr lang="en-US" sz="6400" kern="1200"/>
            <a:t>01</a:t>
          </a:r>
        </a:p>
      </dsp:txBody>
      <dsp:txXfrm>
        <a:off x="213" y="550072"/>
        <a:ext cx="2577217" cy="1237064"/>
      </dsp:txXfrm>
    </dsp:sp>
    <dsp:sp modelId="{6BBAE0F5-3FF5-48A3-9658-9874506E1662}">
      <dsp:nvSpPr>
        <dsp:cNvPr id="0" name=""/>
        <dsp:cNvSpPr/>
      </dsp:nvSpPr>
      <dsp:spPr>
        <a:xfrm>
          <a:off x="2783608" y="550072"/>
          <a:ext cx="2577217" cy="3092660"/>
        </a:xfrm>
        <a:prstGeom prst="rect">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572" tIns="0" rIns="254572" bIns="330200" numCol="1" spcCol="1270" anchor="t" anchorCtr="0">
          <a:noAutofit/>
        </a:bodyPr>
        <a:lstStyle/>
        <a:p>
          <a:pPr marL="0" lvl="0" indent="0" algn="l" defTabSz="800100">
            <a:lnSpc>
              <a:spcPct val="90000"/>
            </a:lnSpc>
            <a:spcBef>
              <a:spcPct val="0"/>
            </a:spcBef>
            <a:spcAft>
              <a:spcPct val="35000"/>
            </a:spcAft>
            <a:buNone/>
          </a:pPr>
          <a:r>
            <a:rPr lang="da-DK" sz="1800" kern="1200"/>
            <a:t>- Ender substantivet på en konsonant + y, ændres -y til -ie, og substantivet tilføjes –s (</a:t>
          </a:r>
          <a:r>
            <a:rPr lang="da-DK" sz="1800" i="1" kern="1200"/>
            <a:t>country → countr</a:t>
          </a:r>
          <a:r>
            <a:rPr lang="da-DK" sz="1800" b="1" i="1" kern="1200"/>
            <a:t>ies</a:t>
          </a:r>
          <a:r>
            <a:rPr lang="da-DK" sz="1800" kern="1200"/>
            <a:t>).</a:t>
          </a:r>
          <a:endParaRPr lang="en-US" sz="1800" kern="1200"/>
        </a:p>
      </dsp:txBody>
      <dsp:txXfrm>
        <a:off x="2783608" y="1787136"/>
        <a:ext cx="2577217" cy="1855596"/>
      </dsp:txXfrm>
    </dsp:sp>
    <dsp:sp modelId="{2DFFE30A-BFD6-4639-AD25-63767FAAD481}">
      <dsp:nvSpPr>
        <dsp:cNvPr id="0" name=""/>
        <dsp:cNvSpPr/>
      </dsp:nvSpPr>
      <dsp:spPr>
        <a:xfrm>
          <a:off x="2783608" y="550072"/>
          <a:ext cx="2577217" cy="1237064"/>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54572" tIns="165100" rIns="254572" bIns="165100" numCol="1" spcCol="1270" anchor="ctr" anchorCtr="0">
          <a:noAutofit/>
        </a:bodyPr>
        <a:lstStyle/>
        <a:p>
          <a:pPr marL="0" lvl="0" indent="0" algn="l" defTabSz="2844800">
            <a:lnSpc>
              <a:spcPct val="90000"/>
            </a:lnSpc>
            <a:spcBef>
              <a:spcPct val="0"/>
            </a:spcBef>
            <a:spcAft>
              <a:spcPct val="35000"/>
            </a:spcAft>
            <a:buNone/>
          </a:pPr>
          <a:r>
            <a:rPr lang="en-US" sz="6400" kern="1200"/>
            <a:t>02</a:t>
          </a:r>
        </a:p>
      </dsp:txBody>
      <dsp:txXfrm>
        <a:off x="2783608" y="550072"/>
        <a:ext cx="2577217" cy="1237064"/>
      </dsp:txXfrm>
    </dsp:sp>
    <dsp:sp modelId="{5A90FB64-C2EB-402E-9DB7-6E343B7DE10E}">
      <dsp:nvSpPr>
        <dsp:cNvPr id="0" name=""/>
        <dsp:cNvSpPr/>
      </dsp:nvSpPr>
      <dsp:spPr>
        <a:xfrm>
          <a:off x="5567003" y="550072"/>
          <a:ext cx="2577217" cy="3092660"/>
        </a:xfrm>
        <a:prstGeom prst="rect">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572" tIns="0" rIns="254572" bIns="330200" numCol="1" spcCol="1270" anchor="t" anchorCtr="0">
          <a:noAutofit/>
        </a:bodyPr>
        <a:lstStyle/>
        <a:p>
          <a:pPr marL="0" lvl="0" indent="0" algn="l" defTabSz="800100">
            <a:lnSpc>
              <a:spcPct val="90000"/>
            </a:lnSpc>
            <a:spcBef>
              <a:spcPct val="0"/>
            </a:spcBef>
            <a:spcAft>
              <a:spcPct val="35000"/>
            </a:spcAft>
            <a:buNone/>
          </a:pPr>
          <a:r>
            <a:rPr lang="da-DK" sz="1800" kern="1200"/>
            <a:t>- Ender substantivet på en konsonant + o, tilføjes -es (</a:t>
          </a:r>
          <a:r>
            <a:rPr lang="da-DK" sz="1800" i="1" kern="1200"/>
            <a:t>potato → potato</a:t>
          </a:r>
          <a:r>
            <a:rPr lang="da-DK" sz="1800" b="1" i="1" kern="1200"/>
            <a:t>es</a:t>
          </a:r>
          <a:r>
            <a:rPr lang="da-DK" sz="1800" kern="1200"/>
            <a:t>).</a:t>
          </a:r>
          <a:endParaRPr lang="en-US" sz="1800" kern="1200"/>
        </a:p>
      </dsp:txBody>
      <dsp:txXfrm>
        <a:off x="5567003" y="1787136"/>
        <a:ext cx="2577217" cy="1855596"/>
      </dsp:txXfrm>
    </dsp:sp>
    <dsp:sp modelId="{BAA646FE-C34B-4B3F-A9B4-5E993CE97122}">
      <dsp:nvSpPr>
        <dsp:cNvPr id="0" name=""/>
        <dsp:cNvSpPr/>
      </dsp:nvSpPr>
      <dsp:spPr>
        <a:xfrm>
          <a:off x="5567003" y="550072"/>
          <a:ext cx="2577217" cy="1237064"/>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54572" tIns="165100" rIns="254572" bIns="165100" numCol="1" spcCol="1270" anchor="ctr" anchorCtr="0">
          <a:noAutofit/>
        </a:bodyPr>
        <a:lstStyle/>
        <a:p>
          <a:pPr marL="0" lvl="0" indent="0" algn="l" defTabSz="2844800">
            <a:lnSpc>
              <a:spcPct val="90000"/>
            </a:lnSpc>
            <a:spcBef>
              <a:spcPct val="0"/>
            </a:spcBef>
            <a:spcAft>
              <a:spcPct val="35000"/>
            </a:spcAft>
            <a:buNone/>
          </a:pPr>
          <a:r>
            <a:rPr lang="en-US" sz="6400" kern="1200"/>
            <a:t>03</a:t>
          </a:r>
        </a:p>
      </dsp:txBody>
      <dsp:txXfrm>
        <a:off x="5567003" y="550072"/>
        <a:ext cx="2577217" cy="1237064"/>
      </dsp:txXfrm>
    </dsp:sp>
    <dsp:sp modelId="{50CE567D-ED20-4F42-AECE-1FAF8939FD3E}">
      <dsp:nvSpPr>
        <dsp:cNvPr id="0" name=""/>
        <dsp:cNvSpPr/>
      </dsp:nvSpPr>
      <dsp:spPr>
        <a:xfrm>
          <a:off x="8350398" y="550072"/>
          <a:ext cx="2577217" cy="3092660"/>
        </a:xfrm>
        <a:prstGeom prst="rect">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572" tIns="0" rIns="254572" bIns="330200" numCol="1" spcCol="1270" anchor="t" anchorCtr="0">
          <a:noAutofit/>
        </a:bodyPr>
        <a:lstStyle/>
        <a:p>
          <a:pPr marL="0" lvl="0" indent="0" algn="l" defTabSz="800100">
            <a:lnSpc>
              <a:spcPct val="90000"/>
            </a:lnSpc>
            <a:spcBef>
              <a:spcPct val="0"/>
            </a:spcBef>
            <a:spcAft>
              <a:spcPct val="35000"/>
            </a:spcAft>
            <a:buNone/>
          </a:pPr>
          <a:r>
            <a:rPr lang="da-DK" sz="1800" kern="1200"/>
            <a:t>- Ender substantivet på -f eller -fe, ændres endelsen til -ves (</a:t>
          </a:r>
          <a:r>
            <a:rPr lang="da-DK" sz="1800" i="1" kern="1200"/>
            <a:t>knife → kni</a:t>
          </a:r>
          <a:r>
            <a:rPr lang="da-DK" sz="1800" b="1" i="1" kern="1200"/>
            <a:t>ves</a:t>
          </a:r>
          <a:r>
            <a:rPr lang="da-DK" sz="1800" kern="1200"/>
            <a:t>).</a:t>
          </a:r>
          <a:endParaRPr lang="en-US" sz="1800" kern="1200"/>
        </a:p>
      </dsp:txBody>
      <dsp:txXfrm>
        <a:off x="8350398" y="1787136"/>
        <a:ext cx="2577217" cy="1855596"/>
      </dsp:txXfrm>
    </dsp:sp>
    <dsp:sp modelId="{1C82FC9F-2B75-4781-8C74-F91D17F4A78C}">
      <dsp:nvSpPr>
        <dsp:cNvPr id="0" name=""/>
        <dsp:cNvSpPr/>
      </dsp:nvSpPr>
      <dsp:spPr>
        <a:xfrm>
          <a:off x="8350398" y="550072"/>
          <a:ext cx="2577217" cy="1237064"/>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54572" tIns="165100" rIns="254572" bIns="165100" numCol="1" spcCol="1270" anchor="ctr" anchorCtr="0">
          <a:noAutofit/>
        </a:bodyPr>
        <a:lstStyle/>
        <a:p>
          <a:pPr marL="0" lvl="0" indent="0" algn="l" defTabSz="2844800">
            <a:lnSpc>
              <a:spcPct val="90000"/>
            </a:lnSpc>
            <a:spcBef>
              <a:spcPct val="0"/>
            </a:spcBef>
            <a:spcAft>
              <a:spcPct val="35000"/>
            </a:spcAft>
            <a:buNone/>
          </a:pPr>
          <a:r>
            <a:rPr lang="en-US" sz="6400" kern="1200"/>
            <a:t>04</a:t>
          </a:r>
        </a:p>
      </dsp:txBody>
      <dsp:txXfrm>
        <a:off x="8350398" y="550072"/>
        <a:ext cx="2577217" cy="123706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42B299-388D-438A-BEF0-44E0BFCFA972}">
      <dsp:nvSpPr>
        <dsp:cNvPr id="0" name=""/>
        <dsp:cNvSpPr/>
      </dsp:nvSpPr>
      <dsp:spPr>
        <a:xfrm>
          <a:off x="0" y="413915"/>
          <a:ext cx="4828172" cy="116499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da-DK" sz="1900" kern="1200" dirty="0"/>
            <a:t>Ved nogle substantiver ændres vokalen. </a:t>
          </a:r>
        </a:p>
        <a:p>
          <a:pPr marL="0" lvl="0" indent="0" algn="l" defTabSz="844550">
            <a:lnSpc>
              <a:spcPct val="90000"/>
            </a:lnSpc>
            <a:spcBef>
              <a:spcPct val="0"/>
            </a:spcBef>
            <a:spcAft>
              <a:spcPct val="35000"/>
            </a:spcAft>
            <a:buNone/>
          </a:pPr>
          <a:r>
            <a:rPr lang="da-DK" sz="1900" kern="1200" dirty="0"/>
            <a:t>Eksempel: man= men i pluralis</a:t>
          </a:r>
          <a:endParaRPr lang="en-US" sz="1900" kern="1200" dirty="0"/>
        </a:p>
      </dsp:txBody>
      <dsp:txXfrm>
        <a:off x="56870" y="470785"/>
        <a:ext cx="4714432" cy="1051250"/>
      </dsp:txXfrm>
    </dsp:sp>
    <dsp:sp modelId="{3AAE3D9E-49DF-4713-A99A-022D78384385}">
      <dsp:nvSpPr>
        <dsp:cNvPr id="0" name=""/>
        <dsp:cNvSpPr/>
      </dsp:nvSpPr>
      <dsp:spPr>
        <a:xfrm>
          <a:off x="0" y="1633626"/>
          <a:ext cx="4828172" cy="1164990"/>
        </a:xfrm>
        <a:prstGeom prst="roundRect">
          <a:avLst/>
        </a:prstGeom>
        <a:solidFill>
          <a:schemeClr val="accent5">
            <a:hueOff val="-4050717"/>
            <a:satOff val="-275"/>
            <a:lumOff val="65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da-DK" sz="1900" kern="1200" dirty="0"/>
            <a:t>Nogle substantiver tager endelsen –en.</a:t>
          </a:r>
        </a:p>
        <a:p>
          <a:pPr marL="0" lvl="0" indent="0" algn="l" defTabSz="844550">
            <a:lnSpc>
              <a:spcPct val="90000"/>
            </a:lnSpc>
            <a:spcBef>
              <a:spcPct val="0"/>
            </a:spcBef>
            <a:spcAft>
              <a:spcPct val="35000"/>
            </a:spcAft>
            <a:buNone/>
          </a:pPr>
          <a:r>
            <a:rPr lang="da-DK" sz="1900" kern="1200" dirty="0"/>
            <a:t>Eksempel: </a:t>
          </a:r>
          <a:r>
            <a:rPr lang="da-DK" sz="1900" kern="1200" dirty="0" err="1"/>
            <a:t>Ox,child</a:t>
          </a:r>
          <a:r>
            <a:rPr lang="da-DK" sz="1900" kern="1200" dirty="0"/>
            <a:t>= </a:t>
          </a:r>
          <a:r>
            <a:rPr lang="da-DK" sz="1900" kern="1200" dirty="0" err="1"/>
            <a:t>oxen</a:t>
          </a:r>
          <a:r>
            <a:rPr lang="da-DK" sz="1900" kern="1200" dirty="0"/>
            <a:t> and </a:t>
          </a:r>
          <a:r>
            <a:rPr lang="da-DK" sz="1900" kern="1200" dirty="0" err="1"/>
            <a:t>children</a:t>
          </a:r>
          <a:r>
            <a:rPr lang="da-DK" sz="1900" kern="1200" dirty="0"/>
            <a:t> i pluralis</a:t>
          </a:r>
          <a:endParaRPr lang="en-US" sz="1900" kern="1200" dirty="0"/>
        </a:p>
      </dsp:txBody>
      <dsp:txXfrm>
        <a:off x="56870" y="1690496"/>
        <a:ext cx="4714432" cy="1051250"/>
      </dsp:txXfrm>
    </dsp:sp>
    <dsp:sp modelId="{5273BB37-587B-4804-AE10-BD0E026A0729}">
      <dsp:nvSpPr>
        <dsp:cNvPr id="0" name=""/>
        <dsp:cNvSpPr/>
      </dsp:nvSpPr>
      <dsp:spPr>
        <a:xfrm>
          <a:off x="0" y="2853337"/>
          <a:ext cx="4828172" cy="1164990"/>
        </a:xfrm>
        <a:prstGeom prst="roundRect">
          <a:avLst/>
        </a:prstGeom>
        <a:solidFill>
          <a:schemeClr val="accent5">
            <a:hueOff val="-8101434"/>
            <a:satOff val="-551"/>
            <a:lumOff val="13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da-DK" sz="1900" kern="1200" dirty="0"/>
            <a:t>Nogle substantiver har samme form i </a:t>
          </a:r>
          <a:r>
            <a:rPr lang="da-DK" sz="1900" kern="1200" dirty="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singularis</a:t>
          </a:r>
          <a:r>
            <a:rPr lang="da-DK" sz="1900" kern="1200" dirty="0">
              <a:solidFill>
                <a:schemeClr val="tx1"/>
              </a:solidFill>
            </a:rPr>
            <a:t> </a:t>
          </a:r>
          <a:r>
            <a:rPr lang="da-DK" sz="1900" kern="1200" dirty="0"/>
            <a:t>og </a:t>
          </a:r>
          <a:r>
            <a:rPr lang="da-DK" sz="1900" kern="1200" dirty="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pluralis</a:t>
          </a:r>
          <a:r>
            <a:rPr lang="da-DK" sz="1900" kern="1200" dirty="0"/>
            <a:t>. </a:t>
          </a:r>
        </a:p>
        <a:p>
          <a:pPr marL="0" lvl="0" indent="0" algn="l" defTabSz="844550">
            <a:lnSpc>
              <a:spcPct val="90000"/>
            </a:lnSpc>
            <a:spcBef>
              <a:spcPct val="0"/>
            </a:spcBef>
            <a:spcAft>
              <a:spcPct val="35000"/>
            </a:spcAft>
            <a:buNone/>
          </a:pPr>
          <a:r>
            <a:rPr lang="da-DK" sz="1900" kern="1200" dirty="0"/>
            <a:t>Eksempel: </a:t>
          </a:r>
          <a:r>
            <a:rPr lang="da-DK" sz="1900" kern="1200" dirty="0" err="1"/>
            <a:t>Sheep</a:t>
          </a:r>
          <a:r>
            <a:rPr lang="da-DK" sz="1900" kern="1200" dirty="0"/>
            <a:t>, </a:t>
          </a:r>
          <a:r>
            <a:rPr lang="da-DK" sz="1900" kern="1200" dirty="0" err="1"/>
            <a:t>deer</a:t>
          </a:r>
          <a:r>
            <a:rPr lang="da-DK" sz="1900" kern="1200" dirty="0"/>
            <a:t>, series</a:t>
          </a:r>
          <a:endParaRPr lang="en-US" sz="1900" kern="1200" dirty="0"/>
        </a:p>
      </dsp:txBody>
      <dsp:txXfrm>
        <a:off x="56870" y="2910207"/>
        <a:ext cx="4714432" cy="1051250"/>
      </dsp:txXfrm>
    </dsp:sp>
    <dsp:sp modelId="{DBEDAC67-5C96-47E5-BA80-4E718B4582EB}">
      <dsp:nvSpPr>
        <dsp:cNvPr id="0" name=""/>
        <dsp:cNvSpPr/>
      </dsp:nvSpPr>
      <dsp:spPr>
        <a:xfrm>
          <a:off x="0" y="4073048"/>
          <a:ext cx="4828172" cy="1164990"/>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da-DK" sz="1900" kern="1200" dirty="0"/>
            <a:t>Nogle substantiver, der er låneord, beholder latinsk/græsk </a:t>
          </a:r>
          <a:r>
            <a:rPr lang="da-DK" sz="1900" kern="1200" dirty="0">
              <a:hlinkClick xmlns:r="http://schemas.openxmlformats.org/officeDocument/2006/relationships" r:id="rId1"/>
            </a:rPr>
            <a:t>pluralisendelse</a:t>
          </a:r>
          <a:r>
            <a:rPr lang="da-DK" sz="1900" kern="1200" dirty="0"/>
            <a:t>. Eksempel: </a:t>
          </a:r>
          <a:r>
            <a:rPr lang="da-DK" sz="1900" i="1" kern="1200" dirty="0" err="1"/>
            <a:t>Hypothesis</a:t>
          </a:r>
          <a:r>
            <a:rPr lang="da-DK" sz="1900" i="1" kern="1200" dirty="0"/>
            <a:t>, </a:t>
          </a:r>
          <a:r>
            <a:rPr lang="da-DK" sz="1900" i="1" kern="1200" dirty="0" err="1"/>
            <a:t>phenomenon</a:t>
          </a:r>
          <a:r>
            <a:rPr lang="da-DK" sz="1900" i="1" kern="1200" dirty="0"/>
            <a:t>, </a:t>
          </a:r>
          <a:r>
            <a:rPr lang="da-DK" sz="1900" i="1" kern="1200" dirty="0" err="1"/>
            <a:t>cactus</a:t>
          </a:r>
          <a:endParaRPr lang="en-US" sz="1900" kern="1200" dirty="0"/>
        </a:p>
      </dsp:txBody>
      <dsp:txXfrm>
        <a:off x="56870" y="4129918"/>
        <a:ext cx="4714432" cy="10512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7F9DDA-D53B-443A-B389-6A4CDF94C733}">
      <dsp:nvSpPr>
        <dsp:cNvPr id="0" name=""/>
        <dsp:cNvSpPr/>
      </dsp:nvSpPr>
      <dsp:spPr>
        <a:xfrm>
          <a:off x="0" y="682"/>
          <a:ext cx="6245265" cy="159656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97A45A3-6925-455E-83C3-698EB8F4E593}">
      <dsp:nvSpPr>
        <dsp:cNvPr id="0" name=""/>
        <dsp:cNvSpPr/>
      </dsp:nvSpPr>
      <dsp:spPr>
        <a:xfrm>
          <a:off x="482961" y="359909"/>
          <a:ext cx="878111" cy="87811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A933107-B308-45D0-BEE4-3539EE2EA0DF}">
      <dsp:nvSpPr>
        <dsp:cNvPr id="0" name=""/>
        <dsp:cNvSpPr/>
      </dsp:nvSpPr>
      <dsp:spPr>
        <a:xfrm>
          <a:off x="1844034" y="682"/>
          <a:ext cx="4401230" cy="1596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970" tIns="168970" rIns="168970" bIns="168970" numCol="1" spcCol="1270" anchor="ctr" anchorCtr="0">
          <a:noAutofit/>
        </a:bodyPr>
        <a:lstStyle/>
        <a:p>
          <a:pPr marL="0" lvl="0" indent="0" algn="l" defTabSz="800100">
            <a:lnSpc>
              <a:spcPct val="100000"/>
            </a:lnSpc>
            <a:spcBef>
              <a:spcPct val="0"/>
            </a:spcBef>
            <a:spcAft>
              <a:spcPct val="35000"/>
            </a:spcAft>
            <a:buNone/>
          </a:pPr>
          <a:r>
            <a:rPr lang="da-DK" sz="1800" kern="1200"/>
            <a:t>Utællelige substantiver kan ikke tælles med en, to, tre osv. Utællelige substantiver findes i mængder, men ikke i antal.</a:t>
          </a:r>
          <a:endParaRPr lang="en-US" sz="1800" kern="1200"/>
        </a:p>
      </dsp:txBody>
      <dsp:txXfrm>
        <a:off x="1844034" y="682"/>
        <a:ext cx="4401230" cy="1596566"/>
      </dsp:txXfrm>
    </dsp:sp>
    <dsp:sp modelId="{5DF05357-513C-4947-845E-73BDDDF8874F}">
      <dsp:nvSpPr>
        <dsp:cNvPr id="0" name=""/>
        <dsp:cNvSpPr/>
      </dsp:nvSpPr>
      <dsp:spPr>
        <a:xfrm>
          <a:off x="0" y="1996390"/>
          <a:ext cx="6245265" cy="159656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8C05F5F-0453-4EDE-825E-2EDF2BD74687}">
      <dsp:nvSpPr>
        <dsp:cNvPr id="0" name=""/>
        <dsp:cNvSpPr/>
      </dsp:nvSpPr>
      <dsp:spPr>
        <a:xfrm>
          <a:off x="482961" y="2355617"/>
          <a:ext cx="878111" cy="87811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08A1C08-3676-4D1D-9086-12877611A512}">
      <dsp:nvSpPr>
        <dsp:cNvPr id="0" name=""/>
        <dsp:cNvSpPr/>
      </dsp:nvSpPr>
      <dsp:spPr>
        <a:xfrm>
          <a:off x="1844034" y="1996390"/>
          <a:ext cx="4401230" cy="1596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970" tIns="168970" rIns="168970" bIns="168970" numCol="1" spcCol="1270" anchor="ctr" anchorCtr="0">
          <a:noAutofit/>
        </a:bodyPr>
        <a:lstStyle/>
        <a:p>
          <a:pPr marL="0" lvl="0" indent="0" algn="l" defTabSz="800100">
            <a:lnSpc>
              <a:spcPct val="100000"/>
            </a:lnSpc>
            <a:spcBef>
              <a:spcPct val="0"/>
            </a:spcBef>
            <a:spcAft>
              <a:spcPct val="35000"/>
            </a:spcAft>
            <a:buNone/>
          </a:pPr>
          <a:r>
            <a:rPr lang="da-DK" sz="1800" kern="1200"/>
            <a:t>På dansk har vi også utællelige substantiver, fx siger vi </a:t>
          </a:r>
          <a:r>
            <a:rPr lang="da-DK" sz="1800" i="1" kern="1200"/>
            <a:t>noget sand, meget sand</a:t>
          </a:r>
          <a:r>
            <a:rPr lang="da-DK" sz="1800" kern="1200"/>
            <a:t>, men ikke </a:t>
          </a:r>
          <a:r>
            <a:rPr lang="da-DK" sz="1800" i="1" kern="1200"/>
            <a:t>to sand. </a:t>
          </a:r>
          <a:endParaRPr lang="en-US" sz="1800" kern="1200"/>
        </a:p>
      </dsp:txBody>
      <dsp:txXfrm>
        <a:off x="1844034" y="1996390"/>
        <a:ext cx="4401230" cy="1596566"/>
      </dsp:txXfrm>
    </dsp:sp>
    <dsp:sp modelId="{B326DB9F-DD6E-4917-AF75-043936E061DA}">
      <dsp:nvSpPr>
        <dsp:cNvPr id="0" name=""/>
        <dsp:cNvSpPr/>
      </dsp:nvSpPr>
      <dsp:spPr>
        <a:xfrm>
          <a:off x="0" y="3992098"/>
          <a:ext cx="6245265" cy="159656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A120DE-085F-4B6C-B1C9-977F48B873FF}">
      <dsp:nvSpPr>
        <dsp:cNvPr id="0" name=""/>
        <dsp:cNvSpPr/>
      </dsp:nvSpPr>
      <dsp:spPr>
        <a:xfrm>
          <a:off x="482961" y="4351325"/>
          <a:ext cx="878111" cy="87811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A2EF3AD-1DC8-4B3B-83BF-1CA69BF9D287}">
      <dsp:nvSpPr>
        <dsp:cNvPr id="0" name=""/>
        <dsp:cNvSpPr/>
      </dsp:nvSpPr>
      <dsp:spPr>
        <a:xfrm>
          <a:off x="1844034" y="3992098"/>
          <a:ext cx="4401230" cy="1596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970" tIns="168970" rIns="168970" bIns="168970" numCol="1" spcCol="1270" anchor="ctr" anchorCtr="0">
          <a:noAutofit/>
        </a:bodyPr>
        <a:lstStyle/>
        <a:p>
          <a:pPr marL="0" lvl="0" indent="0" algn="l" defTabSz="800100">
            <a:lnSpc>
              <a:spcPct val="100000"/>
            </a:lnSpc>
            <a:spcBef>
              <a:spcPct val="0"/>
            </a:spcBef>
            <a:spcAft>
              <a:spcPct val="35000"/>
            </a:spcAft>
            <a:buNone/>
          </a:pPr>
          <a:r>
            <a:rPr lang="da-DK" sz="1800" kern="1200"/>
            <a:t>Hvis man vil angive et antal af utællelige substantiver, bliver man nødt til at tilføje et mængdeudtryk, fx </a:t>
          </a:r>
          <a:r>
            <a:rPr lang="da-DK" sz="1800" i="1" kern="1200"/>
            <a:t>a </a:t>
          </a:r>
          <a:r>
            <a:rPr lang="da-DK" sz="1800" b="1" i="1" kern="1200"/>
            <a:t>piece of</a:t>
          </a:r>
          <a:r>
            <a:rPr lang="da-DK" sz="1800" i="1" kern="1200"/>
            <a:t> bread/</a:t>
          </a:r>
          <a:r>
            <a:rPr lang="da-DK" sz="1800" b="1" i="1" kern="1200"/>
            <a:t>two pieces of</a:t>
          </a:r>
          <a:r>
            <a:rPr lang="da-DK" sz="1800" i="1" kern="1200"/>
            <a:t> bread</a:t>
          </a:r>
          <a:r>
            <a:rPr lang="da-DK" sz="1800" kern="1200"/>
            <a:t>.</a:t>
          </a:r>
          <a:endParaRPr lang="en-US" sz="1800" kern="1200"/>
        </a:p>
      </dsp:txBody>
      <dsp:txXfrm>
        <a:off x="1844034" y="3992098"/>
        <a:ext cx="4401230" cy="159656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40E64D-D6BC-F41E-B4B3-4B93CC574133}"/>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BB126C1E-8A4F-D8CE-66F2-ECCE30ACAA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2C44D358-81BB-B58D-69B1-48339D47AB63}"/>
              </a:ext>
            </a:extLst>
          </p:cNvPr>
          <p:cNvSpPr>
            <a:spLocks noGrp="1"/>
          </p:cNvSpPr>
          <p:nvPr>
            <p:ph type="dt" sz="half" idx="10"/>
          </p:nvPr>
        </p:nvSpPr>
        <p:spPr/>
        <p:txBody>
          <a:bodyPr/>
          <a:lstStyle/>
          <a:p>
            <a:fld id="{5FB6F285-8BBD-4C04-B500-11503E476756}" type="datetimeFigureOut">
              <a:rPr lang="da-DK" smtClean="0"/>
              <a:t>18-08-2025</a:t>
            </a:fld>
            <a:endParaRPr lang="da-DK"/>
          </a:p>
        </p:txBody>
      </p:sp>
      <p:sp>
        <p:nvSpPr>
          <p:cNvPr id="5" name="Pladsholder til sidefod 4">
            <a:extLst>
              <a:ext uri="{FF2B5EF4-FFF2-40B4-BE49-F238E27FC236}">
                <a16:creationId xmlns:a16="http://schemas.microsoft.com/office/drawing/2014/main" id="{19A4BF61-DED2-A80E-8250-3470BD8D86FB}"/>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6A62AD3-A91E-D0E6-0576-FDC110315D91}"/>
              </a:ext>
            </a:extLst>
          </p:cNvPr>
          <p:cNvSpPr>
            <a:spLocks noGrp="1"/>
          </p:cNvSpPr>
          <p:nvPr>
            <p:ph type="sldNum" sz="quarter" idx="12"/>
          </p:nvPr>
        </p:nvSpPr>
        <p:spPr/>
        <p:txBody>
          <a:bodyPr/>
          <a:lstStyle/>
          <a:p>
            <a:fld id="{238E0DF1-35C1-483C-809F-60C5BE7EEE12}" type="slidenum">
              <a:rPr lang="da-DK" smtClean="0"/>
              <a:t>‹nr.›</a:t>
            </a:fld>
            <a:endParaRPr lang="da-DK"/>
          </a:p>
        </p:txBody>
      </p:sp>
    </p:spTree>
    <p:extLst>
      <p:ext uri="{BB962C8B-B14F-4D97-AF65-F5344CB8AC3E}">
        <p14:creationId xmlns:p14="http://schemas.microsoft.com/office/powerpoint/2010/main" val="1657385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40ADEA-684F-73A9-E769-BD387D1540DD}"/>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0CCF491C-F5B6-21D7-9ED3-79C815505E4E}"/>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EF3254E-49A1-0237-996B-817FC4C6339C}"/>
              </a:ext>
            </a:extLst>
          </p:cNvPr>
          <p:cNvSpPr>
            <a:spLocks noGrp="1"/>
          </p:cNvSpPr>
          <p:nvPr>
            <p:ph type="dt" sz="half" idx="10"/>
          </p:nvPr>
        </p:nvSpPr>
        <p:spPr/>
        <p:txBody>
          <a:bodyPr/>
          <a:lstStyle/>
          <a:p>
            <a:fld id="{5FB6F285-8BBD-4C04-B500-11503E476756}" type="datetimeFigureOut">
              <a:rPr lang="da-DK" smtClean="0"/>
              <a:t>18-08-2025</a:t>
            </a:fld>
            <a:endParaRPr lang="da-DK"/>
          </a:p>
        </p:txBody>
      </p:sp>
      <p:sp>
        <p:nvSpPr>
          <p:cNvPr id="5" name="Pladsholder til sidefod 4">
            <a:extLst>
              <a:ext uri="{FF2B5EF4-FFF2-40B4-BE49-F238E27FC236}">
                <a16:creationId xmlns:a16="http://schemas.microsoft.com/office/drawing/2014/main" id="{7FD7EB32-8730-CA27-6595-E6F5E1E9ABB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7081934A-1089-E8FB-B822-FF84E39BA80B}"/>
              </a:ext>
            </a:extLst>
          </p:cNvPr>
          <p:cNvSpPr>
            <a:spLocks noGrp="1"/>
          </p:cNvSpPr>
          <p:nvPr>
            <p:ph type="sldNum" sz="quarter" idx="12"/>
          </p:nvPr>
        </p:nvSpPr>
        <p:spPr/>
        <p:txBody>
          <a:bodyPr/>
          <a:lstStyle/>
          <a:p>
            <a:fld id="{238E0DF1-35C1-483C-809F-60C5BE7EEE12}" type="slidenum">
              <a:rPr lang="da-DK" smtClean="0"/>
              <a:t>‹nr.›</a:t>
            </a:fld>
            <a:endParaRPr lang="da-DK"/>
          </a:p>
        </p:txBody>
      </p:sp>
    </p:spTree>
    <p:extLst>
      <p:ext uri="{BB962C8B-B14F-4D97-AF65-F5344CB8AC3E}">
        <p14:creationId xmlns:p14="http://schemas.microsoft.com/office/powerpoint/2010/main" val="1989297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F322169B-9096-CD29-5B67-93593D040A32}"/>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FA162BEF-A8E9-40D8-F323-ED8AC4B97ADF}"/>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675A53EE-F779-130A-7F83-126FA01D1227}"/>
              </a:ext>
            </a:extLst>
          </p:cNvPr>
          <p:cNvSpPr>
            <a:spLocks noGrp="1"/>
          </p:cNvSpPr>
          <p:nvPr>
            <p:ph type="dt" sz="half" idx="10"/>
          </p:nvPr>
        </p:nvSpPr>
        <p:spPr/>
        <p:txBody>
          <a:bodyPr/>
          <a:lstStyle/>
          <a:p>
            <a:fld id="{5FB6F285-8BBD-4C04-B500-11503E476756}" type="datetimeFigureOut">
              <a:rPr lang="da-DK" smtClean="0"/>
              <a:t>18-08-2025</a:t>
            </a:fld>
            <a:endParaRPr lang="da-DK"/>
          </a:p>
        </p:txBody>
      </p:sp>
      <p:sp>
        <p:nvSpPr>
          <p:cNvPr id="5" name="Pladsholder til sidefod 4">
            <a:extLst>
              <a:ext uri="{FF2B5EF4-FFF2-40B4-BE49-F238E27FC236}">
                <a16:creationId xmlns:a16="http://schemas.microsoft.com/office/drawing/2014/main" id="{14AED5B9-67C1-E035-AFA9-FB4EF10FD6B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5A2516E-EC74-0738-752D-D80C13CF6D6D}"/>
              </a:ext>
            </a:extLst>
          </p:cNvPr>
          <p:cNvSpPr>
            <a:spLocks noGrp="1"/>
          </p:cNvSpPr>
          <p:nvPr>
            <p:ph type="sldNum" sz="quarter" idx="12"/>
          </p:nvPr>
        </p:nvSpPr>
        <p:spPr/>
        <p:txBody>
          <a:bodyPr/>
          <a:lstStyle/>
          <a:p>
            <a:fld id="{238E0DF1-35C1-483C-809F-60C5BE7EEE12}" type="slidenum">
              <a:rPr lang="da-DK" smtClean="0"/>
              <a:t>‹nr.›</a:t>
            </a:fld>
            <a:endParaRPr lang="da-DK"/>
          </a:p>
        </p:txBody>
      </p:sp>
    </p:spTree>
    <p:extLst>
      <p:ext uri="{BB962C8B-B14F-4D97-AF65-F5344CB8AC3E}">
        <p14:creationId xmlns:p14="http://schemas.microsoft.com/office/powerpoint/2010/main" val="3698400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4CA032-032A-4735-D534-F07764D7D457}"/>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64B1FD1F-9621-A696-A6CC-F0FC00AC4042}"/>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4C38BBD-5FA4-7562-595B-AED108722F1A}"/>
              </a:ext>
            </a:extLst>
          </p:cNvPr>
          <p:cNvSpPr>
            <a:spLocks noGrp="1"/>
          </p:cNvSpPr>
          <p:nvPr>
            <p:ph type="dt" sz="half" idx="10"/>
          </p:nvPr>
        </p:nvSpPr>
        <p:spPr/>
        <p:txBody>
          <a:bodyPr/>
          <a:lstStyle/>
          <a:p>
            <a:fld id="{5FB6F285-8BBD-4C04-B500-11503E476756}" type="datetimeFigureOut">
              <a:rPr lang="da-DK" smtClean="0"/>
              <a:t>18-08-2025</a:t>
            </a:fld>
            <a:endParaRPr lang="da-DK"/>
          </a:p>
        </p:txBody>
      </p:sp>
      <p:sp>
        <p:nvSpPr>
          <p:cNvPr id="5" name="Pladsholder til sidefod 4">
            <a:extLst>
              <a:ext uri="{FF2B5EF4-FFF2-40B4-BE49-F238E27FC236}">
                <a16:creationId xmlns:a16="http://schemas.microsoft.com/office/drawing/2014/main" id="{CC00E0AD-CABC-69D4-3E86-04BB99751CA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B7C21A3-B5FD-E31F-5271-6F63AB0C8D5B}"/>
              </a:ext>
            </a:extLst>
          </p:cNvPr>
          <p:cNvSpPr>
            <a:spLocks noGrp="1"/>
          </p:cNvSpPr>
          <p:nvPr>
            <p:ph type="sldNum" sz="quarter" idx="12"/>
          </p:nvPr>
        </p:nvSpPr>
        <p:spPr/>
        <p:txBody>
          <a:bodyPr/>
          <a:lstStyle/>
          <a:p>
            <a:fld id="{238E0DF1-35C1-483C-809F-60C5BE7EEE12}" type="slidenum">
              <a:rPr lang="da-DK" smtClean="0"/>
              <a:t>‹nr.›</a:t>
            </a:fld>
            <a:endParaRPr lang="da-DK"/>
          </a:p>
        </p:txBody>
      </p:sp>
    </p:spTree>
    <p:extLst>
      <p:ext uri="{BB962C8B-B14F-4D97-AF65-F5344CB8AC3E}">
        <p14:creationId xmlns:p14="http://schemas.microsoft.com/office/powerpoint/2010/main" val="3172053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0B467B-9E06-F8D4-A271-FC34CB9B38EB}"/>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C3F6034C-2251-F2DA-0A61-9A2A967847A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AFD6748A-0F45-6191-13FF-12013D6F6933}"/>
              </a:ext>
            </a:extLst>
          </p:cNvPr>
          <p:cNvSpPr>
            <a:spLocks noGrp="1"/>
          </p:cNvSpPr>
          <p:nvPr>
            <p:ph type="dt" sz="half" idx="10"/>
          </p:nvPr>
        </p:nvSpPr>
        <p:spPr/>
        <p:txBody>
          <a:bodyPr/>
          <a:lstStyle/>
          <a:p>
            <a:fld id="{5FB6F285-8BBD-4C04-B500-11503E476756}" type="datetimeFigureOut">
              <a:rPr lang="da-DK" smtClean="0"/>
              <a:t>18-08-2025</a:t>
            </a:fld>
            <a:endParaRPr lang="da-DK"/>
          </a:p>
        </p:txBody>
      </p:sp>
      <p:sp>
        <p:nvSpPr>
          <p:cNvPr id="5" name="Pladsholder til sidefod 4">
            <a:extLst>
              <a:ext uri="{FF2B5EF4-FFF2-40B4-BE49-F238E27FC236}">
                <a16:creationId xmlns:a16="http://schemas.microsoft.com/office/drawing/2014/main" id="{EF83BC50-A70E-28CF-0D28-D9CF11777BFD}"/>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5DA4D501-0BEC-D202-F7C1-B1D8578AC893}"/>
              </a:ext>
            </a:extLst>
          </p:cNvPr>
          <p:cNvSpPr>
            <a:spLocks noGrp="1"/>
          </p:cNvSpPr>
          <p:nvPr>
            <p:ph type="sldNum" sz="quarter" idx="12"/>
          </p:nvPr>
        </p:nvSpPr>
        <p:spPr/>
        <p:txBody>
          <a:bodyPr/>
          <a:lstStyle/>
          <a:p>
            <a:fld id="{238E0DF1-35C1-483C-809F-60C5BE7EEE12}" type="slidenum">
              <a:rPr lang="da-DK" smtClean="0"/>
              <a:t>‹nr.›</a:t>
            </a:fld>
            <a:endParaRPr lang="da-DK"/>
          </a:p>
        </p:txBody>
      </p:sp>
    </p:spTree>
    <p:extLst>
      <p:ext uri="{BB962C8B-B14F-4D97-AF65-F5344CB8AC3E}">
        <p14:creationId xmlns:p14="http://schemas.microsoft.com/office/powerpoint/2010/main" val="4041467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EC4A2D-127E-7280-AA3D-DADC5C265CEA}"/>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4A6A45C1-378C-D8F7-CBDF-85E8ACB62481}"/>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85DE5B9F-767C-9F3C-7D62-88386FACAC79}"/>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CEEC145F-80E0-55DB-0ADF-989378F104F3}"/>
              </a:ext>
            </a:extLst>
          </p:cNvPr>
          <p:cNvSpPr>
            <a:spLocks noGrp="1"/>
          </p:cNvSpPr>
          <p:nvPr>
            <p:ph type="dt" sz="half" idx="10"/>
          </p:nvPr>
        </p:nvSpPr>
        <p:spPr/>
        <p:txBody>
          <a:bodyPr/>
          <a:lstStyle/>
          <a:p>
            <a:fld id="{5FB6F285-8BBD-4C04-B500-11503E476756}" type="datetimeFigureOut">
              <a:rPr lang="da-DK" smtClean="0"/>
              <a:t>18-08-2025</a:t>
            </a:fld>
            <a:endParaRPr lang="da-DK"/>
          </a:p>
        </p:txBody>
      </p:sp>
      <p:sp>
        <p:nvSpPr>
          <p:cNvPr id="6" name="Pladsholder til sidefod 5">
            <a:extLst>
              <a:ext uri="{FF2B5EF4-FFF2-40B4-BE49-F238E27FC236}">
                <a16:creationId xmlns:a16="http://schemas.microsoft.com/office/drawing/2014/main" id="{581B17F6-857A-0627-466E-F5A88205035F}"/>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BED56DFF-75D5-C7BB-3E7C-0F65DBE9C25B}"/>
              </a:ext>
            </a:extLst>
          </p:cNvPr>
          <p:cNvSpPr>
            <a:spLocks noGrp="1"/>
          </p:cNvSpPr>
          <p:nvPr>
            <p:ph type="sldNum" sz="quarter" idx="12"/>
          </p:nvPr>
        </p:nvSpPr>
        <p:spPr/>
        <p:txBody>
          <a:bodyPr/>
          <a:lstStyle/>
          <a:p>
            <a:fld id="{238E0DF1-35C1-483C-809F-60C5BE7EEE12}" type="slidenum">
              <a:rPr lang="da-DK" smtClean="0"/>
              <a:t>‹nr.›</a:t>
            </a:fld>
            <a:endParaRPr lang="da-DK"/>
          </a:p>
        </p:txBody>
      </p:sp>
    </p:spTree>
    <p:extLst>
      <p:ext uri="{BB962C8B-B14F-4D97-AF65-F5344CB8AC3E}">
        <p14:creationId xmlns:p14="http://schemas.microsoft.com/office/powerpoint/2010/main" val="3041099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5B0BD6-2FA6-2822-43E3-9E303FD8AB5A}"/>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EA208B94-3EE9-10A3-9A04-C65E991E95A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DF4974FB-9CFD-2DF9-E830-4B34110E33D4}"/>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2F472806-5FB0-2711-4068-09755DE3EF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8EC9BBDB-6FBA-0CE8-4281-0D82CA9A58C7}"/>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164EB418-DF39-714E-ECFE-DEB66E103A94}"/>
              </a:ext>
            </a:extLst>
          </p:cNvPr>
          <p:cNvSpPr>
            <a:spLocks noGrp="1"/>
          </p:cNvSpPr>
          <p:nvPr>
            <p:ph type="dt" sz="half" idx="10"/>
          </p:nvPr>
        </p:nvSpPr>
        <p:spPr/>
        <p:txBody>
          <a:bodyPr/>
          <a:lstStyle/>
          <a:p>
            <a:fld id="{5FB6F285-8BBD-4C04-B500-11503E476756}" type="datetimeFigureOut">
              <a:rPr lang="da-DK" smtClean="0"/>
              <a:t>18-08-2025</a:t>
            </a:fld>
            <a:endParaRPr lang="da-DK"/>
          </a:p>
        </p:txBody>
      </p:sp>
      <p:sp>
        <p:nvSpPr>
          <p:cNvPr id="8" name="Pladsholder til sidefod 7">
            <a:extLst>
              <a:ext uri="{FF2B5EF4-FFF2-40B4-BE49-F238E27FC236}">
                <a16:creationId xmlns:a16="http://schemas.microsoft.com/office/drawing/2014/main" id="{E9D65520-B1CB-A819-0B6F-0B034B62ECCF}"/>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1E63864A-3A3C-8ADE-93FE-79D13ED40349}"/>
              </a:ext>
            </a:extLst>
          </p:cNvPr>
          <p:cNvSpPr>
            <a:spLocks noGrp="1"/>
          </p:cNvSpPr>
          <p:nvPr>
            <p:ph type="sldNum" sz="quarter" idx="12"/>
          </p:nvPr>
        </p:nvSpPr>
        <p:spPr/>
        <p:txBody>
          <a:bodyPr/>
          <a:lstStyle/>
          <a:p>
            <a:fld id="{238E0DF1-35C1-483C-809F-60C5BE7EEE12}" type="slidenum">
              <a:rPr lang="da-DK" smtClean="0"/>
              <a:t>‹nr.›</a:t>
            </a:fld>
            <a:endParaRPr lang="da-DK"/>
          </a:p>
        </p:txBody>
      </p:sp>
    </p:spTree>
    <p:extLst>
      <p:ext uri="{BB962C8B-B14F-4D97-AF65-F5344CB8AC3E}">
        <p14:creationId xmlns:p14="http://schemas.microsoft.com/office/powerpoint/2010/main" val="3962577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C69AA6-FACA-01BE-7109-CF11ABFAF9E4}"/>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584E600B-676F-AA0B-1468-1A1F3195B024}"/>
              </a:ext>
            </a:extLst>
          </p:cNvPr>
          <p:cNvSpPr>
            <a:spLocks noGrp="1"/>
          </p:cNvSpPr>
          <p:nvPr>
            <p:ph type="dt" sz="half" idx="10"/>
          </p:nvPr>
        </p:nvSpPr>
        <p:spPr/>
        <p:txBody>
          <a:bodyPr/>
          <a:lstStyle/>
          <a:p>
            <a:fld id="{5FB6F285-8BBD-4C04-B500-11503E476756}" type="datetimeFigureOut">
              <a:rPr lang="da-DK" smtClean="0"/>
              <a:t>18-08-2025</a:t>
            </a:fld>
            <a:endParaRPr lang="da-DK"/>
          </a:p>
        </p:txBody>
      </p:sp>
      <p:sp>
        <p:nvSpPr>
          <p:cNvPr id="4" name="Pladsholder til sidefod 3">
            <a:extLst>
              <a:ext uri="{FF2B5EF4-FFF2-40B4-BE49-F238E27FC236}">
                <a16:creationId xmlns:a16="http://schemas.microsoft.com/office/drawing/2014/main" id="{06069DAF-A0A3-A15C-642E-37483B8B8683}"/>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5862FA62-1968-4C28-2322-E7F7F33BAEB4}"/>
              </a:ext>
            </a:extLst>
          </p:cNvPr>
          <p:cNvSpPr>
            <a:spLocks noGrp="1"/>
          </p:cNvSpPr>
          <p:nvPr>
            <p:ph type="sldNum" sz="quarter" idx="12"/>
          </p:nvPr>
        </p:nvSpPr>
        <p:spPr/>
        <p:txBody>
          <a:bodyPr/>
          <a:lstStyle/>
          <a:p>
            <a:fld id="{238E0DF1-35C1-483C-809F-60C5BE7EEE12}" type="slidenum">
              <a:rPr lang="da-DK" smtClean="0"/>
              <a:t>‹nr.›</a:t>
            </a:fld>
            <a:endParaRPr lang="da-DK"/>
          </a:p>
        </p:txBody>
      </p:sp>
    </p:spTree>
    <p:extLst>
      <p:ext uri="{BB962C8B-B14F-4D97-AF65-F5344CB8AC3E}">
        <p14:creationId xmlns:p14="http://schemas.microsoft.com/office/powerpoint/2010/main" val="3678432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AA8AD2AC-76A5-3EA2-2B9D-124922162F18}"/>
              </a:ext>
            </a:extLst>
          </p:cNvPr>
          <p:cNvSpPr>
            <a:spLocks noGrp="1"/>
          </p:cNvSpPr>
          <p:nvPr>
            <p:ph type="dt" sz="half" idx="10"/>
          </p:nvPr>
        </p:nvSpPr>
        <p:spPr/>
        <p:txBody>
          <a:bodyPr/>
          <a:lstStyle/>
          <a:p>
            <a:fld id="{5FB6F285-8BBD-4C04-B500-11503E476756}" type="datetimeFigureOut">
              <a:rPr lang="da-DK" smtClean="0"/>
              <a:t>18-08-2025</a:t>
            </a:fld>
            <a:endParaRPr lang="da-DK"/>
          </a:p>
        </p:txBody>
      </p:sp>
      <p:sp>
        <p:nvSpPr>
          <p:cNvPr id="3" name="Pladsholder til sidefod 2">
            <a:extLst>
              <a:ext uri="{FF2B5EF4-FFF2-40B4-BE49-F238E27FC236}">
                <a16:creationId xmlns:a16="http://schemas.microsoft.com/office/drawing/2014/main" id="{DBA337DE-7B89-D2A1-AC93-8D23E74B99D9}"/>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6FF4FD83-F132-0A8C-633C-7DFB4A128F51}"/>
              </a:ext>
            </a:extLst>
          </p:cNvPr>
          <p:cNvSpPr>
            <a:spLocks noGrp="1"/>
          </p:cNvSpPr>
          <p:nvPr>
            <p:ph type="sldNum" sz="quarter" idx="12"/>
          </p:nvPr>
        </p:nvSpPr>
        <p:spPr/>
        <p:txBody>
          <a:bodyPr/>
          <a:lstStyle/>
          <a:p>
            <a:fld id="{238E0DF1-35C1-483C-809F-60C5BE7EEE12}" type="slidenum">
              <a:rPr lang="da-DK" smtClean="0"/>
              <a:t>‹nr.›</a:t>
            </a:fld>
            <a:endParaRPr lang="da-DK"/>
          </a:p>
        </p:txBody>
      </p:sp>
    </p:spTree>
    <p:extLst>
      <p:ext uri="{BB962C8B-B14F-4D97-AF65-F5344CB8AC3E}">
        <p14:creationId xmlns:p14="http://schemas.microsoft.com/office/powerpoint/2010/main" val="1148965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4E3312-148F-6C80-8E92-8A1FD3D01CA2}"/>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33C5A80B-07D0-F069-B4D8-AC990614B3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C001B474-E1F0-7611-5787-05543E1ACD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DB4ACB6B-21FF-9439-81F9-50E1638D2DED}"/>
              </a:ext>
            </a:extLst>
          </p:cNvPr>
          <p:cNvSpPr>
            <a:spLocks noGrp="1"/>
          </p:cNvSpPr>
          <p:nvPr>
            <p:ph type="dt" sz="half" idx="10"/>
          </p:nvPr>
        </p:nvSpPr>
        <p:spPr/>
        <p:txBody>
          <a:bodyPr/>
          <a:lstStyle/>
          <a:p>
            <a:fld id="{5FB6F285-8BBD-4C04-B500-11503E476756}" type="datetimeFigureOut">
              <a:rPr lang="da-DK" smtClean="0"/>
              <a:t>18-08-2025</a:t>
            </a:fld>
            <a:endParaRPr lang="da-DK"/>
          </a:p>
        </p:txBody>
      </p:sp>
      <p:sp>
        <p:nvSpPr>
          <p:cNvPr id="6" name="Pladsholder til sidefod 5">
            <a:extLst>
              <a:ext uri="{FF2B5EF4-FFF2-40B4-BE49-F238E27FC236}">
                <a16:creationId xmlns:a16="http://schemas.microsoft.com/office/drawing/2014/main" id="{AD54A0CE-0875-65FD-4C12-A428E4B4077A}"/>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8FD8B179-E22F-8C9C-68B0-7B38859D5D73}"/>
              </a:ext>
            </a:extLst>
          </p:cNvPr>
          <p:cNvSpPr>
            <a:spLocks noGrp="1"/>
          </p:cNvSpPr>
          <p:nvPr>
            <p:ph type="sldNum" sz="quarter" idx="12"/>
          </p:nvPr>
        </p:nvSpPr>
        <p:spPr/>
        <p:txBody>
          <a:bodyPr/>
          <a:lstStyle/>
          <a:p>
            <a:fld id="{238E0DF1-35C1-483C-809F-60C5BE7EEE12}" type="slidenum">
              <a:rPr lang="da-DK" smtClean="0"/>
              <a:t>‹nr.›</a:t>
            </a:fld>
            <a:endParaRPr lang="da-DK"/>
          </a:p>
        </p:txBody>
      </p:sp>
    </p:spTree>
    <p:extLst>
      <p:ext uri="{BB962C8B-B14F-4D97-AF65-F5344CB8AC3E}">
        <p14:creationId xmlns:p14="http://schemas.microsoft.com/office/powerpoint/2010/main" val="2503794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2BB6AE-4441-FB90-204B-6BF794F11C94}"/>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8D1C4179-350D-10D1-A338-9697FC5F77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CC0A5585-C669-DA7F-12CE-774596DFC7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1518E917-7345-B18F-07D1-1F3EC1102060}"/>
              </a:ext>
            </a:extLst>
          </p:cNvPr>
          <p:cNvSpPr>
            <a:spLocks noGrp="1"/>
          </p:cNvSpPr>
          <p:nvPr>
            <p:ph type="dt" sz="half" idx="10"/>
          </p:nvPr>
        </p:nvSpPr>
        <p:spPr/>
        <p:txBody>
          <a:bodyPr/>
          <a:lstStyle/>
          <a:p>
            <a:fld id="{5FB6F285-8BBD-4C04-B500-11503E476756}" type="datetimeFigureOut">
              <a:rPr lang="da-DK" smtClean="0"/>
              <a:t>18-08-2025</a:t>
            </a:fld>
            <a:endParaRPr lang="da-DK"/>
          </a:p>
        </p:txBody>
      </p:sp>
      <p:sp>
        <p:nvSpPr>
          <p:cNvPr id="6" name="Pladsholder til sidefod 5">
            <a:extLst>
              <a:ext uri="{FF2B5EF4-FFF2-40B4-BE49-F238E27FC236}">
                <a16:creationId xmlns:a16="http://schemas.microsoft.com/office/drawing/2014/main" id="{948EE0D2-B2C7-09FB-2381-2C474AD9D675}"/>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19811B8B-16F4-0118-9630-4D0D212512E2}"/>
              </a:ext>
            </a:extLst>
          </p:cNvPr>
          <p:cNvSpPr>
            <a:spLocks noGrp="1"/>
          </p:cNvSpPr>
          <p:nvPr>
            <p:ph type="sldNum" sz="quarter" idx="12"/>
          </p:nvPr>
        </p:nvSpPr>
        <p:spPr/>
        <p:txBody>
          <a:bodyPr/>
          <a:lstStyle/>
          <a:p>
            <a:fld id="{238E0DF1-35C1-483C-809F-60C5BE7EEE12}" type="slidenum">
              <a:rPr lang="da-DK" smtClean="0"/>
              <a:t>‹nr.›</a:t>
            </a:fld>
            <a:endParaRPr lang="da-DK"/>
          </a:p>
        </p:txBody>
      </p:sp>
    </p:spTree>
    <p:extLst>
      <p:ext uri="{BB962C8B-B14F-4D97-AF65-F5344CB8AC3E}">
        <p14:creationId xmlns:p14="http://schemas.microsoft.com/office/powerpoint/2010/main" val="2299076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5BBF139B-9C75-58BC-0A23-CAD76002F7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055412A1-4B5C-88D1-E113-CDF4FDA86E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620E7C07-8C79-798F-E53B-8CA097C006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FB6F285-8BBD-4C04-B500-11503E476756}" type="datetimeFigureOut">
              <a:rPr lang="da-DK" smtClean="0"/>
              <a:t>18-08-2025</a:t>
            </a:fld>
            <a:endParaRPr lang="da-DK"/>
          </a:p>
        </p:txBody>
      </p:sp>
      <p:sp>
        <p:nvSpPr>
          <p:cNvPr id="5" name="Pladsholder til sidefod 4">
            <a:extLst>
              <a:ext uri="{FF2B5EF4-FFF2-40B4-BE49-F238E27FC236}">
                <a16:creationId xmlns:a16="http://schemas.microsoft.com/office/drawing/2014/main" id="{927F087F-0853-1102-88F9-AC08829D4A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727B70EA-8701-DFD7-8834-1D6F38438F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38E0DF1-35C1-483C-809F-60C5BE7EEE12}" type="slidenum">
              <a:rPr lang="da-DK" smtClean="0"/>
              <a:t>‹nr.›</a:t>
            </a:fld>
            <a:endParaRPr lang="da-DK"/>
          </a:p>
        </p:txBody>
      </p:sp>
    </p:spTree>
    <p:extLst>
      <p:ext uri="{BB962C8B-B14F-4D97-AF65-F5344CB8AC3E}">
        <p14:creationId xmlns:p14="http://schemas.microsoft.com/office/powerpoint/2010/main" val="34738493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app.minlaering.dk/bog/1/kapitel/47220/sektion/47221"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app.minlaering.dk/bog/6/kapitel/10732/sektion/11863#section-13430"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app.minlaering.dk/bog/1/kapitel/47220/sektion/47489#_72"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ldoceonline.com/" TargetMode="External"/><Relationship Id="rId2" Type="http://schemas.openxmlformats.org/officeDocument/2006/relationships/hyperlink" Target="https://gettingstarted.systime.dk/?id=161#c416"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app.minlaering.dk/bog/1/kapitel/47220/sektion/47687#_15"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app.minlaering.dk/bog/1/kapitel/47220/sektion/47687#_20" TargetMode="External"/><Relationship Id="rId2" Type="http://schemas.openxmlformats.org/officeDocument/2006/relationships/hyperlink" Target="https://app.minlaering.dk/bog/1/kapitel/47220/sektion/47687#_17" TargetMode="External"/><Relationship Id="rId1" Type="http://schemas.openxmlformats.org/officeDocument/2006/relationships/slideLayout" Target="../slideLayouts/slideLayout2.xml"/><Relationship Id="rId4" Type="http://schemas.openxmlformats.org/officeDocument/2006/relationships/hyperlink" Target="https://app.minlaering.dk/bog/1/kapitel/47220/sektion/47687#_18"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app.minlaering.dk/bog/6/kapitel/10732/sektion/11863#_18"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gettingstarted.systime.dk/?id=161#c412"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Slide Background Fill">
            <a:extLst>
              <a:ext uri="{FF2B5EF4-FFF2-40B4-BE49-F238E27FC236}">
                <a16:creationId xmlns:a16="http://schemas.microsoft.com/office/drawing/2014/main" id="{C7D023E4-8DE1-436E-9847-ED6A4B4B04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Color Cover">
            <a:extLst>
              <a:ext uri="{FF2B5EF4-FFF2-40B4-BE49-F238E27FC236}">
                <a16:creationId xmlns:a16="http://schemas.microsoft.com/office/drawing/2014/main" id="{63C1F321-BB96-4700-B3CE-1A6156067F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2" name="Group 41">
            <a:extLst>
              <a:ext uri="{FF2B5EF4-FFF2-40B4-BE49-F238E27FC236}">
                <a16:creationId xmlns:a16="http://schemas.microsoft.com/office/drawing/2014/main" id="{3FA1AD64-F15F-417D-956C-B2C211FC905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1" y="0"/>
            <a:ext cx="6064235" cy="6858000"/>
            <a:chOff x="651279" y="598259"/>
            <a:chExt cx="10889442" cy="5680742"/>
          </a:xfrm>
        </p:grpSpPr>
        <p:sp>
          <p:nvSpPr>
            <p:cNvPr id="43" name="Color">
              <a:extLst>
                <a:ext uri="{FF2B5EF4-FFF2-40B4-BE49-F238E27FC236}">
                  <a16:creationId xmlns:a16="http://schemas.microsoft.com/office/drawing/2014/main" id="{5F3C79B0-E0DE-407E-B550-3FDEB67B00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Color">
              <a:extLst>
                <a:ext uri="{FF2B5EF4-FFF2-40B4-BE49-F238E27FC236}">
                  <a16:creationId xmlns:a16="http://schemas.microsoft.com/office/drawing/2014/main" id="{A1A2DFA8-F321-4204-9B31-A3713BC652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6" name="Group 45">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47" name="Freeform: Shape 46">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8" name="Freeform: Shape 47">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49" name="Freeform: Shape 48">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50" name="Freeform: Shape 49">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51" name="Freeform: Shape 50">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52" name="Freeform: Shape 51">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53" name="Freeform: Shape 52">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el 1">
            <a:extLst>
              <a:ext uri="{FF2B5EF4-FFF2-40B4-BE49-F238E27FC236}">
                <a16:creationId xmlns:a16="http://schemas.microsoft.com/office/drawing/2014/main" id="{B141BEB2-AB65-C6A8-E540-A334B380D267}"/>
              </a:ext>
            </a:extLst>
          </p:cNvPr>
          <p:cNvSpPr>
            <a:spLocks noGrp="1"/>
          </p:cNvSpPr>
          <p:nvPr>
            <p:ph type="ctrTitle"/>
          </p:nvPr>
        </p:nvSpPr>
        <p:spPr>
          <a:xfrm>
            <a:off x="789708" y="841664"/>
            <a:ext cx="4874661" cy="5156800"/>
          </a:xfrm>
        </p:spPr>
        <p:txBody>
          <a:bodyPr anchor="ctr">
            <a:normAutofit/>
          </a:bodyPr>
          <a:lstStyle/>
          <a:p>
            <a:pPr algn="l"/>
            <a:r>
              <a:rPr lang="da-DK" sz="4800">
                <a:solidFill>
                  <a:schemeClr val="bg1"/>
                </a:solidFill>
              </a:rPr>
              <a:t>Substantiver</a:t>
            </a:r>
          </a:p>
        </p:txBody>
      </p:sp>
      <p:sp>
        <p:nvSpPr>
          <p:cNvPr id="3" name="Undertitel 2">
            <a:extLst>
              <a:ext uri="{FF2B5EF4-FFF2-40B4-BE49-F238E27FC236}">
                <a16:creationId xmlns:a16="http://schemas.microsoft.com/office/drawing/2014/main" id="{5FF480A0-6CF0-90B0-4B2D-9EDA06ACFE39}"/>
              </a:ext>
            </a:extLst>
          </p:cNvPr>
          <p:cNvSpPr>
            <a:spLocks noGrp="1"/>
          </p:cNvSpPr>
          <p:nvPr>
            <p:ph type="subTitle" idx="1"/>
          </p:nvPr>
        </p:nvSpPr>
        <p:spPr>
          <a:xfrm>
            <a:off x="6534687" y="841664"/>
            <a:ext cx="4867605" cy="5156800"/>
          </a:xfrm>
        </p:spPr>
        <p:txBody>
          <a:bodyPr anchor="ctr">
            <a:normAutofit/>
          </a:bodyPr>
          <a:lstStyle/>
          <a:p>
            <a:pPr marL="342900" indent="-342900" algn="l">
              <a:buFont typeface="Arial" panose="020B0604020202020204" pitchFamily="34" charset="0"/>
              <a:buChar char="•"/>
            </a:pPr>
            <a:r>
              <a:rPr lang="da-DK" dirty="0">
                <a:solidFill>
                  <a:schemeClr val="tx2"/>
                </a:solidFill>
              </a:rPr>
              <a:t>Tællelige  </a:t>
            </a:r>
          </a:p>
          <a:p>
            <a:pPr marL="342900" indent="-342900" algn="l">
              <a:buFont typeface="Arial" panose="020B0604020202020204" pitchFamily="34" charset="0"/>
              <a:buChar char="•"/>
            </a:pPr>
            <a:r>
              <a:rPr lang="da-DK" dirty="0">
                <a:solidFill>
                  <a:schemeClr val="tx2"/>
                </a:solidFill>
              </a:rPr>
              <a:t>Utællelige substantiver</a:t>
            </a:r>
          </a:p>
          <a:p>
            <a:pPr algn="l"/>
            <a:r>
              <a:rPr lang="da-DK" dirty="0">
                <a:solidFill>
                  <a:schemeClr val="tx2"/>
                </a:solidFill>
                <a:hlinkClick r:id="rId2"/>
              </a:rPr>
              <a:t>https://app.minlaering.dk/bog/1/kapitel/47220/sektion/47221</a:t>
            </a:r>
            <a:r>
              <a:rPr lang="da-DK" dirty="0">
                <a:solidFill>
                  <a:schemeClr val="tx2"/>
                </a:solidFill>
              </a:rPr>
              <a:t> </a:t>
            </a:r>
          </a:p>
        </p:txBody>
      </p:sp>
    </p:spTree>
    <p:extLst>
      <p:ext uri="{BB962C8B-B14F-4D97-AF65-F5344CB8AC3E}">
        <p14:creationId xmlns:p14="http://schemas.microsoft.com/office/powerpoint/2010/main" val="4271286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000"/>
                                  </p:stCondLst>
                                  <p:iterate type="wd">
                                    <p:tmPct val="15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1000"/>
                                  </p:stCondLst>
                                  <p:iterate type="wd">
                                    <p:tmPct val="15000"/>
                                  </p:iterate>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el 1">
            <a:extLst>
              <a:ext uri="{FF2B5EF4-FFF2-40B4-BE49-F238E27FC236}">
                <a16:creationId xmlns:a16="http://schemas.microsoft.com/office/drawing/2014/main" id="{4E04E944-E015-49D1-9CE0-8B9D28A035B6}"/>
              </a:ext>
            </a:extLst>
          </p:cNvPr>
          <p:cNvSpPr>
            <a:spLocks noGrp="1"/>
          </p:cNvSpPr>
          <p:nvPr>
            <p:ph type="title"/>
          </p:nvPr>
        </p:nvSpPr>
        <p:spPr>
          <a:xfrm>
            <a:off x="1188069" y="381935"/>
            <a:ext cx="4008583" cy="5974414"/>
          </a:xfrm>
        </p:spPr>
        <p:txBody>
          <a:bodyPr anchor="ctr">
            <a:normAutofit/>
          </a:bodyPr>
          <a:lstStyle/>
          <a:p>
            <a:r>
              <a:rPr lang="da-DK" sz="5600" dirty="0">
                <a:solidFill>
                  <a:srgbClr val="FFFFFF"/>
                </a:solidFill>
              </a:rPr>
              <a:t>Angivelse af mængde ved utællelige substantiver</a:t>
            </a:r>
          </a:p>
        </p:txBody>
      </p:sp>
      <p:grpSp>
        <p:nvGrpSpPr>
          <p:cNvPr id="12" name="Group 11">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Pladsholder til indhold 2">
            <a:extLst>
              <a:ext uri="{FF2B5EF4-FFF2-40B4-BE49-F238E27FC236}">
                <a16:creationId xmlns:a16="http://schemas.microsoft.com/office/drawing/2014/main" id="{D12EB539-4948-CE24-7282-53A9EDB9F5A9}"/>
              </a:ext>
            </a:extLst>
          </p:cNvPr>
          <p:cNvSpPr>
            <a:spLocks noGrp="1"/>
          </p:cNvSpPr>
          <p:nvPr>
            <p:ph idx="1"/>
          </p:nvPr>
        </p:nvSpPr>
        <p:spPr>
          <a:xfrm>
            <a:off x="6297233" y="518400"/>
            <a:ext cx="4771607" cy="5837949"/>
          </a:xfrm>
        </p:spPr>
        <p:txBody>
          <a:bodyPr anchor="ctr">
            <a:normAutofit/>
          </a:bodyPr>
          <a:lstStyle/>
          <a:p>
            <a:pPr marL="0" indent="0">
              <a:buNone/>
            </a:pPr>
            <a:r>
              <a:rPr lang="da-DK" sz="2000">
                <a:solidFill>
                  <a:schemeClr val="tx1">
                    <a:alpha val="80000"/>
                  </a:schemeClr>
                </a:solidFill>
              </a:rPr>
              <a:t>Men utællelige substantiver kan dog gøres "tællelige" eller angives i en form for mængde. Dette gøres ved at anvende mængdeudtryk som bl.a. </a:t>
            </a:r>
            <a:r>
              <a:rPr lang="da-DK" sz="2000" i="1">
                <a:solidFill>
                  <a:schemeClr val="tx1">
                    <a:alpha val="80000"/>
                  </a:schemeClr>
                </a:solidFill>
              </a:rPr>
              <a:t>a lot of, an item of, a piece of, some</a:t>
            </a:r>
            <a:r>
              <a:rPr lang="da-DK" sz="2000">
                <a:solidFill>
                  <a:schemeClr val="tx1">
                    <a:alpha val="80000"/>
                  </a:schemeClr>
                </a:solidFill>
              </a:rPr>
              <a:t>, </a:t>
            </a:r>
            <a:r>
              <a:rPr lang="da-DK" sz="2000" i="1">
                <a:solidFill>
                  <a:schemeClr val="tx1">
                    <a:alpha val="80000"/>
                  </a:schemeClr>
                </a:solidFill>
              </a:rPr>
              <a:t>any </a:t>
            </a:r>
            <a:r>
              <a:rPr lang="da-DK" sz="2000">
                <a:solidFill>
                  <a:schemeClr val="tx1">
                    <a:alpha val="80000"/>
                  </a:schemeClr>
                </a:solidFill>
              </a:rPr>
              <a:t>osv</a:t>
            </a:r>
            <a:r>
              <a:rPr lang="da-DK" sz="2000" i="1">
                <a:solidFill>
                  <a:schemeClr val="tx1">
                    <a:alpha val="80000"/>
                  </a:schemeClr>
                </a:solidFill>
              </a:rPr>
              <a:t>.</a:t>
            </a:r>
          </a:p>
          <a:p>
            <a:pPr marL="0" indent="0">
              <a:buNone/>
            </a:pPr>
            <a:endParaRPr lang="da-DK" sz="2000" i="1">
              <a:solidFill>
                <a:schemeClr val="tx1">
                  <a:alpha val="80000"/>
                </a:schemeClr>
              </a:solidFill>
            </a:endParaRPr>
          </a:p>
          <a:p>
            <a:pPr marL="0" indent="0">
              <a:buNone/>
            </a:pPr>
            <a:r>
              <a:rPr lang="da-DK" sz="2000" i="1">
                <a:solidFill>
                  <a:schemeClr val="tx1">
                    <a:alpha val="80000"/>
                  </a:schemeClr>
                </a:solidFill>
              </a:rPr>
              <a:t>She gave me two pieces of advice. He gave me some advice.</a:t>
            </a:r>
          </a:p>
          <a:p>
            <a:pPr marL="0" indent="0">
              <a:buNone/>
            </a:pPr>
            <a:endParaRPr lang="da-DK" sz="2000">
              <a:solidFill>
                <a:schemeClr val="tx1">
                  <a:alpha val="80000"/>
                </a:schemeClr>
              </a:solidFill>
            </a:endParaRPr>
          </a:p>
          <a:p>
            <a:endParaRPr lang="da-DK" sz="2000">
              <a:solidFill>
                <a:schemeClr val="tx1">
                  <a:alpha val="80000"/>
                </a:schemeClr>
              </a:solidFill>
            </a:endParaRPr>
          </a:p>
        </p:txBody>
      </p:sp>
      <p:cxnSp>
        <p:nvCxnSpPr>
          <p:cNvPr id="17" name="Straight Connector 1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6804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el 1">
            <a:extLst>
              <a:ext uri="{FF2B5EF4-FFF2-40B4-BE49-F238E27FC236}">
                <a16:creationId xmlns:a16="http://schemas.microsoft.com/office/drawing/2014/main" id="{74E95E30-5C93-E078-A050-1D2308A16AF0}"/>
              </a:ext>
            </a:extLst>
          </p:cNvPr>
          <p:cNvSpPr>
            <a:spLocks noGrp="1"/>
          </p:cNvSpPr>
          <p:nvPr>
            <p:ph type="title"/>
          </p:nvPr>
        </p:nvSpPr>
        <p:spPr>
          <a:xfrm>
            <a:off x="1188069" y="381935"/>
            <a:ext cx="4008583" cy="5974414"/>
          </a:xfrm>
        </p:spPr>
        <p:txBody>
          <a:bodyPr anchor="ctr">
            <a:normAutofit/>
          </a:bodyPr>
          <a:lstStyle/>
          <a:p>
            <a:r>
              <a:rPr lang="da-DK" sz="5600">
                <a:solidFill>
                  <a:srgbClr val="FFFFFF"/>
                </a:solidFill>
              </a:rPr>
              <a:t>Video utællelige substantiver</a:t>
            </a:r>
          </a:p>
        </p:txBody>
      </p:sp>
      <p:grpSp>
        <p:nvGrpSpPr>
          <p:cNvPr id="25" name="Group 24">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26"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27"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28"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Pladsholder til indhold 2">
            <a:extLst>
              <a:ext uri="{FF2B5EF4-FFF2-40B4-BE49-F238E27FC236}">
                <a16:creationId xmlns:a16="http://schemas.microsoft.com/office/drawing/2014/main" id="{FADAA45A-7304-AE2B-FAE0-51E727223423}"/>
              </a:ext>
            </a:extLst>
          </p:cNvPr>
          <p:cNvSpPr>
            <a:spLocks noGrp="1"/>
          </p:cNvSpPr>
          <p:nvPr>
            <p:ph idx="1"/>
          </p:nvPr>
        </p:nvSpPr>
        <p:spPr>
          <a:xfrm>
            <a:off x="6297233" y="518400"/>
            <a:ext cx="4771607" cy="5837949"/>
          </a:xfrm>
        </p:spPr>
        <p:txBody>
          <a:bodyPr anchor="ctr">
            <a:normAutofit/>
          </a:bodyPr>
          <a:lstStyle/>
          <a:p>
            <a:r>
              <a:rPr lang="da-DK" sz="2000">
                <a:solidFill>
                  <a:schemeClr val="tx1">
                    <a:alpha val="80000"/>
                  </a:schemeClr>
                </a:solidFill>
                <a:hlinkClick r:id="rId2"/>
              </a:rPr>
              <a:t>https://app.minlaering.dk/bog/6/kapitel/10732/sektion/11863#section-13430</a:t>
            </a:r>
            <a:r>
              <a:rPr lang="da-DK" sz="2000">
                <a:solidFill>
                  <a:schemeClr val="tx1">
                    <a:alpha val="80000"/>
                  </a:schemeClr>
                </a:solidFill>
              </a:rPr>
              <a:t> </a:t>
            </a:r>
          </a:p>
        </p:txBody>
      </p:sp>
      <p:cxnSp>
        <p:nvCxnSpPr>
          <p:cNvPr id="30" name="Straight Connector 29">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0422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el 1">
            <a:extLst>
              <a:ext uri="{FF2B5EF4-FFF2-40B4-BE49-F238E27FC236}">
                <a16:creationId xmlns:a16="http://schemas.microsoft.com/office/drawing/2014/main" id="{F2A8E2FB-B845-6F8D-7D1D-F61FDAB60176}"/>
              </a:ext>
            </a:extLst>
          </p:cNvPr>
          <p:cNvSpPr>
            <a:spLocks noGrp="1"/>
          </p:cNvSpPr>
          <p:nvPr>
            <p:ph type="title"/>
          </p:nvPr>
        </p:nvSpPr>
        <p:spPr>
          <a:xfrm>
            <a:off x="1188069" y="381935"/>
            <a:ext cx="4008583" cy="5974414"/>
          </a:xfrm>
        </p:spPr>
        <p:txBody>
          <a:bodyPr anchor="ctr">
            <a:normAutofit/>
          </a:bodyPr>
          <a:lstStyle/>
          <a:p>
            <a:r>
              <a:rPr lang="da-DK" sz="5600">
                <a:solidFill>
                  <a:srgbClr val="FFFFFF"/>
                </a:solidFill>
              </a:rPr>
              <a:t>Utællelige substantiver</a:t>
            </a:r>
          </a:p>
        </p:txBody>
      </p:sp>
      <p:grpSp>
        <p:nvGrpSpPr>
          <p:cNvPr id="25" name="Group 24">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26"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27"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28"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Pladsholder til indhold 2">
            <a:extLst>
              <a:ext uri="{FF2B5EF4-FFF2-40B4-BE49-F238E27FC236}">
                <a16:creationId xmlns:a16="http://schemas.microsoft.com/office/drawing/2014/main" id="{137CD24B-A3F0-8917-7DDC-D7F58A9CEC02}"/>
              </a:ext>
            </a:extLst>
          </p:cNvPr>
          <p:cNvSpPr>
            <a:spLocks noGrp="1"/>
          </p:cNvSpPr>
          <p:nvPr>
            <p:ph idx="1"/>
          </p:nvPr>
        </p:nvSpPr>
        <p:spPr>
          <a:xfrm>
            <a:off x="6297233" y="518400"/>
            <a:ext cx="4771607" cy="5837949"/>
          </a:xfrm>
        </p:spPr>
        <p:txBody>
          <a:bodyPr anchor="ctr">
            <a:normAutofit/>
          </a:bodyPr>
          <a:lstStyle/>
          <a:p>
            <a:r>
              <a:rPr lang="en-US" sz="2000">
                <a:solidFill>
                  <a:schemeClr val="tx1">
                    <a:alpha val="80000"/>
                  </a:schemeClr>
                </a:solidFill>
              </a:rPr>
              <a:t>fx </a:t>
            </a:r>
            <a:r>
              <a:rPr lang="en-US" sz="2000" i="1">
                <a:solidFill>
                  <a:schemeClr val="tx1">
                    <a:alpha val="80000"/>
                  </a:schemeClr>
                </a:solidFill>
              </a:rPr>
              <a:t>clothes, shorts, scissors, glasses, belongings</a:t>
            </a:r>
            <a:r>
              <a:rPr lang="da-DK" sz="2000" i="1">
                <a:solidFill>
                  <a:schemeClr val="tx1">
                    <a:alpha val="80000"/>
                  </a:schemeClr>
                </a:solidFill>
              </a:rPr>
              <a:t> er utællelige og optræder kun i pluralis</a:t>
            </a:r>
          </a:p>
          <a:p>
            <a:pPr marL="0" indent="0">
              <a:buNone/>
            </a:pPr>
            <a:endParaRPr lang="da-DK" sz="2000" i="1">
              <a:solidFill>
                <a:schemeClr val="tx1">
                  <a:alpha val="80000"/>
                </a:schemeClr>
              </a:solidFill>
            </a:endParaRPr>
          </a:p>
          <a:p>
            <a:pPr marL="0" indent="0">
              <a:buNone/>
            </a:pPr>
            <a:r>
              <a:rPr lang="da-DK" sz="2000" i="1">
                <a:solidFill>
                  <a:schemeClr val="tx1">
                    <a:alpha val="80000"/>
                  </a:schemeClr>
                </a:solidFill>
              </a:rPr>
              <a:t>Eksempel:</a:t>
            </a:r>
          </a:p>
          <a:p>
            <a:r>
              <a:rPr lang="en-US" sz="2000" i="1">
                <a:solidFill>
                  <a:schemeClr val="tx1">
                    <a:alpha val="80000"/>
                  </a:schemeClr>
                </a:solidFill>
              </a:rPr>
              <a:t>Your </a:t>
            </a:r>
            <a:r>
              <a:rPr lang="en-US" sz="2000" b="1" i="1">
                <a:solidFill>
                  <a:schemeClr val="tx1">
                    <a:alpha val="80000"/>
                  </a:schemeClr>
                </a:solidFill>
              </a:rPr>
              <a:t>jeans</a:t>
            </a:r>
            <a:r>
              <a:rPr lang="en-US" sz="2000" i="1">
                <a:solidFill>
                  <a:schemeClr val="tx1">
                    <a:alpha val="80000"/>
                  </a:schemeClr>
                </a:solidFill>
              </a:rPr>
              <a:t> </a:t>
            </a:r>
            <a:r>
              <a:rPr lang="en-US" sz="2000" i="1" u="sng">
                <a:solidFill>
                  <a:schemeClr val="tx1">
                    <a:alpha val="80000"/>
                  </a:schemeClr>
                </a:solidFill>
              </a:rPr>
              <a:t>look</a:t>
            </a:r>
            <a:r>
              <a:rPr lang="en-US" sz="2000" i="1">
                <a:solidFill>
                  <a:schemeClr val="tx1">
                    <a:alpha val="80000"/>
                  </a:schemeClr>
                </a:solidFill>
              </a:rPr>
              <a:t> very new.</a:t>
            </a:r>
            <a:endParaRPr lang="da-DK" sz="2000" i="1">
              <a:solidFill>
                <a:schemeClr val="tx1">
                  <a:alpha val="80000"/>
                </a:schemeClr>
              </a:solidFill>
            </a:endParaRPr>
          </a:p>
          <a:p>
            <a:endParaRPr lang="da-DK" sz="2000" i="1">
              <a:solidFill>
                <a:schemeClr val="tx1">
                  <a:alpha val="80000"/>
                </a:schemeClr>
              </a:solidFill>
            </a:endParaRPr>
          </a:p>
          <a:p>
            <a:r>
              <a:rPr lang="da-DK" sz="2000">
                <a:solidFill>
                  <a:schemeClr val="tx1">
                    <a:alpha val="80000"/>
                  </a:schemeClr>
                </a:solidFill>
              </a:rPr>
              <a:t>Denne slags substantiver kan dog også gøres '</a:t>
            </a:r>
            <a:r>
              <a:rPr lang="da-DK" sz="2000">
                <a:solidFill>
                  <a:schemeClr val="tx1">
                    <a:alpha val="80000"/>
                  </a:schemeClr>
                </a:solidFill>
                <a:hlinkClick r:id="rId2"/>
              </a:rPr>
              <a:t>tællelige</a:t>
            </a:r>
            <a:r>
              <a:rPr lang="da-DK" sz="2000">
                <a:solidFill>
                  <a:schemeClr val="tx1">
                    <a:alpha val="80000"/>
                  </a:schemeClr>
                </a:solidFill>
              </a:rPr>
              <a:t>' ved at sætte fx </a:t>
            </a:r>
            <a:r>
              <a:rPr lang="da-DK" sz="2000" i="1">
                <a:solidFill>
                  <a:schemeClr val="tx1">
                    <a:alpha val="80000"/>
                  </a:schemeClr>
                </a:solidFill>
              </a:rPr>
              <a:t>a pair of/an item of</a:t>
            </a:r>
            <a:r>
              <a:rPr lang="da-DK" sz="2000">
                <a:solidFill>
                  <a:schemeClr val="tx1">
                    <a:alpha val="80000"/>
                  </a:schemeClr>
                </a:solidFill>
              </a:rPr>
              <a:t> foran:</a:t>
            </a:r>
          </a:p>
        </p:txBody>
      </p:sp>
      <p:cxnSp>
        <p:nvCxnSpPr>
          <p:cNvPr id="30" name="Straight Connector 29">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6979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el 1">
            <a:extLst>
              <a:ext uri="{FF2B5EF4-FFF2-40B4-BE49-F238E27FC236}">
                <a16:creationId xmlns:a16="http://schemas.microsoft.com/office/drawing/2014/main" id="{BDF20F9D-E062-4151-926C-EA918AF426DB}"/>
              </a:ext>
            </a:extLst>
          </p:cNvPr>
          <p:cNvSpPr>
            <a:spLocks noGrp="1"/>
          </p:cNvSpPr>
          <p:nvPr>
            <p:ph type="title"/>
          </p:nvPr>
        </p:nvSpPr>
        <p:spPr>
          <a:xfrm>
            <a:off x="1188069" y="381935"/>
            <a:ext cx="4008583" cy="5974414"/>
          </a:xfrm>
        </p:spPr>
        <p:txBody>
          <a:bodyPr anchor="ctr">
            <a:normAutofit/>
          </a:bodyPr>
          <a:lstStyle/>
          <a:p>
            <a:r>
              <a:rPr lang="da-DK" sz="5600">
                <a:solidFill>
                  <a:srgbClr val="FFFFFF"/>
                </a:solidFill>
              </a:rPr>
              <a:t>Lav øvelse 5. Find utællelige substantiver.</a:t>
            </a:r>
          </a:p>
        </p:txBody>
      </p:sp>
      <p:grpSp>
        <p:nvGrpSpPr>
          <p:cNvPr id="25" name="Group 24">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26"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27"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28"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Pladsholder til indhold 2">
            <a:extLst>
              <a:ext uri="{FF2B5EF4-FFF2-40B4-BE49-F238E27FC236}">
                <a16:creationId xmlns:a16="http://schemas.microsoft.com/office/drawing/2014/main" id="{D12CA348-3B37-3891-C431-85C509817CE8}"/>
              </a:ext>
            </a:extLst>
          </p:cNvPr>
          <p:cNvSpPr>
            <a:spLocks noGrp="1"/>
          </p:cNvSpPr>
          <p:nvPr>
            <p:ph idx="1"/>
          </p:nvPr>
        </p:nvSpPr>
        <p:spPr>
          <a:xfrm>
            <a:off x="6297233" y="518400"/>
            <a:ext cx="4771607" cy="5837949"/>
          </a:xfrm>
        </p:spPr>
        <p:txBody>
          <a:bodyPr anchor="ctr">
            <a:normAutofit/>
          </a:bodyPr>
          <a:lstStyle/>
          <a:p>
            <a:r>
              <a:rPr lang="da-DK" sz="2000" dirty="0">
                <a:solidFill>
                  <a:schemeClr val="tx1">
                    <a:alpha val="80000"/>
                  </a:schemeClr>
                </a:solidFill>
                <a:hlinkClick r:id="rId2"/>
              </a:rPr>
              <a:t>https://gettingstarted.systime.dk/?id=161#c416</a:t>
            </a:r>
            <a:r>
              <a:rPr lang="da-DK" sz="2000" dirty="0">
                <a:solidFill>
                  <a:schemeClr val="tx1">
                    <a:alpha val="80000"/>
                  </a:schemeClr>
                </a:solidFill>
              </a:rPr>
              <a:t> </a:t>
            </a:r>
          </a:p>
          <a:p>
            <a:pPr marL="0" indent="0">
              <a:buNone/>
            </a:pPr>
            <a:endParaRPr lang="da-DK" sz="2000" dirty="0">
              <a:solidFill>
                <a:schemeClr val="tx1">
                  <a:alpha val="80000"/>
                </a:schemeClr>
              </a:solidFill>
            </a:endParaRPr>
          </a:p>
          <a:p>
            <a:pPr marL="0" indent="0">
              <a:buNone/>
            </a:pPr>
            <a:r>
              <a:rPr lang="da-DK" sz="2000" dirty="0">
                <a:solidFill>
                  <a:schemeClr val="tx1">
                    <a:alpha val="80000"/>
                  </a:schemeClr>
                </a:solidFill>
              </a:rPr>
              <a:t>Tip: hvis du er i tvivl om hvorvidt substantivet er tælleligt eller utælleligt, kan du gøre følgende:</a:t>
            </a:r>
          </a:p>
          <a:p>
            <a:pPr marL="457200" indent="-457200">
              <a:buAutoNum type="arabicPeriod"/>
            </a:pPr>
            <a:r>
              <a:rPr lang="da-DK" sz="2000" dirty="0">
                <a:solidFill>
                  <a:schemeClr val="tx1">
                    <a:alpha val="80000"/>
                  </a:schemeClr>
                </a:solidFill>
              </a:rPr>
              <a:t>Slå ordet op i </a:t>
            </a:r>
            <a:r>
              <a:rPr lang="da-DK" sz="2000" dirty="0" err="1">
                <a:solidFill>
                  <a:schemeClr val="tx1">
                    <a:alpha val="80000"/>
                  </a:schemeClr>
                </a:solidFill>
              </a:rPr>
              <a:t>Longmann</a:t>
            </a:r>
            <a:r>
              <a:rPr lang="da-DK" sz="2000" dirty="0">
                <a:solidFill>
                  <a:schemeClr val="tx1">
                    <a:alpha val="80000"/>
                  </a:schemeClr>
                </a:solidFill>
              </a:rPr>
              <a:t> Dictionary</a:t>
            </a:r>
          </a:p>
          <a:p>
            <a:pPr marL="0" indent="0">
              <a:buNone/>
            </a:pPr>
            <a:r>
              <a:rPr lang="da-DK" sz="2000" dirty="0">
                <a:solidFill>
                  <a:schemeClr val="tx1">
                    <a:alpha val="80000"/>
                  </a:schemeClr>
                </a:solidFill>
                <a:hlinkClick r:id="rId3"/>
              </a:rPr>
              <a:t>https://www.ldoceonline.com/</a:t>
            </a:r>
            <a:r>
              <a:rPr lang="da-DK" sz="2000" dirty="0">
                <a:solidFill>
                  <a:schemeClr val="tx1">
                    <a:alpha val="80000"/>
                  </a:schemeClr>
                </a:solidFill>
              </a:rPr>
              <a:t> </a:t>
            </a:r>
          </a:p>
          <a:p>
            <a:pPr marL="0" indent="0">
              <a:buNone/>
            </a:pPr>
            <a:r>
              <a:rPr lang="da-DK" sz="2000" dirty="0">
                <a:solidFill>
                  <a:schemeClr val="tx1">
                    <a:alpha val="80000"/>
                  </a:schemeClr>
                </a:solidFill>
              </a:rPr>
              <a:t>2. Hvis der står </a:t>
            </a:r>
            <a:r>
              <a:rPr lang="da-DK" dirty="0"/>
              <a:t> [</a:t>
            </a:r>
            <a:r>
              <a:rPr lang="da-DK" b="1" dirty="0" err="1"/>
              <a:t>countable</a:t>
            </a:r>
            <a:r>
              <a:rPr lang="da-DK" dirty="0"/>
              <a:t>] </a:t>
            </a:r>
            <a:r>
              <a:rPr lang="da-DK" sz="2000" dirty="0"/>
              <a:t>ud for substantivet betyder det, at ordet er tælleligt. Står der derimod ”</a:t>
            </a:r>
            <a:r>
              <a:rPr lang="da-DK" sz="2000" dirty="0" err="1"/>
              <a:t>uncountable</a:t>
            </a:r>
            <a:r>
              <a:rPr lang="da-DK" sz="2000" dirty="0"/>
              <a:t>” er det utælleligt.</a:t>
            </a:r>
            <a:endParaRPr lang="da-DK" sz="2000" dirty="0">
              <a:solidFill>
                <a:schemeClr val="tx1">
                  <a:alpha val="80000"/>
                </a:schemeClr>
              </a:solidFill>
            </a:endParaRPr>
          </a:p>
        </p:txBody>
      </p:sp>
      <p:cxnSp>
        <p:nvCxnSpPr>
          <p:cNvPr id="30" name="Straight Connector 29">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5203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3">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8851E4A-1932-2BBD-E359-8B3EE1C545E8}"/>
              </a:ext>
            </a:extLst>
          </p:cNvPr>
          <p:cNvSpPr>
            <a:spLocks noGrp="1"/>
          </p:cNvSpPr>
          <p:nvPr>
            <p:ph type="title"/>
          </p:nvPr>
        </p:nvSpPr>
        <p:spPr>
          <a:xfrm>
            <a:off x="838201" y="365125"/>
            <a:ext cx="5251316" cy="1807305"/>
          </a:xfrm>
        </p:spPr>
        <p:txBody>
          <a:bodyPr>
            <a:normAutofit/>
          </a:bodyPr>
          <a:lstStyle/>
          <a:p>
            <a:r>
              <a:rPr lang="da-DK"/>
              <a:t>Kollektiver</a:t>
            </a:r>
          </a:p>
        </p:txBody>
      </p:sp>
      <p:sp>
        <p:nvSpPr>
          <p:cNvPr id="3" name="Pladsholder til indhold 2">
            <a:extLst>
              <a:ext uri="{FF2B5EF4-FFF2-40B4-BE49-F238E27FC236}">
                <a16:creationId xmlns:a16="http://schemas.microsoft.com/office/drawing/2014/main" id="{03DC1CE4-D7F2-F8DA-89F1-A2AFFE7CBB39}"/>
              </a:ext>
            </a:extLst>
          </p:cNvPr>
          <p:cNvSpPr>
            <a:spLocks noGrp="1"/>
          </p:cNvSpPr>
          <p:nvPr>
            <p:ph idx="1"/>
          </p:nvPr>
        </p:nvSpPr>
        <p:spPr>
          <a:xfrm>
            <a:off x="838200" y="2333297"/>
            <a:ext cx="4619621" cy="3843666"/>
          </a:xfrm>
        </p:spPr>
        <p:txBody>
          <a:bodyPr>
            <a:normAutofit/>
          </a:bodyPr>
          <a:lstStyle/>
          <a:p>
            <a:pPr>
              <a:buNone/>
            </a:pPr>
            <a:endParaRPr lang="da-DK" sz="2000"/>
          </a:p>
          <a:p>
            <a:r>
              <a:rPr lang="da-DK" sz="2000"/>
              <a:t>Kollektiver er </a:t>
            </a:r>
            <a:r>
              <a:rPr lang="da-DK" sz="2000">
                <a:hlinkClick r:id="rId2"/>
              </a:rPr>
              <a:t>substantiver</a:t>
            </a:r>
            <a:r>
              <a:rPr lang="da-DK" sz="2000"/>
              <a:t>, der både kan opfattes som en samlet helhed og som en samling af enkeltelementer/enkeltindivider.</a:t>
            </a:r>
          </a:p>
          <a:p>
            <a:pPr marL="0" indent="0">
              <a:buNone/>
            </a:pPr>
            <a:r>
              <a:rPr lang="da-DK" sz="2000"/>
              <a:t>Vigtige kollektiver er eksempelvis </a:t>
            </a:r>
            <a:r>
              <a:rPr lang="da-DK" sz="2000" i="1"/>
              <a:t>class, family, group, party, staff, crew, team, army</a:t>
            </a:r>
            <a:r>
              <a:rPr lang="da-DK" sz="2000"/>
              <a:t>.</a:t>
            </a:r>
          </a:p>
          <a:p>
            <a:endParaRPr lang="da-DK" sz="2000"/>
          </a:p>
          <a:p>
            <a:pPr marL="0" indent="0">
              <a:buNone/>
            </a:pPr>
            <a:endParaRPr lang="da-DK" sz="2000" dirty="0"/>
          </a:p>
        </p:txBody>
      </p:sp>
      <p:pic>
        <p:nvPicPr>
          <p:cNvPr id="5" name="Picture 4" descr="Forankret Yachts øverst">
            <a:extLst>
              <a:ext uri="{FF2B5EF4-FFF2-40B4-BE49-F238E27FC236}">
                <a16:creationId xmlns:a16="http://schemas.microsoft.com/office/drawing/2014/main" id="{EF45F6F0-57F6-2AF1-C5B4-D52167669806}"/>
              </a:ext>
            </a:extLst>
          </p:cNvPr>
          <p:cNvPicPr>
            <a:picLocks noChangeAspect="1"/>
          </p:cNvPicPr>
          <p:nvPr/>
        </p:nvPicPr>
        <p:blipFill>
          <a:blip r:embed="rId3"/>
          <a:srcRect l="22171" r="19791" b="-1"/>
          <a:stretch>
            <a:fillRect/>
          </a:stretch>
        </p:blipFill>
        <p:spPr>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12545099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6C526B9-CA5C-0308-1782-83F6C82ADBC9}"/>
              </a:ext>
            </a:extLst>
          </p:cNvPr>
          <p:cNvSpPr>
            <a:spLocks noGrp="1"/>
          </p:cNvSpPr>
          <p:nvPr>
            <p:ph type="title"/>
          </p:nvPr>
        </p:nvSpPr>
        <p:spPr>
          <a:xfrm>
            <a:off x="804672" y="802955"/>
            <a:ext cx="4766330" cy="1454051"/>
          </a:xfrm>
        </p:spPr>
        <p:txBody>
          <a:bodyPr>
            <a:normAutofit/>
          </a:bodyPr>
          <a:lstStyle/>
          <a:p>
            <a:r>
              <a:rPr lang="da-DK" sz="3600">
                <a:solidFill>
                  <a:schemeClr val="tx2"/>
                </a:solidFill>
              </a:rPr>
              <a:t>Kollektiver</a:t>
            </a:r>
          </a:p>
        </p:txBody>
      </p:sp>
      <p:sp>
        <p:nvSpPr>
          <p:cNvPr id="3" name="Pladsholder til indhold 2">
            <a:extLst>
              <a:ext uri="{FF2B5EF4-FFF2-40B4-BE49-F238E27FC236}">
                <a16:creationId xmlns:a16="http://schemas.microsoft.com/office/drawing/2014/main" id="{05716A7A-9A14-A823-9803-1A4217CA0A12}"/>
              </a:ext>
            </a:extLst>
          </p:cNvPr>
          <p:cNvSpPr>
            <a:spLocks noGrp="1"/>
          </p:cNvSpPr>
          <p:nvPr>
            <p:ph idx="1"/>
          </p:nvPr>
        </p:nvSpPr>
        <p:spPr>
          <a:xfrm>
            <a:off x="804672" y="2421683"/>
            <a:ext cx="4765949" cy="3353476"/>
          </a:xfrm>
        </p:spPr>
        <p:txBody>
          <a:bodyPr anchor="t">
            <a:normAutofit/>
          </a:bodyPr>
          <a:lstStyle/>
          <a:p>
            <a:r>
              <a:rPr lang="da-DK" sz="1700" dirty="0">
                <a:solidFill>
                  <a:schemeClr val="tx2"/>
                </a:solidFill>
              </a:rPr>
              <a:t> Anskues substantiverne som en helhed, bøjes de i </a:t>
            </a:r>
            <a:r>
              <a:rPr lang="da-DK" sz="1700" dirty="0">
                <a:solidFill>
                  <a:schemeClr val="tx2"/>
                </a:solidFill>
                <a:hlinkClick r:id="rId2"/>
              </a:rPr>
              <a:t>singularis</a:t>
            </a:r>
            <a:r>
              <a:rPr lang="da-DK" sz="1700" dirty="0">
                <a:solidFill>
                  <a:schemeClr val="tx2"/>
                </a:solidFill>
              </a:rPr>
              <a:t> (og tager derfor </a:t>
            </a:r>
            <a:r>
              <a:rPr lang="da-DK" sz="1700" dirty="0">
                <a:solidFill>
                  <a:schemeClr val="tx2"/>
                </a:solidFill>
                <a:hlinkClick r:id="rId3"/>
              </a:rPr>
              <a:t>verbet</a:t>
            </a:r>
            <a:r>
              <a:rPr lang="da-DK" sz="1700" dirty="0">
                <a:solidFill>
                  <a:schemeClr val="tx2"/>
                </a:solidFill>
              </a:rPr>
              <a:t> i </a:t>
            </a:r>
            <a:r>
              <a:rPr lang="da-DK" sz="1700" dirty="0">
                <a:solidFill>
                  <a:schemeClr val="tx2"/>
                </a:solidFill>
                <a:hlinkClick r:id="rId2"/>
              </a:rPr>
              <a:t>singularis</a:t>
            </a:r>
            <a:r>
              <a:rPr lang="da-DK" sz="1700" dirty="0">
                <a:solidFill>
                  <a:schemeClr val="tx2"/>
                </a:solidFill>
              </a:rPr>
              <a:t>)</a:t>
            </a:r>
          </a:p>
          <a:p>
            <a:pPr marL="0" indent="0">
              <a:buNone/>
            </a:pPr>
            <a:r>
              <a:rPr lang="da-DK" sz="1700" dirty="0">
                <a:solidFill>
                  <a:schemeClr val="tx2"/>
                </a:solidFill>
              </a:rPr>
              <a:t>My </a:t>
            </a:r>
            <a:r>
              <a:rPr lang="da-DK" sz="1700" dirty="0" err="1">
                <a:solidFill>
                  <a:schemeClr val="tx2"/>
                </a:solidFill>
              </a:rPr>
              <a:t>family</a:t>
            </a:r>
            <a:r>
              <a:rPr lang="da-DK" sz="1700" dirty="0">
                <a:solidFill>
                  <a:schemeClr val="tx2"/>
                </a:solidFill>
              </a:rPr>
              <a:t> is </a:t>
            </a:r>
            <a:r>
              <a:rPr lang="da-DK" sz="1700" dirty="0" err="1">
                <a:solidFill>
                  <a:schemeClr val="tx2"/>
                </a:solidFill>
              </a:rPr>
              <a:t>my</a:t>
            </a:r>
            <a:r>
              <a:rPr lang="da-DK" sz="1700" dirty="0">
                <a:solidFill>
                  <a:schemeClr val="tx2"/>
                </a:solidFill>
              </a:rPr>
              <a:t> most </a:t>
            </a:r>
            <a:r>
              <a:rPr lang="da-DK" sz="1700" dirty="0" err="1">
                <a:solidFill>
                  <a:schemeClr val="tx2"/>
                </a:solidFill>
              </a:rPr>
              <a:t>important</a:t>
            </a:r>
            <a:r>
              <a:rPr lang="da-DK" sz="1700" dirty="0">
                <a:solidFill>
                  <a:schemeClr val="tx2"/>
                </a:solidFill>
              </a:rPr>
              <a:t> </a:t>
            </a:r>
            <a:r>
              <a:rPr lang="da-DK" sz="1700" dirty="0" err="1">
                <a:solidFill>
                  <a:schemeClr val="tx2"/>
                </a:solidFill>
              </a:rPr>
              <a:t>network</a:t>
            </a:r>
            <a:endParaRPr lang="da-DK" sz="1700" dirty="0">
              <a:solidFill>
                <a:schemeClr val="tx2"/>
              </a:solidFill>
            </a:endParaRPr>
          </a:p>
          <a:p>
            <a:pPr marL="0" indent="0">
              <a:buNone/>
            </a:pPr>
            <a:endParaRPr lang="da-DK" sz="1700" dirty="0">
              <a:solidFill>
                <a:schemeClr val="tx2"/>
              </a:solidFill>
            </a:endParaRPr>
          </a:p>
          <a:p>
            <a:pPr marL="0" indent="0">
              <a:buNone/>
            </a:pPr>
            <a:endParaRPr lang="da-DK" sz="1700" dirty="0">
              <a:solidFill>
                <a:schemeClr val="tx2"/>
              </a:solidFill>
            </a:endParaRPr>
          </a:p>
          <a:p>
            <a:r>
              <a:rPr lang="da-DK" sz="1700" dirty="0">
                <a:solidFill>
                  <a:schemeClr val="tx2"/>
                </a:solidFill>
              </a:rPr>
              <a:t>men anskues de som en samling af enkeltelementer/enkeltindivider, bøjes de i </a:t>
            </a:r>
            <a:r>
              <a:rPr lang="da-DK" sz="1700" dirty="0">
                <a:solidFill>
                  <a:schemeClr val="tx2"/>
                </a:solidFill>
                <a:hlinkClick r:id="rId4"/>
              </a:rPr>
              <a:t>pluralis</a:t>
            </a:r>
            <a:r>
              <a:rPr lang="da-DK" sz="1700" dirty="0">
                <a:solidFill>
                  <a:schemeClr val="tx2"/>
                </a:solidFill>
              </a:rPr>
              <a:t> (og tager derfor også </a:t>
            </a:r>
            <a:r>
              <a:rPr lang="da-DK" sz="1700" dirty="0">
                <a:solidFill>
                  <a:schemeClr val="tx2"/>
                </a:solidFill>
                <a:hlinkClick r:id="rId3"/>
              </a:rPr>
              <a:t>verbet</a:t>
            </a:r>
            <a:r>
              <a:rPr lang="da-DK" sz="1700" dirty="0">
                <a:solidFill>
                  <a:schemeClr val="tx2"/>
                </a:solidFill>
              </a:rPr>
              <a:t> i </a:t>
            </a:r>
            <a:r>
              <a:rPr lang="da-DK" sz="1700" dirty="0">
                <a:solidFill>
                  <a:schemeClr val="tx2"/>
                </a:solidFill>
                <a:hlinkClick r:id="rId4"/>
              </a:rPr>
              <a:t>pluralis</a:t>
            </a:r>
            <a:r>
              <a:rPr lang="da-DK" sz="1700" dirty="0">
                <a:solidFill>
                  <a:schemeClr val="tx2"/>
                </a:solidFill>
              </a:rPr>
              <a:t>). </a:t>
            </a:r>
          </a:p>
          <a:p>
            <a:r>
              <a:rPr lang="da-DK" sz="1700" dirty="0">
                <a:solidFill>
                  <a:schemeClr val="tx2"/>
                </a:solidFill>
              </a:rPr>
              <a:t>The band </a:t>
            </a:r>
            <a:r>
              <a:rPr lang="da-DK" sz="1700" dirty="0" err="1">
                <a:solidFill>
                  <a:schemeClr val="tx2"/>
                </a:solidFill>
              </a:rPr>
              <a:t>were</a:t>
            </a:r>
            <a:r>
              <a:rPr lang="da-DK" sz="1700" dirty="0">
                <a:solidFill>
                  <a:schemeClr val="tx2"/>
                </a:solidFill>
              </a:rPr>
              <a:t> </a:t>
            </a:r>
            <a:r>
              <a:rPr lang="da-DK" sz="1700" dirty="0" err="1">
                <a:solidFill>
                  <a:schemeClr val="tx2"/>
                </a:solidFill>
              </a:rPr>
              <a:t>discussing</a:t>
            </a:r>
            <a:r>
              <a:rPr lang="da-DK" sz="1700" dirty="0">
                <a:solidFill>
                  <a:schemeClr val="tx2"/>
                </a:solidFill>
              </a:rPr>
              <a:t> </a:t>
            </a:r>
            <a:r>
              <a:rPr lang="da-DK" sz="1700" dirty="0" err="1">
                <a:solidFill>
                  <a:schemeClr val="tx2"/>
                </a:solidFill>
              </a:rPr>
              <a:t>their</a:t>
            </a:r>
            <a:r>
              <a:rPr lang="da-DK" sz="1700" dirty="0">
                <a:solidFill>
                  <a:schemeClr val="tx2"/>
                </a:solidFill>
              </a:rPr>
              <a:t> </a:t>
            </a:r>
            <a:r>
              <a:rPr lang="da-DK" sz="1700" dirty="0" err="1">
                <a:solidFill>
                  <a:schemeClr val="tx2"/>
                </a:solidFill>
              </a:rPr>
              <a:t>next</a:t>
            </a:r>
            <a:r>
              <a:rPr lang="da-DK" sz="1700" dirty="0">
                <a:solidFill>
                  <a:schemeClr val="tx2"/>
                </a:solidFill>
              </a:rPr>
              <a:t> </a:t>
            </a:r>
            <a:r>
              <a:rPr lang="da-DK" sz="1700" dirty="0" err="1">
                <a:solidFill>
                  <a:schemeClr val="tx2"/>
                </a:solidFill>
              </a:rPr>
              <a:t>concert</a:t>
            </a:r>
            <a:r>
              <a:rPr lang="da-DK" sz="1700" dirty="0">
                <a:solidFill>
                  <a:schemeClr val="tx2"/>
                </a:solidFill>
              </a:rPr>
              <a:t>.</a:t>
            </a:r>
          </a:p>
          <a:p>
            <a:pPr marL="0" indent="0">
              <a:buNone/>
            </a:pPr>
            <a:endParaRPr lang="da-DK" sz="1700" dirty="0">
              <a:solidFill>
                <a:schemeClr val="tx2"/>
              </a:solidFill>
            </a:endParaRPr>
          </a:p>
        </p:txBody>
      </p:sp>
      <p:grpSp>
        <p:nvGrpSpPr>
          <p:cNvPr id="13" name="Group 12">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14" name="Freeform: Shape 13">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4" name="Tabel 3">
            <a:extLst>
              <a:ext uri="{FF2B5EF4-FFF2-40B4-BE49-F238E27FC236}">
                <a16:creationId xmlns:a16="http://schemas.microsoft.com/office/drawing/2014/main" id="{FED42016-3BC3-D643-DC3D-E5F9800992C1}"/>
              </a:ext>
            </a:extLst>
          </p:cNvPr>
          <p:cNvGraphicFramePr>
            <a:graphicFrameLocks noGrp="1"/>
          </p:cNvGraphicFramePr>
          <p:nvPr>
            <p:extLst>
              <p:ext uri="{D42A27DB-BD31-4B8C-83A1-F6EECF244321}">
                <p14:modId xmlns:p14="http://schemas.microsoft.com/office/powerpoint/2010/main" val="1304772932"/>
              </p:ext>
            </p:extLst>
          </p:nvPr>
        </p:nvGraphicFramePr>
        <p:xfrm>
          <a:off x="8522208" y="2549652"/>
          <a:ext cx="2514600" cy="2682240"/>
        </p:xfrm>
        <a:graphic>
          <a:graphicData uri="http://schemas.openxmlformats.org/drawingml/2006/table">
            <a:tbl>
              <a:tblPr/>
              <a:tblGrid>
                <a:gridCol w="1257300">
                  <a:extLst>
                    <a:ext uri="{9D8B030D-6E8A-4147-A177-3AD203B41FA5}">
                      <a16:colId xmlns:a16="http://schemas.microsoft.com/office/drawing/2014/main" val="254732680"/>
                    </a:ext>
                  </a:extLst>
                </a:gridCol>
                <a:gridCol w="1257300">
                  <a:extLst>
                    <a:ext uri="{9D8B030D-6E8A-4147-A177-3AD203B41FA5}">
                      <a16:colId xmlns:a16="http://schemas.microsoft.com/office/drawing/2014/main" val="3197284127"/>
                    </a:ext>
                  </a:extLst>
                </a:gridCol>
              </a:tblGrid>
              <a:tr h="670560">
                <a:tc>
                  <a:txBody>
                    <a:bodyPr/>
                    <a:lstStyle/>
                    <a:p>
                      <a:endParaRPr lang="da-DK" sz="3300"/>
                    </a:p>
                  </a:txBody>
                  <a:tcPr marL="0" marR="0" marT="0" marB="0" anchor="ctr">
                    <a:lnL>
                      <a:noFill/>
                    </a:lnL>
                    <a:lnR>
                      <a:noFill/>
                    </a:lnR>
                    <a:lnT>
                      <a:noFill/>
                    </a:lnT>
                    <a:lnB>
                      <a:noFill/>
                    </a:lnB>
                    <a:noFill/>
                  </a:tcPr>
                </a:tc>
                <a:tc>
                  <a:txBody>
                    <a:bodyPr/>
                    <a:lstStyle/>
                    <a:p>
                      <a:endParaRPr lang="en-US" sz="3300">
                        <a:effectLst/>
                      </a:endParaRPr>
                    </a:p>
                  </a:txBody>
                  <a:tcPr marL="0" marR="0" marT="0" marB="0" anchor="ctr">
                    <a:lnL>
                      <a:noFill/>
                    </a:lnL>
                    <a:lnR>
                      <a:noFill/>
                    </a:lnR>
                    <a:lnT>
                      <a:noFill/>
                    </a:lnT>
                    <a:lnB>
                      <a:noFill/>
                    </a:lnB>
                    <a:noFill/>
                  </a:tcPr>
                </a:tc>
                <a:extLst>
                  <a:ext uri="{0D108BD9-81ED-4DB2-BD59-A6C34878D82A}">
                    <a16:rowId xmlns:a16="http://schemas.microsoft.com/office/drawing/2014/main" val="11944912"/>
                  </a:ext>
                </a:extLst>
              </a:tr>
              <a:tr h="670560">
                <a:tc>
                  <a:txBody>
                    <a:bodyPr/>
                    <a:lstStyle/>
                    <a:p>
                      <a:endParaRPr lang="da-DK" sz="3300"/>
                    </a:p>
                  </a:txBody>
                  <a:tcPr marL="0" marR="0" marT="0" marB="0" anchor="ctr">
                    <a:lnL>
                      <a:noFill/>
                    </a:lnL>
                    <a:lnR>
                      <a:noFill/>
                    </a:lnR>
                    <a:lnT>
                      <a:noFill/>
                    </a:lnT>
                    <a:lnB>
                      <a:noFill/>
                    </a:lnB>
                    <a:noFill/>
                  </a:tcPr>
                </a:tc>
                <a:tc>
                  <a:txBody>
                    <a:bodyPr/>
                    <a:lstStyle/>
                    <a:p>
                      <a:endParaRPr lang="da-DK" sz="3300">
                        <a:effectLst/>
                      </a:endParaRPr>
                    </a:p>
                  </a:txBody>
                  <a:tcPr marL="0" marR="0" marT="0" marB="0" anchor="ctr">
                    <a:lnL>
                      <a:noFill/>
                    </a:lnL>
                    <a:lnR>
                      <a:noFill/>
                    </a:lnR>
                    <a:lnT>
                      <a:noFill/>
                    </a:lnT>
                    <a:lnB>
                      <a:noFill/>
                    </a:lnB>
                    <a:noFill/>
                  </a:tcPr>
                </a:tc>
                <a:extLst>
                  <a:ext uri="{0D108BD9-81ED-4DB2-BD59-A6C34878D82A}">
                    <a16:rowId xmlns:a16="http://schemas.microsoft.com/office/drawing/2014/main" val="606619468"/>
                  </a:ext>
                </a:extLst>
              </a:tr>
              <a:tr h="670560">
                <a:tc>
                  <a:txBody>
                    <a:bodyPr/>
                    <a:lstStyle/>
                    <a:p>
                      <a:endParaRPr lang="da-DK" sz="3300"/>
                    </a:p>
                  </a:txBody>
                  <a:tcPr marL="0" marR="0" marT="0" marB="0" anchor="ctr">
                    <a:lnL>
                      <a:noFill/>
                    </a:lnL>
                    <a:lnR>
                      <a:noFill/>
                    </a:lnR>
                    <a:lnT>
                      <a:noFill/>
                    </a:lnT>
                    <a:lnB>
                      <a:noFill/>
                    </a:lnB>
                    <a:noFill/>
                  </a:tcPr>
                </a:tc>
                <a:tc>
                  <a:txBody>
                    <a:bodyPr/>
                    <a:lstStyle/>
                    <a:p>
                      <a:endParaRPr lang="da-DK" sz="3300">
                        <a:effectLst/>
                      </a:endParaRPr>
                    </a:p>
                  </a:txBody>
                  <a:tcPr marL="0" marR="0" marT="0" marB="0" anchor="ctr">
                    <a:lnL>
                      <a:noFill/>
                    </a:lnL>
                    <a:lnR>
                      <a:noFill/>
                    </a:lnR>
                    <a:lnT>
                      <a:noFill/>
                    </a:lnT>
                    <a:lnB>
                      <a:noFill/>
                    </a:lnB>
                    <a:noFill/>
                  </a:tcPr>
                </a:tc>
                <a:extLst>
                  <a:ext uri="{0D108BD9-81ED-4DB2-BD59-A6C34878D82A}">
                    <a16:rowId xmlns:a16="http://schemas.microsoft.com/office/drawing/2014/main" val="1743046901"/>
                  </a:ext>
                </a:extLst>
              </a:tr>
              <a:tr h="670560">
                <a:tc>
                  <a:txBody>
                    <a:bodyPr/>
                    <a:lstStyle/>
                    <a:p>
                      <a:endParaRPr lang="da-DK" sz="3300"/>
                    </a:p>
                  </a:txBody>
                  <a:tcPr marL="0" marR="0" marT="0" marB="0" anchor="ctr">
                    <a:lnL>
                      <a:noFill/>
                    </a:lnL>
                    <a:lnR>
                      <a:noFill/>
                    </a:lnR>
                    <a:lnT>
                      <a:noFill/>
                    </a:lnT>
                    <a:lnB>
                      <a:noFill/>
                    </a:lnB>
                    <a:noFill/>
                  </a:tcPr>
                </a:tc>
                <a:tc>
                  <a:txBody>
                    <a:bodyPr/>
                    <a:lstStyle/>
                    <a:p>
                      <a:endParaRPr lang="da-DK" sz="3300">
                        <a:effectLst/>
                      </a:endParaRPr>
                    </a:p>
                  </a:txBody>
                  <a:tcPr marL="0" marR="0" marT="0" marB="0" anchor="ctr">
                    <a:lnL>
                      <a:noFill/>
                    </a:lnL>
                    <a:lnR>
                      <a:noFill/>
                    </a:lnR>
                    <a:lnT>
                      <a:noFill/>
                    </a:lnT>
                    <a:lnB>
                      <a:noFill/>
                    </a:lnB>
                    <a:noFill/>
                  </a:tcPr>
                </a:tc>
                <a:extLst>
                  <a:ext uri="{0D108BD9-81ED-4DB2-BD59-A6C34878D82A}">
                    <a16:rowId xmlns:a16="http://schemas.microsoft.com/office/drawing/2014/main" val="3421171204"/>
                  </a:ext>
                </a:extLst>
              </a:tr>
            </a:tbl>
          </a:graphicData>
        </a:graphic>
      </p:graphicFrame>
    </p:spTree>
    <p:extLst>
      <p:ext uri="{BB962C8B-B14F-4D97-AF65-F5344CB8AC3E}">
        <p14:creationId xmlns:p14="http://schemas.microsoft.com/office/powerpoint/2010/main" val="27974897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el 1">
            <a:extLst>
              <a:ext uri="{FF2B5EF4-FFF2-40B4-BE49-F238E27FC236}">
                <a16:creationId xmlns:a16="http://schemas.microsoft.com/office/drawing/2014/main" id="{360F156F-F46E-395F-A629-7082D4972DC4}"/>
              </a:ext>
            </a:extLst>
          </p:cNvPr>
          <p:cNvSpPr>
            <a:spLocks noGrp="1"/>
          </p:cNvSpPr>
          <p:nvPr>
            <p:ph type="title"/>
          </p:nvPr>
        </p:nvSpPr>
        <p:spPr>
          <a:xfrm>
            <a:off x="1188069" y="381935"/>
            <a:ext cx="4008583" cy="5974414"/>
          </a:xfrm>
        </p:spPr>
        <p:txBody>
          <a:bodyPr anchor="ctr">
            <a:normAutofit/>
          </a:bodyPr>
          <a:lstStyle/>
          <a:p>
            <a:r>
              <a:rPr lang="da-DK" sz="6800">
                <a:solidFill>
                  <a:srgbClr val="FFFFFF"/>
                </a:solidFill>
              </a:rPr>
              <a:t>Opgave kollektiver</a:t>
            </a:r>
          </a:p>
        </p:txBody>
      </p:sp>
      <p:grpSp>
        <p:nvGrpSpPr>
          <p:cNvPr id="29" name="Group 28">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30"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31"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32"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Pladsholder til indhold 2">
            <a:extLst>
              <a:ext uri="{FF2B5EF4-FFF2-40B4-BE49-F238E27FC236}">
                <a16:creationId xmlns:a16="http://schemas.microsoft.com/office/drawing/2014/main" id="{A98176F5-93FC-2B7E-441E-8F97BD61C104}"/>
              </a:ext>
            </a:extLst>
          </p:cNvPr>
          <p:cNvSpPr>
            <a:spLocks noGrp="1"/>
          </p:cNvSpPr>
          <p:nvPr>
            <p:ph idx="1"/>
          </p:nvPr>
        </p:nvSpPr>
        <p:spPr>
          <a:xfrm>
            <a:off x="6297233" y="518400"/>
            <a:ext cx="4771607" cy="5837949"/>
          </a:xfrm>
        </p:spPr>
        <p:txBody>
          <a:bodyPr anchor="ctr">
            <a:normAutofit/>
          </a:bodyPr>
          <a:lstStyle/>
          <a:p>
            <a:r>
              <a:rPr lang="da-DK" sz="2000">
                <a:solidFill>
                  <a:schemeClr val="tx1">
                    <a:alpha val="80000"/>
                  </a:schemeClr>
                </a:solidFill>
              </a:rPr>
              <a:t>Prøv at vælge det rigtige verbum i nedenstående sætninger med kollektiver.</a:t>
            </a:r>
          </a:p>
          <a:p>
            <a:endParaRPr lang="da-DK" sz="2000">
              <a:solidFill>
                <a:schemeClr val="tx1">
                  <a:alpha val="80000"/>
                </a:schemeClr>
              </a:solidFill>
            </a:endParaRPr>
          </a:p>
          <a:p>
            <a:r>
              <a:rPr lang="da-DK" sz="2000">
                <a:solidFill>
                  <a:schemeClr val="tx1">
                    <a:alpha val="80000"/>
                  </a:schemeClr>
                </a:solidFill>
              </a:rPr>
              <a:t>Tip: først skal du vurdere om substantiverne anskues som en helhed eller en samling af enkeltindivider.</a:t>
            </a:r>
          </a:p>
          <a:p>
            <a:endParaRPr lang="da-DK" sz="2000">
              <a:solidFill>
                <a:schemeClr val="tx1">
                  <a:alpha val="80000"/>
                </a:schemeClr>
              </a:solidFill>
            </a:endParaRPr>
          </a:p>
          <a:p>
            <a:pPr marL="514350" indent="-514350">
              <a:buAutoNum type="arabicPeriod"/>
            </a:pPr>
            <a:r>
              <a:rPr lang="da-DK" sz="2000">
                <a:solidFill>
                  <a:schemeClr val="tx1">
                    <a:alpha val="80000"/>
                  </a:schemeClr>
                </a:solidFill>
              </a:rPr>
              <a:t>The government has/have decided to lower the tax rate.</a:t>
            </a:r>
          </a:p>
          <a:p>
            <a:pPr marL="514350" indent="-514350">
              <a:buAutoNum type="arabicPeriod"/>
            </a:pPr>
            <a:r>
              <a:rPr lang="da-DK" sz="2000">
                <a:solidFill>
                  <a:schemeClr val="tx1">
                    <a:alpha val="80000"/>
                  </a:schemeClr>
                </a:solidFill>
              </a:rPr>
              <a:t>Tonight the audience seems/seem to be very willing to laugh.</a:t>
            </a:r>
          </a:p>
          <a:p>
            <a:pPr marL="0" indent="0">
              <a:buNone/>
            </a:pPr>
            <a:endParaRPr lang="da-DK" sz="2000">
              <a:solidFill>
                <a:schemeClr val="tx1">
                  <a:alpha val="80000"/>
                </a:schemeClr>
              </a:solidFill>
            </a:endParaRPr>
          </a:p>
          <a:p>
            <a:endParaRPr lang="da-DK" sz="2000">
              <a:solidFill>
                <a:schemeClr val="tx1">
                  <a:alpha val="80000"/>
                </a:schemeClr>
              </a:solidFill>
            </a:endParaRPr>
          </a:p>
          <a:p>
            <a:endParaRPr lang="da-DK" sz="2000">
              <a:solidFill>
                <a:schemeClr val="tx1">
                  <a:alpha val="80000"/>
                </a:schemeClr>
              </a:solidFill>
            </a:endParaRPr>
          </a:p>
          <a:p>
            <a:endParaRPr lang="da-DK" sz="2000">
              <a:solidFill>
                <a:schemeClr val="tx1">
                  <a:alpha val="80000"/>
                </a:schemeClr>
              </a:solidFill>
            </a:endParaRPr>
          </a:p>
          <a:p>
            <a:pPr marL="0" indent="0">
              <a:buNone/>
            </a:pPr>
            <a:endParaRPr lang="da-DK" sz="2000">
              <a:solidFill>
                <a:schemeClr val="tx1">
                  <a:alpha val="80000"/>
                </a:schemeClr>
              </a:solidFill>
            </a:endParaRPr>
          </a:p>
        </p:txBody>
      </p:sp>
      <p:cxnSp>
        <p:nvCxnSpPr>
          <p:cNvPr id="34" name="Straight Connector 3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53083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el 1">
            <a:extLst>
              <a:ext uri="{FF2B5EF4-FFF2-40B4-BE49-F238E27FC236}">
                <a16:creationId xmlns:a16="http://schemas.microsoft.com/office/drawing/2014/main" id="{A1B376F0-3493-04BF-DE47-FE5FE64C27F1}"/>
              </a:ext>
            </a:extLst>
          </p:cNvPr>
          <p:cNvSpPr>
            <a:spLocks noGrp="1"/>
          </p:cNvSpPr>
          <p:nvPr>
            <p:ph type="title"/>
          </p:nvPr>
        </p:nvSpPr>
        <p:spPr>
          <a:xfrm>
            <a:off x="1188069" y="381935"/>
            <a:ext cx="4008583" cy="5974414"/>
          </a:xfrm>
        </p:spPr>
        <p:txBody>
          <a:bodyPr anchor="ctr">
            <a:normAutofit/>
          </a:bodyPr>
          <a:lstStyle/>
          <a:p>
            <a:r>
              <a:rPr lang="da-DK" sz="8000">
                <a:solidFill>
                  <a:srgbClr val="FFFFFF"/>
                </a:solidFill>
              </a:rPr>
              <a:t>Ekstra øvelse</a:t>
            </a:r>
          </a:p>
        </p:txBody>
      </p:sp>
      <p:grpSp>
        <p:nvGrpSpPr>
          <p:cNvPr id="29" name="Group 28">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30"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31"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32"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Pladsholder til indhold 2">
            <a:extLst>
              <a:ext uri="{FF2B5EF4-FFF2-40B4-BE49-F238E27FC236}">
                <a16:creationId xmlns:a16="http://schemas.microsoft.com/office/drawing/2014/main" id="{3F80BC84-FF0A-040E-34B7-F1E750060AEF}"/>
              </a:ext>
            </a:extLst>
          </p:cNvPr>
          <p:cNvSpPr>
            <a:spLocks noGrp="1"/>
          </p:cNvSpPr>
          <p:nvPr>
            <p:ph idx="1"/>
          </p:nvPr>
        </p:nvSpPr>
        <p:spPr>
          <a:xfrm>
            <a:off x="6297233" y="518400"/>
            <a:ext cx="4771607" cy="5837949"/>
          </a:xfrm>
        </p:spPr>
        <p:txBody>
          <a:bodyPr anchor="ctr">
            <a:normAutofit/>
          </a:bodyPr>
          <a:lstStyle/>
          <a:p>
            <a:pPr marL="0" indent="0">
              <a:buNone/>
            </a:pPr>
            <a:r>
              <a:rPr lang="da-DK" sz="1600" dirty="0">
                <a:solidFill>
                  <a:schemeClr val="tx1">
                    <a:alpha val="80000"/>
                  </a:schemeClr>
                </a:solidFill>
              </a:rPr>
              <a:t>Giv din </a:t>
            </a:r>
            <a:r>
              <a:rPr lang="da-DK" sz="1600" dirty="0" err="1">
                <a:solidFill>
                  <a:schemeClr val="tx1">
                    <a:alpha val="80000"/>
                  </a:schemeClr>
                </a:solidFill>
              </a:rPr>
              <a:t>chatbot</a:t>
            </a:r>
            <a:r>
              <a:rPr lang="da-DK" sz="1600" dirty="0">
                <a:solidFill>
                  <a:schemeClr val="tx1">
                    <a:alpha val="80000"/>
                  </a:schemeClr>
                </a:solidFill>
              </a:rPr>
              <a:t> denne prompt:</a:t>
            </a:r>
          </a:p>
          <a:p>
            <a:r>
              <a:rPr lang="da-DK" sz="1600" i="1" dirty="0">
                <a:solidFill>
                  <a:schemeClr val="tx1">
                    <a:alpha val="80000"/>
                  </a:schemeClr>
                </a:solidFill>
              </a:rPr>
              <a:t>Hej </a:t>
            </a:r>
            <a:r>
              <a:rPr lang="da-DK" sz="1600" i="1" dirty="0" err="1">
                <a:solidFill>
                  <a:schemeClr val="tx1">
                    <a:alpha val="80000"/>
                  </a:schemeClr>
                </a:solidFill>
              </a:rPr>
              <a:t>chatbot</a:t>
            </a:r>
            <a:r>
              <a:rPr lang="da-DK" sz="1600" i="1" dirty="0">
                <a:solidFill>
                  <a:schemeClr val="tx1">
                    <a:alpha val="80000"/>
                  </a:schemeClr>
                </a:solidFill>
              </a:rPr>
              <a:t>! Som en del af undervisningen i Engelsk A på hhx vil jeg gerne føre en samtale med dig om substantiver herunder tællelige og utællelige substantiver. Det skal være dig, der stiller mig spørgsmål, og det skal være mig, der svarer på spørgsmålene. Spørgsmålene skal både handle om tællelige og utællelige substantiver samt kollektiver, men også øvelser hvor jeg skal oversætte sætninger med disse kategorier indenfor substantiver. Du skal give mig feedback på mine svar og udfordre dem og evt. komme med input og ideer, hvis du kan se, at jeg har behov for det. Det er vigtigt, at du stiller mig ét spørgsmål ad gangen. Stil mig lettere eller sværere spørgsmål, hvis du kan se, at jeg har behov for det. Gennem samtalen vil jeg gerne træne min evne til at forstå hvordan man arbejder med tællelige og utællelige substantiver i engelske sætninger.</a:t>
            </a:r>
            <a:endParaRPr lang="da-DK" sz="1600" dirty="0">
              <a:solidFill>
                <a:schemeClr val="tx1">
                  <a:alpha val="80000"/>
                </a:schemeClr>
              </a:solidFill>
            </a:endParaRPr>
          </a:p>
          <a:p>
            <a:r>
              <a:rPr lang="da-DK" sz="1600" dirty="0">
                <a:solidFill>
                  <a:schemeClr val="tx1">
                    <a:alpha val="80000"/>
                  </a:schemeClr>
                </a:solidFill>
              </a:rPr>
              <a:t>a. Gennemfør en samtale med din </a:t>
            </a:r>
            <a:r>
              <a:rPr lang="da-DK" sz="1600" dirty="0" err="1">
                <a:solidFill>
                  <a:schemeClr val="tx1">
                    <a:alpha val="80000"/>
                  </a:schemeClr>
                </a:solidFill>
              </a:rPr>
              <a:t>chatbot</a:t>
            </a:r>
            <a:r>
              <a:rPr lang="da-DK" sz="1600" dirty="0">
                <a:solidFill>
                  <a:schemeClr val="tx1">
                    <a:alpha val="80000"/>
                  </a:schemeClr>
                </a:solidFill>
              </a:rPr>
              <a:t> i 15 minutter. Giv evt. </a:t>
            </a:r>
            <a:r>
              <a:rPr lang="da-DK" sz="1600" dirty="0" err="1">
                <a:solidFill>
                  <a:schemeClr val="tx1">
                    <a:alpha val="80000"/>
                  </a:schemeClr>
                </a:solidFill>
              </a:rPr>
              <a:t>chatbotten</a:t>
            </a:r>
            <a:r>
              <a:rPr lang="da-DK" sz="1600" dirty="0">
                <a:solidFill>
                  <a:schemeClr val="tx1">
                    <a:alpha val="80000"/>
                  </a:schemeClr>
                </a:solidFill>
              </a:rPr>
              <a:t> yderligere instrukser undervejs, hvis der er behov for det.</a:t>
            </a:r>
          </a:p>
          <a:p>
            <a:r>
              <a:rPr lang="da-DK" sz="1600" dirty="0">
                <a:solidFill>
                  <a:schemeClr val="tx1">
                    <a:alpha val="80000"/>
                  </a:schemeClr>
                </a:solidFill>
              </a:rPr>
              <a:t>b. Udvælg tre faglige pointer fra samtalen og del dem med klassen.</a:t>
            </a:r>
          </a:p>
          <a:p>
            <a:endParaRPr lang="da-DK" sz="1600" dirty="0">
              <a:solidFill>
                <a:schemeClr val="tx1">
                  <a:alpha val="80000"/>
                </a:schemeClr>
              </a:solidFill>
            </a:endParaRPr>
          </a:p>
        </p:txBody>
      </p:sp>
      <p:cxnSp>
        <p:nvCxnSpPr>
          <p:cNvPr id="34" name="Straight Connector 3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0882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1" name="Group 3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32" name="Rectangle 3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6" name="Rectangle 3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0753748-54B4-E7FD-BC48-E9D2A712DC1B}"/>
              </a:ext>
            </a:extLst>
          </p:cNvPr>
          <p:cNvSpPr>
            <a:spLocks noGrp="1"/>
          </p:cNvSpPr>
          <p:nvPr>
            <p:ph type="title"/>
          </p:nvPr>
        </p:nvSpPr>
        <p:spPr>
          <a:xfrm>
            <a:off x="1043631" y="809898"/>
            <a:ext cx="10173010" cy="1554480"/>
          </a:xfrm>
        </p:spPr>
        <p:txBody>
          <a:bodyPr anchor="ctr">
            <a:normAutofit/>
          </a:bodyPr>
          <a:lstStyle/>
          <a:p>
            <a:r>
              <a:rPr lang="da-DK" sz="4800"/>
              <a:t>Tællelige substantiver</a:t>
            </a:r>
          </a:p>
        </p:txBody>
      </p:sp>
      <p:cxnSp>
        <p:nvCxnSpPr>
          <p:cNvPr id="38" name="Straight Connector 3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25" name="Pladsholder til indhold 2">
            <a:extLst>
              <a:ext uri="{FF2B5EF4-FFF2-40B4-BE49-F238E27FC236}">
                <a16:creationId xmlns:a16="http://schemas.microsoft.com/office/drawing/2014/main" id="{CD7164D0-F593-8B5B-9F7C-1D91C0385201}"/>
              </a:ext>
            </a:extLst>
          </p:cNvPr>
          <p:cNvGraphicFramePr>
            <a:graphicFrameLocks noGrp="1"/>
          </p:cNvGraphicFramePr>
          <p:nvPr>
            <p:ph idx="1"/>
            <p:extLst>
              <p:ext uri="{D42A27DB-BD31-4B8C-83A1-F6EECF244321}">
                <p14:modId xmlns:p14="http://schemas.microsoft.com/office/powerpoint/2010/main" val="3104796272"/>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84355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0AFABA3-2C75-0964-9639-D478F7A248EC}"/>
              </a:ext>
            </a:extLst>
          </p:cNvPr>
          <p:cNvSpPr>
            <a:spLocks noGrp="1"/>
          </p:cNvSpPr>
          <p:nvPr>
            <p:ph type="title"/>
          </p:nvPr>
        </p:nvSpPr>
        <p:spPr>
          <a:xfrm>
            <a:off x="640080" y="325369"/>
            <a:ext cx="4368602" cy="1956841"/>
          </a:xfrm>
        </p:spPr>
        <p:txBody>
          <a:bodyPr anchor="b">
            <a:normAutofit/>
          </a:bodyPr>
          <a:lstStyle/>
          <a:p>
            <a:r>
              <a:rPr lang="da-DK" sz="5400"/>
              <a:t>Tællelige substantiver</a:t>
            </a:r>
          </a:p>
        </p:txBody>
      </p:sp>
      <p:sp>
        <p:nvSpPr>
          <p:cNvPr id="73"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81A319FA-1567-E6F1-228F-3864B23A205E}"/>
              </a:ext>
            </a:extLst>
          </p:cNvPr>
          <p:cNvSpPr>
            <a:spLocks noGrp="1"/>
          </p:cNvSpPr>
          <p:nvPr>
            <p:ph idx="1"/>
          </p:nvPr>
        </p:nvSpPr>
        <p:spPr>
          <a:xfrm>
            <a:off x="640080" y="2872899"/>
            <a:ext cx="4243589" cy="3320668"/>
          </a:xfrm>
        </p:spPr>
        <p:txBody>
          <a:bodyPr>
            <a:normAutofit/>
          </a:bodyPr>
          <a:lstStyle/>
          <a:p>
            <a:pPr marL="0" indent="0">
              <a:buNone/>
            </a:pPr>
            <a:r>
              <a:rPr lang="da-DK" sz="2200"/>
              <a:t>Når et substantiv er tælleligt, kan man også sætte det i </a:t>
            </a:r>
            <a:r>
              <a:rPr lang="da-DK" sz="2200">
                <a:hlinkClick r:id="rId2"/>
              </a:rPr>
              <a:t>pluralis</a:t>
            </a:r>
            <a:r>
              <a:rPr lang="da-DK" sz="2200"/>
              <a:t>: </a:t>
            </a:r>
            <a:r>
              <a:rPr lang="da-DK" sz="2200" i="1"/>
              <a:t>one cat, two cats, three cats...</a:t>
            </a:r>
            <a:endParaRPr lang="da-DK" sz="2200"/>
          </a:p>
          <a:p>
            <a:pPr marL="0" indent="0">
              <a:buNone/>
            </a:pPr>
            <a:endParaRPr lang="da-DK" sz="2200"/>
          </a:p>
        </p:txBody>
      </p:sp>
      <p:pic>
        <p:nvPicPr>
          <p:cNvPr id="51" name="Picture 50" descr="Sort og brun katte gaber">
            <a:extLst>
              <a:ext uri="{FF2B5EF4-FFF2-40B4-BE49-F238E27FC236}">
                <a16:creationId xmlns:a16="http://schemas.microsoft.com/office/drawing/2014/main" id="{7ED3C04D-B373-CED5-A73F-AEB29BF53617}"/>
              </a:ext>
            </a:extLst>
          </p:cNvPr>
          <p:cNvPicPr>
            <a:picLocks noChangeAspect="1"/>
          </p:cNvPicPr>
          <p:nvPr/>
        </p:nvPicPr>
        <p:blipFill>
          <a:blip r:embed="rId3"/>
          <a:srcRect t="302"/>
          <a:stretch>
            <a:fillRect/>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391604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1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2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2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79B229D4-1E76-2E41-1788-68DC3894064B}"/>
              </a:ext>
            </a:extLst>
          </p:cNvPr>
          <p:cNvSpPr>
            <a:spLocks noGrp="1"/>
          </p:cNvSpPr>
          <p:nvPr>
            <p:ph type="title"/>
          </p:nvPr>
        </p:nvSpPr>
        <p:spPr>
          <a:xfrm>
            <a:off x="1371597" y="348865"/>
            <a:ext cx="10044023" cy="877729"/>
          </a:xfrm>
        </p:spPr>
        <p:txBody>
          <a:bodyPr anchor="ctr">
            <a:normAutofit/>
          </a:bodyPr>
          <a:lstStyle/>
          <a:p>
            <a:r>
              <a:rPr lang="da-DK" sz="4000">
                <a:solidFill>
                  <a:srgbClr val="FFFFFF"/>
                </a:solidFill>
              </a:rPr>
              <a:t>Tællelige substantiver med særlige endelser</a:t>
            </a:r>
            <a:endParaRPr lang="da-DK" sz="4000" dirty="0">
              <a:solidFill>
                <a:srgbClr val="FFFFFF"/>
              </a:solidFill>
            </a:endParaRPr>
          </a:p>
        </p:txBody>
      </p:sp>
      <p:graphicFrame>
        <p:nvGraphicFramePr>
          <p:cNvPr id="5" name="Pladsholder til indhold 2">
            <a:extLst>
              <a:ext uri="{FF2B5EF4-FFF2-40B4-BE49-F238E27FC236}">
                <a16:creationId xmlns:a16="http://schemas.microsoft.com/office/drawing/2014/main" id="{1EAE1D62-5D12-3566-60AA-FC06B54794D1}"/>
              </a:ext>
            </a:extLst>
          </p:cNvPr>
          <p:cNvGraphicFramePr>
            <a:graphicFrameLocks noGrp="1"/>
          </p:cNvGraphicFramePr>
          <p:nvPr>
            <p:ph idx="1"/>
            <p:extLst>
              <p:ext uri="{D42A27DB-BD31-4B8C-83A1-F6EECF244321}">
                <p14:modId xmlns:p14="http://schemas.microsoft.com/office/powerpoint/2010/main" val="3987674805"/>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19748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Slide background fill">
            <a:extLst>
              <a:ext uri="{FF2B5EF4-FFF2-40B4-BE49-F238E27FC236}">
                <a16:creationId xmlns:a16="http://schemas.microsoft.com/office/drawing/2014/main" id="{8DF67618-B87B-4195-8E24-3B126F79F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lor 2">
            <a:extLst>
              <a:ext uri="{FF2B5EF4-FFF2-40B4-BE49-F238E27FC236}">
                <a16:creationId xmlns:a16="http://schemas.microsoft.com/office/drawing/2014/main" id="{64960379-9FF9-400A-A8A8-F5AB633FD3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8" name="Group 17">
            <a:extLst>
              <a:ext uri="{FF2B5EF4-FFF2-40B4-BE49-F238E27FC236}">
                <a16:creationId xmlns:a16="http://schemas.microsoft.com/office/drawing/2014/main" id="{2C491629-AE25-486B-9B22-2CE4EE8F7E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6218159" cy="6858000"/>
            <a:chOff x="651279" y="598259"/>
            <a:chExt cx="10889442" cy="5680742"/>
          </a:xfrm>
        </p:grpSpPr>
        <p:sp>
          <p:nvSpPr>
            <p:cNvPr id="19" name="Color">
              <a:extLst>
                <a:ext uri="{FF2B5EF4-FFF2-40B4-BE49-F238E27FC236}">
                  <a16:creationId xmlns:a16="http://schemas.microsoft.com/office/drawing/2014/main" id="{590EB173-7DC2-4BE8-BC08-19BC09DBD9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lor">
              <a:extLst>
                <a:ext uri="{FF2B5EF4-FFF2-40B4-BE49-F238E27FC236}">
                  <a16:creationId xmlns:a16="http://schemas.microsoft.com/office/drawing/2014/main" id="{0731E2C9-2CF0-48B4-9CEA-35B2199AF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2" name="Group 21">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23" name="Freeform: Shape 22">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6" name="Freeform: Shape 25">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7" name="Freeform: Shape 26">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8" name="Freeform: Shape 27">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9" name="Freeform: Shape 28">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el 1">
            <a:extLst>
              <a:ext uri="{FF2B5EF4-FFF2-40B4-BE49-F238E27FC236}">
                <a16:creationId xmlns:a16="http://schemas.microsoft.com/office/drawing/2014/main" id="{806A1A9A-9FFD-5195-0CC3-9FDA9617FD3C}"/>
              </a:ext>
            </a:extLst>
          </p:cNvPr>
          <p:cNvSpPr>
            <a:spLocks noGrp="1"/>
          </p:cNvSpPr>
          <p:nvPr>
            <p:ph type="title"/>
          </p:nvPr>
        </p:nvSpPr>
        <p:spPr>
          <a:xfrm>
            <a:off x="786385" y="841248"/>
            <a:ext cx="5129600" cy="5340097"/>
          </a:xfrm>
        </p:spPr>
        <p:txBody>
          <a:bodyPr anchor="ctr">
            <a:normAutofit/>
          </a:bodyPr>
          <a:lstStyle/>
          <a:p>
            <a:r>
              <a:rPr lang="da-DK" sz="4800">
                <a:solidFill>
                  <a:schemeClr val="bg1"/>
                </a:solidFill>
              </a:rPr>
              <a:t>Substantiver som afviger fra reglen og ikke bøjes regelmæssigt</a:t>
            </a:r>
          </a:p>
        </p:txBody>
      </p:sp>
      <p:graphicFrame>
        <p:nvGraphicFramePr>
          <p:cNvPr id="10" name="Pladsholder til indhold 7">
            <a:extLst>
              <a:ext uri="{FF2B5EF4-FFF2-40B4-BE49-F238E27FC236}">
                <a16:creationId xmlns:a16="http://schemas.microsoft.com/office/drawing/2014/main" id="{CE148879-F1DC-965E-B7AA-62CAF298608D}"/>
              </a:ext>
            </a:extLst>
          </p:cNvPr>
          <p:cNvGraphicFramePr>
            <a:graphicFrameLocks noGrp="1"/>
          </p:cNvGraphicFramePr>
          <p:nvPr>
            <p:ph idx="1"/>
            <p:extLst>
              <p:ext uri="{D42A27DB-BD31-4B8C-83A1-F6EECF244321}">
                <p14:modId xmlns:p14="http://schemas.microsoft.com/office/powerpoint/2010/main" val="929647313"/>
              </p:ext>
            </p:extLst>
          </p:nvPr>
        </p:nvGraphicFramePr>
        <p:xfrm>
          <a:off x="6525628" y="529388"/>
          <a:ext cx="4828172" cy="56519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87934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el 1">
            <a:extLst>
              <a:ext uri="{FF2B5EF4-FFF2-40B4-BE49-F238E27FC236}">
                <a16:creationId xmlns:a16="http://schemas.microsoft.com/office/drawing/2014/main" id="{52FADF34-58CD-B17C-09C8-3C41B9EF578C}"/>
              </a:ext>
            </a:extLst>
          </p:cNvPr>
          <p:cNvSpPr>
            <a:spLocks noGrp="1"/>
          </p:cNvSpPr>
          <p:nvPr>
            <p:ph type="title"/>
          </p:nvPr>
        </p:nvSpPr>
        <p:spPr>
          <a:xfrm>
            <a:off x="1188069" y="381935"/>
            <a:ext cx="4008583" cy="5974414"/>
          </a:xfrm>
        </p:spPr>
        <p:txBody>
          <a:bodyPr anchor="ctr">
            <a:normAutofit/>
          </a:bodyPr>
          <a:lstStyle/>
          <a:p>
            <a:r>
              <a:rPr lang="da-DK" sz="6200">
                <a:solidFill>
                  <a:srgbClr val="FFFFFF"/>
                </a:solidFill>
              </a:rPr>
              <a:t>Opsummer med din partner</a:t>
            </a:r>
          </a:p>
        </p:txBody>
      </p:sp>
      <p:grpSp>
        <p:nvGrpSpPr>
          <p:cNvPr id="24" name="Group 11">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2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Pladsholder til indhold 2">
            <a:extLst>
              <a:ext uri="{FF2B5EF4-FFF2-40B4-BE49-F238E27FC236}">
                <a16:creationId xmlns:a16="http://schemas.microsoft.com/office/drawing/2014/main" id="{1061379F-C581-67F5-CF56-1DA4F40DA110}"/>
              </a:ext>
            </a:extLst>
          </p:cNvPr>
          <p:cNvSpPr>
            <a:spLocks noGrp="1"/>
          </p:cNvSpPr>
          <p:nvPr>
            <p:ph idx="1"/>
          </p:nvPr>
        </p:nvSpPr>
        <p:spPr>
          <a:xfrm>
            <a:off x="6297233" y="518400"/>
            <a:ext cx="4771607" cy="5837949"/>
          </a:xfrm>
        </p:spPr>
        <p:txBody>
          <a:bodyPr anchor="ctr">
            <a:normAutofit/>
          </a:bodyPr>
          <a:lstStyle/>
          <a:p>
            <a:r>
              <a:rPr lang="da-DK" sz="2000">
                <a:solidFill>
                  <a:schemeClr val="tx1">
                    <a:alpha val="80000"/>
                  </a:schemeClr>
                </a:solidFill>
              </a:rPr>
              <a:t>Hvad er tællelige substantiver?</a:t>
            </a:r>
          </a:p>
          <a:p>
            <a:r>
              <a:rPr lang="da-DK" sz="2000">
                <a:solidFill>
                  <a:schemeClr val="tx1">
                    <a:alpha val="80000"/>
                  </a:schemeClr>
                </a:solidFill>
              </a:rPr>
              <a:t>Hvordan danner man typisk pluralis ved tællelige substantiver?</a:t>
            </a:r>
          </a:p>
          <a:p>
            <a:r>
              <a:rPr lang="da-DK" sz="2000">
                <a:solidFill>
                  <a:schemeClr val="tx1">
                    <a:alpha val="80000"/>
                  </a:schemeClr>
                </a:solidFill>
              </a:rPr>
              <a:t>Prøv at sætte følgende substantiver i pluralis og begrund jeres svar:</a:t>
            </a:r>
          </a:p>
          <a:p>
            <a:pPr marL="0" indent="0">
              <a:buNone/>
            </a:pPr>
            <a:r>
              <a:rPr lang="da-DK" sz="2000">
                <a:solidFill>
                  <a:schemeClr val="tx1">
                    <a:alpha val="80000"/>
                  </a:schemeClr>
                </a:solidFill>
              </a:rPr>
              <a:t>1. hat</a:t>
            </a:r>
          </a:p>
          <a:p>
            <a:pPr marL="0" indent="0">
              <a:buNone/>
            </a:pPr>
            <a:r>
              <a:rPr lang="da-DK" sz="2000">
                <a:solidFill>
                  <a:schemeClr val="tx1">
                    <a:alpha val="80000"/>
                  </a:schemeClr>
                </a:solidFill>
              </a:rPr>
              <a:t>2. Life</a:t>
            </a:r>
          </a:p>
          <a:p>
            <a:pPr marL="0" indent="0">
              <a:buNone/>
            </a:pPr>
            <a:r>
              <a:rPr lang="da-DK" sz="2000">
                <a:solidFill>
                  <a:schemeClr val="tx1">
                    <a:alpha val="80000"/>
                  </a:schemeClr>
                </a:solidFill>
              </a:rPr>
              <a:t>3. Sheep</a:t>
            </a:r>
          </a:p>
          <a:p>
            <a:pPr marL="0" indent="0">
              <a:buNone/>
            </a:pPr>
            <a:r>
              <a:rPr lang="da-DK" sz="2000">
                <a:solidFill>
                  <a:schemeClr val="tx1">
                    <a:alpha val="80000"/>
                  </a:schemeClr>
                </a:solidFill>
              </a:rPr>
              <a:t>4. Foot</a:t>
            </a:r>
          </a:p>
          <a:p>
            <a:pPr marL="0" indent="0">
              <a:buNone/>
            </a:pPr>
            <a:r>
              <a:rPr lang="da-DK" sz="2000">
                <a:solidFill>
                  <a:schemeClr val="tx1">
                    <a:alpha val="80000"/>
                  </a:schemeClr>
                </a:solidFill>
              </a:rPr>
              <a:t>5. Clutch (kobling)</a:t>
            </a:r>
          </a:p>
          <a:p>
            <a:pPr marL="0" indent="0">
              <a:buNone/>
            </a:pPr>
            <a:endParaRPr lang="da-DK" sz="2000">
              <a:solidFill>
                <a:schemeClr val="tx1">
                  <a:alpha val="80000"/>
                </a:schemeClr>
              </a:solidFill>
            </a:endParaRPr>
          </a:p>
          <a:p>
            <a:pPr marL="0" indent="0">
              <a:buNone/>
            </a:pPr>
            <a:endParaRPr lang="da-DK" sz="2000">
              <a:solidFill>
                <a:schemeClr val="tx1">
                  <a:alpha val="80000"/>
                </a:schemeClr>
              </a:solidFill>
            </a:endParaRPr>
          </a:p>
          <a:p>
            <a:pPr marL="0" indent="0">
              <a:buNone/>
            </a:pPr>
            <a:endParaRPr lang="da-DK" sz="2000">
              <a:solidFill>
                <a:schemeClr val="tx1">
                  <a:alpha val="80000"/>
                </a:schemeClr>
              </a:solidFill>
            </a:endParaRPr>
          </a:p>
          <a:p>
            <a:endParaRPr lang="da-DK" sz="2000">
              <a:solidFill>
                <a:schemeClr val="tx1">
                  <a:alpha val="80000"/>
                </a:schemeClr>
              </a:solidFill>
            </a:endParaRPr>
          </a:p>
        </p:txBody>
      </p:sp>
      <p:cxnSp>
        <p:nvCxnSpPr>
          <p:cNvPr id="17" name="Straight Connector 1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36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el 1">
            <a:extLst>
              <a:ext uri="{FF2B5EF4-FFF2-40B4-BE49-F238E27FC236}">
                <a16:creationId xmlns:a16="http://schemas.microsoft.com/office/drawing/2014/main" id="{0D3268C6-4F6C-D789-171D-C1CC09EB9D20}"/>
              </a:ext>
            </a:extLst>
          </p:cNvPr>
          <p:cNvSpPr>
            <a:spLocks noGrp="1"/>
          </p:cNvSpPr>
          <p:nvPr>
            <p:ph type="title"/>
          </p:nvPr>
        </p:nvSpPr>
        <p:spPr>
          <a:xfrm>
            <a:off x="1188069" y="381935"/>
            <a:ext cx="4008583" cy="5974414"/>
          </a:xfrm>
        </p:spPr>
        <p:txBody>
          <a:bodyPr anchor="ctr">
            <a:normAutofit/>
          </a:bodyPr>
          <a:lstStyle/>
          <a:p>
            <a:r>
              <a:rPr lang="da-DK" sz="8000">
                <a:solidFill>
                  <a:srgbClr val="FFFFFF"/>
                </a:solidFill>
              </a:rPr>
              <a:t>Lav øvelsen</a:t>
            </a:r>
          </a:p>
        </p:txBody>
      </p:sp>
      <p:grpSp>
        <p:nvGrpSpPr>
          <p:cNvPr id="25" name="Group 24">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26"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27"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28"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Pladsholder til indhold 2">
            <a:extLst>
              <a:ext uri="{FF2B5EF4-FFF2-40B4-BE49-F238E27FC236}">
                <a16:creationId xmlns:a16="http://schemas.microsoft.com/office/drawing/2014/main" id="{B937A0D7-D58B-AB4A-E2F6-5100610581E6}"/>
              </a:ext>
            </a:extLst>
          </p:cNvPr>
          <p:cNvSpPr>
            <a:spLocks noGrp="1"/>
          </p:cNvSpPr>
          <p:nvPr>
            <p:ph idx="1"/>
          </p:nvPr>
        </p:nvSpPr>
        <p:spPr>
          <a:xfrm>
            <a:off x="6297233" y="518400"/>
            <a:ext cx="4771607" cy="5837949"/>
          </a:xfrm>
        </p:spPr>
        <p:txBody>
          <a:bodyPr anchor="ctr">
            <a:normAutofit/>
          </a:bodyPr>
          <a:lstStyle/>
          <a:p>
            <a:r>
              <a:rPr lang="da-DK" sz="2000" dirty="0">
                <a:solidFill>
                  <a:schemeClr val="tx1">
                    <a:alpha val="80000"/>
                  </a:schemeClr>
                </a:solidFill>
              </a:rPr>
              <a:t>Lav opgave 1, 2 og 3 om substantiver</a:t>
            </a:r>
          </a:p>
          <a:p>
            <a:r>
              <a:rPr lang="da-DK" sz="2000" dirty="0">
                <a:solidFill>
                  <a:schemeClr val="tx1">
                    <a:alpha val="80000"/>
                  </a:schemeClr>
                </a:solidFill>
                <a:hlinkClick r:id="rId2"/>
              </a:rPr>
              <a:t>https://gettingstarted.systime.dk/?id=161#c412</a:t>
            </a:r>
            <a:r>
              <a:rPr lang="da-DK" sz="2000" dirty="0">
                <a:solidFill>
                  <a:schemeClr val="tx1">
                    <a:alpha val="80000"/>
                  </a:schemeClr>
                </a:solidFill>
              </a:rPr>
              <a:t> (opgave 1) Vælg selv opgave 2 og 3 nedenunder opgave 1.</a:t>
            </a:r>
          </a:p>
        </p:txBody>
      </p:sp>
      <p:cxnSp>
        <p:nvCxnSpPr>
          <p:cNvPr id="30" name="Straight Connector 29">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2830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el 1">
            <a:extLst>
              <a:ext uri="{FF2B5EF4-FFF2-40B4-BE49-F238E27FC236}">
                <a16:creationId xmlns:a16="http://schemas.microsoft.com/office/drawing/2014/main" id="{A38D9CD2-D5DE-19FB-3720-2FBE7801BDD5}"/>
              </a:ext>
            </a:extLst>
          </p:cNvPr>
          <p:cNvSpPr>
            <a:spLocks noGrp="1"/>
          </p:cNvSpPr>
          <p:nvPr>
            <p:ph type="title"/>
          </p:nvPr>
        </p:nvSpPr>
        <p:spPr>
          <a:xfrm>
            <a:off x="479394" y="1070800"/>
            <a:ext cx="3939688" cy="5583126"/>
          </a:xfrm>
        </p:spPr>
        <p:txBody>
          <a:bodyPr>
            <a:normAutofit/>
          </a:bodyPr>
          <a:lstStyle/>
          <a:p>
            <a:pPr algn="r"/>
            <a:r>
              <a:rPr lang="da-DK" sz="5600"/>
              <a:t>Utællelige substantiver</a:t>
            </a:r>
          </a:p>
        </p:txBody>
      </p:sp>
      <p:cxnSp>
        <p:nvCxnSpPr>
          <p:cNvPr id="22" name="Straight Connector 21">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5" name="Pladsholder til indhold 2">
            <a:extLst>
              <a:ext uri="{FF2B5EF4-FFF2-40B4-BE49-F238E27FC236}">
                <a16:creationId xmlns:a16="http://schemas.microsoft.com/office/drawing/2014/main" id="{74926210-EFBC-FC09-3C0F-A2BD61D647C5}"/>
              </a:ext>
            </a:extLst>
          </p:cNvPr>
          <p:cNvGraphicFramePr>
            <a:graphicFrameLocks noGrp="1"/>
          </p:cNvGraphicFramePr>
          <p:nvPr>
            <p:ph idx="1"/>
            <p:extLst>
              <p:ext uri="{D42A27DB-BD31-4B8C-83A1-F6EECF244321}">
                <p14:modId xmlns:p14="http://schemas.microsoft.com/office/powerpoint/2010/main" val="702031233"/>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69972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el 1">
            <a:extLst>
              <a:ext uri="{FF2B5EF4-FFF2-40B4-BE49-F238E27FC236}">
                <a16:creationId xmlns:a16="http://schemas.microsoft.com/office/drawing/2014/main" id="{293BDC95-FCDC-A511-D72B-3DBD69503687}"/>
              </a:ext>
            </a:extLst>
          </p:cNvPr>
          <p:cNvSpPr>
            <a:spLocks noGrp="1"/>
          </p:cNvSpPr>
          <p:nvPr>
            <p:ph type="title"/>
          </p:nvPr>
        </p:nvSpPr>
        <p:spPr>
          <a:xfrm>
            <a:off x="1188069" y="381935"/>
            <a:ext cx="4008583" cy="5974414"/>
          </a:xfrm>
        </p:spPr>
        <p:txBody>
          <a:bodyPr anchor="ctr">
            <a:normAutofit/>
          </a:bodyPr>
          <a:lstStyle/>
          <a:p>
            <a:r>
              <a:rPr lang="da-DK" sz="5600" dirty="0">
                <a:solidFill>
                  <a:srgbClr val="FFFFFF"/>
                </a:solidFill>
              </a:rPr>
              <a:t>Utællelige substantiver</a:t>
            </a:r>
          </a:p>
        </p:txBody>
      </p:sp>
      <p:grpSp>
        <p:nvGrpSpPr>
          <p:cNvPr id="25" name="Group 24">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26"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27"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28"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Pladsholder til indhold 2">
            <a:extLst>
              <a:ext uri="{FF2B5EF4-FFF2-40B4-BE49-F238E27FC236}">
                <a16:creationId xmlns:a16="http://schemas.microsoft.com/office/drawing/2014/main" id="{018F504B-926A-5E46-4DF9-E029F5946771}"/>
              </a:ext>
            </a:extLst>
          </p:cNvPr>
          <p:cNvSpPr>
            <a:spLocks noGrp="1"/>
          </p:cNvSpPr>
          <p:nvPr>
            <p:ph idx="1"/>
          </p:nvPr>
        </p:nvSpPr>
        <p:spPr>
          <a:xfrm>
            <a:off x="6297233" y="554152"/>
            <a:ext cx="4771607" cy="5802197"/>
          </a:xfrm>
        </p:spPr>
        <p:txBody>
          <a:bodyPr anchor="ctr">
            <a:normAutofit/>
          </a:bodyPr>
          <a:lstStyle/>
          <a:p>
            <a:pPr marL="0" indent="0">
              <a:buNone/>
            </a:pPr>
            <a:r>
              <a:rPr lang="da-DK" sz="2000" i="1" dirty="0" err="1">
                <a:solidFill>
                  <a:schemeClr val="tx1">
                    <a:alpha val="80000"/>
                  </a:schemeClr>
                </a:solidFill>
              </a:rPr>
              <a:t>Famin</a:t>
            </a:r>
            <a:r>
              <a:rPr lang="da-DK" sz="2000" i="1" dirty="0">
                <a:solidFill>
                  <a:schemeClr val="tx1">
                    <a:alpha val="80000"/>
                  </a:schemeClr>
                </a:solidFill>
              </a:rPr>
              <a:t> reglen (uden e)</a:t>
            </a:r>
          </a:p>
          <a:p>
            <a:r>
              <a:rPr lang="da-DK" sz="2000" i="1" dirty="0" err="1">
                <a:solidFill>
                  <a:schemeClr val="tx1">
                    <a:alpha val="80000"/>
                  </a:schemeClr>
                </a:solidFill>
              </a:rPr>
              <a:t>Furniture</a:t>
            </a:r>
            <a:endParaRPr lang="da-DK" sz="2000" i="1" dirty="0">
              <a:solidFill>
                <a:schemeClr val="tx1">
                  <a:alpha val="80000"/>
                </a:schemeClr>
              </a:solidFill>
            </a:endParaRPr>
          </a:p>
          <a:p>
            <a:r>
              <a:rPr lang="da-DK" sz="2000" i="1" dirty="0" err="1">
                <a:solidFill>
                  <a:schemeClr val="tx1">
                    <a:alpha val="80000"/>
                  </a:schemeClr>
                </a:solidFill>
              </a:rPr>
              <a:t>Advice</a:t>
            </a:r>
            <a:endParaRPr lang="da-DK" sz="2000" i="1" dirty="0">
              <a:solidFill>
                <a:schemeClr val="tx1">
                  <a:alpha val="80000"/>
                </a:schemeClr>
              </a:solidFill>
            </a:endParaRPr>
          </a:p>
          <a:p>
            <a:r>
              <a:rPr lang="da-DK" sz="2000" i="1" dirty="0">
                <a:solidFill>
                  <a:schemeClr val="tx1">
                    <a:alpha val="80000"/>
                  </a:schemeClr>
                </a:solidFill>
              </a:rPr>
              <a:t>Money</a:t>
            </a:r>
          </a:p>
          <a:p>
            <a:r>
              <a:rPr lang="da-DK" sz="2000" i="1" dirty="0">
                <a:solidFill>
                  <a:schemeClr val="tx1">
                    <a:alpha val="80000"/>
                  </a:schemeClr>
                </a:solidFill>
              </a:rPr>
              <a:t>Information</a:t>
            </a:r>
          </a:p>
          <a:p>
            <a:r>
              <a:rPr lang="da-DK" sz="2000" i="1" dirty="0">
                <a:solidFill>
                  <a:schemeClr val="tx1">
                    <a:alpha val="80000"/>
                  </a:schemeClr>
                </a:solidFill>
              </a:rPr>
              <a:t>News</a:t>
            </a:r>
          </a:p>
          <a:p>
            <a:pPr marL="0" indent="0">
              <a:buNone/>
            </a:pPr>
            <a:r>
              <a:rPr lang="da-DK" sz="2000" dirty="0">
                <a:solidFill>
                  <a:schemeClr val="tx1">
                    <a:alpha val="80000"/>
                  </a:schemeClr>
                </a:solidFill>
              </a:rPr>
              <a:t> er altid i singularis, man kan ikke kan sætte </a:t>
            </a:r>
            <a:r>
              <a:rPr lang="da-DK" sz="2000" i="1" dirty="0">
                <a:solidFill>
                  <a:schemeClr val="tx1">
                    <a:alpha val="80000"/>
                  </a:schemeClr>
                </a:solidFill>
              </a:rPr>
              <a:t>a/an</a:t>
            </a:r>
            <a:r>
              <a:rPr lang="da-DK" sz="2000" dirty="0">
                <a:solidFill>
                  <a:schemeClr val="tx1">
                    <a:alpha val="80000"/>
                  </a:schemeClr>
                </a:solidFill>
              </a:rPr>
              <a:t> foran eller tælle dem med </a:t>
            </a:r>
            <a:r>
              <a:rPr lang="da-DK" sz="2000" i="1" dirty="0" err="1">
                <a:solidFill>
                  <a:schemeClr val="tx1">
                    <a:alpha val="80000"/>
                  </a:schemeClr>
                </a:solidFill>
              </a:rPr>
              <a:t>one</a:t>
            </a:r>
            <a:r>
              <a:rPr lang="da-DK" sz="2000" i="1" dirty="0">
                <a:solidFill>
                  <a:schemeClr val="tx1">
                    <a:alpha val="80000"/>
                  </a:schemeClr>
                </a:solidFill>
              </a:rPr>
              <a:t>, </a:t>
            </a:r>
            <a:r>
              <a:rPr lang="da-DK" sz="2000" i="1" dirty="0" err="1">
                <a:solidFill>
                  <a:schemeClr val="tx1">
                    <a:alpha val="80000"/>
                  </a:schemeClr>
                </a:solidFill>
              </a:rPr>
              <a:t>two</a:t>
            </a:r>
            <a:r>
              <a:rPr lang="da-DK" sz="2000" dirty="0">
                <a:solidFill>
                  <a:schemeClr val="tx1">
                    <a:alpha val="80000"/>
                  </a:schemeClr>
                </a:solidFill>
              </a:rPr>
              <a:t> og </a:t>
            </a:r>
            <a:r>
              <a:rPr lang="da-DK" sz="2000" i="1" dirty="0" err="1">
                <a:solidFill>
                  <a:schemeClr val="tx1">
                    <a:alpha val="80000"/>
                  </a:schemeClr>
                </a:solidFill>
              </a:rPr>
              <a:t>three</a:t>
            </a:r>
            <a:r>
              <a:rPr lang="da-DK" sz="2000" i="1" dirty="0">
                <a:solidFill>
                  <a:schemeClr val="tx1">
                    <a:alpha val="80000"/>
                  </a:schemeClr>
                </a:solidFill>
              </a:rPr>
              <a:t>.</a:t>
            </a:r>
            <a:r>
              <a:rPr lang="da-DK" sz="2000" dirty="0">
                <a:solidFill>
                  <a:schemeClr val="tx1">
                    <a:alpha val="80000"/>
                  </a:schemeClr>
                </a:solidFill>
              </a:rPr>
              <a:t> </a:t>
            </a:r>
          </a:p>
          <a:p>
            <a:endParaRPr lang="da-DK" sz="2000" dirty="0">
              <a:solidFill>
                <a:schemeClr val="tx1">
                  <a:alpha val="80000"/>
                </a:schemeClr>
              </a:solidFill>
            </a:endParaRPr>
          </a:p>
          <a:p>
            <a:pPr marL="0" indent="0">
              <a:buNone/>
            </a:pPr>
            <a:endParaRPr lang="da-DK" sz="2000" dirty="0">
              <a:solidFill>
                <a:schemeClr val="tx1">
                  <a:alpha val="80000"/>
                </a:schemeClr>
              </a:solidFill>
            </a:endParaRPr>
          </a:p>
        </p:txBody>
      </p:sp>
      <p:cxnSp>
        <p:nvCxnSpPr>
          <p:cNvPr id="30" name="Straight Connector 29">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029028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378</TotalTime>
  <Words>1056</Words>
  <Application>Microsoft Office PowerPoint</Application>
  <PresentationFormat>Widescreen</PresentationFormat>
  <Paragraphs>98</Paragraphs>
  <Slides>17</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17</vt:i4>
      </vt:variant>
    </vt:vector>
  </HeadingPairs>
  <TitlesOfParts>
    <vt:vector size="21" baseType="lpstr">
      <vt:lpstr>Aptos</vt:lpstr>
      <vt:lpstr>Aptos Display</vt:lpstr>
      <vt:lpstr>Arial</vt:lpstr>
      <vt:lpstr>Office-tema</vt:lpstr>
      <vt:lpstr>Substantiver</vt:lpstr>
      <vt:lpstr>Tællelige substantiver</vt:lpstr>
      <vt:lpstr>Tællelige substantiver</vt:lpstr>
      <vt:lpstr>Tællelige substantiver med særlige endelser</vt:lpstr>
      <vt:lpstr>Substantiver som afviger fra reglen og ikke bøjes regelmæssigt</vt:lpstr>
      <vt:lpstr>Opsummer med din partner</vt:lpstr>
      <vt:lpstr>Lav øvelsen</vt:lpstr>
      <vt:lpstr>Utællelige substantiver</vt:lpstr>
      <vt:lpstr>Utællelige substantiver</vt:lpstr>
      <vt:lpstr>Angivelse af mængde ved utællelige substantiver</vt:lpstr>
      <vt:lpstr>Video utællelige substantiver</vt:lpstr>
      <vt:lpstr>Utællelige substantiver</vt:lpstr>
      <vt:lpstr>Lav øvelse 5. Find utællelige substantiver.</vt:lpstr>
      <vt:lpstr>Kollektiver</vt:lpstr>
      <vt:lpstr>Kollektiver</vt:lpstr>
      <vt:lpstr>Opgave kollektiver</vt:lpstr>
      <vt:lpstr>Ekstra øvelse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Seis Flyvholm (MASF - Underviser - U/NORD)</dc:creator>
  <cp:lastModifiedBy>Maria Seis Flyvholm (MASF - Underviser - U/NORD)</cp:lastModifiedBy>
  <cp:revision>14</cp:revision>
  <dcterms:created xsi:type="dcterms:W3CDTF">2025-03-27T13:16:21Z</dcterms:created>
  <dcterms:modified xsi:type="dcterms:W3CDTF">2025-08-18T12:25:52Z</dcterms:modified>
</cp:coreProperties>
</file>