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p:scale>
          <a:sx n="69" d="100"/>
          <a:sy n="69" d="100"/>
        </p:scale>
        <p:origin x="564" y="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_rels/data2.xml.rels><?xml version="1.0" encoding="UTF-8" standalone="yes"?>
<Relationships xmlns="http://schemas.openxmlformats.org/package/2006/relationships"><Relationship Id="rId2" Type="http://schemas.openxmlformats.org/officeDocument/2006/relationships/hyperlink" Target="https://skriftligeksameniengelskhhx.systime.dk/?id=149" TargetMode="External"/><Relationship Id="rId1" Type="http://schemas.openxmlformats.org/officeDocument/2006/relationships/hyperlink" Target="https://skriftligeksameniengelskhhx.systime.dk/?id=155" TargetMode="External"/></Relationships>
</file>

<file path=ppt/diagrams/_rels/drawing2.xml.rels><?xml version="1.0" encoding="UTF-8" standalone="yes"?>
<Relationships xmlns="http://schemas.openxmlformats.org/package/2006/relationships"><Relationship Id="rId2" Type="http://schemas.openxmlformats.org/officeDocument/2006/relationships/hyperlink" Target="https://skriftligeksameniengelskhhx.systime.dk/?id=149" TargetMode="External"/><Relationship Id="rId1" Type="http://schemas.openxmlformats.org/officeDocument/2006/relationships/hyperlink" Target="https://skriftligeksameniengelskhhx.systime.dk/?id=155" TargetMode="Externa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7FF2213-36B5-48D1-BC40-BC9685640D0E}" type="doc">
      <dgm:prSet loTypeId="urn:microsoft.com/office/officeart/2005/8/layout/process4" loCatId="process" qsTypeId="urn:microsoft.com/office/officeart/2005/8/quickstyle/simple1" qsCatId="simple" csTypeId="urn:microsoft.com/office/officeart/2005/8/colors/colorful1" csCatId="colorful"/>
      <dgm:spPr/>
      <dgm:t>
        <a:bodyPr/>
        <a:lstStyle/>
        <a:p>
          <a:endParaRPr lang="en-US"/>
        </a:p>
      </dgm:t>
    </dgm:pt>
    <dgm:pt modelId="{C349C269-0BB8-4CCA-8B9D-C9923DAAF94B}">
      <dgm:prSet/>
      <dgm:spPr/>
      <dgm:t>
        <a:bodyPr/>
        <a:lstStyle/>
        <a:p>
          <a:r>
            <a:rPr lang="da-DK"/>
            <a:t>Hold dine citater korte, højst 1-2 linjer, så de ikke kommer til at fjerne fokus fra dine egne pointer.</a:t>
          </a:r>
          <a:endParaRPr lang="en-US"/>
        </a:p>
      </dgm:t>
    </dgm:pt>
    <dgm:pt modelId="{88086141-32AE-4D78-8004-64CE483AE12E}" type="parTrans" cxnId="{4F4460B2-5929-434B-B383-10EEFB703823}">
      <dgm:prSet/>
      <dgm:spPr/>
      <dgm:t>
        <a:bodyPr/>
        <a:lstStyle/>
        <a:p>
          <a:endParaRPr lang="en-US"/>
        </a:p>
      </dgm:t>
    </dgm:pt>
    <dgm:pt modelId="{4C7679E0-742E-4BD7-817F-83CD58E59326}" type="sibTrans" cxnId="{4F4460B2-5929-434B-B383-10EEFB703823}">
      <dgm:prSet/>
      <dgm:spPr/>
      <dgm:t>
        <a:bodyPr/>
        <a:lstStyle/>
        <a:p>
          <a:endParaRPr lang="en-US"/>
        </a:p>
      </dgm:t>
    </dgm:pt>
    <dgm:pt modelId="{E2144D8A-4A86-4E48-8853-13137E0EDE48}">
      <dgm:prSet/>
      <dgm:spPr/>
      <dgm:t>
        <a:bodyPr/>
        <a:lstStyle/>
        <a:p>
          <a:r>
            <a:rPr lang="da-DK"/>
            <a:t>Sæt citat i dobbelte anførselstegn, og lav en henvisning med parentes lige efter, eller anvend en fodnote. </a:t>
          </a:r>
          <a:endParaRPr lang="en-US"/>
        </a:p>
      </dgm:t>
    </dgm:pt>
    <dgm:pt modelId="{A11338F0-2D5C-4A46-9454-8E4773BF3C77}" type="parTrans" cxnId="{189A970F-9439-43E0-A574-E858D3E4A15A}">
      <dgm:prSet/>
      <dgm:spPr/>
      <dgm:t>
        <a:bodyPr/>
        <a:lstStyle/>
        <a:p>
          <a:endParaRPr lang="en-US"/>
        </a:p>
      </dgm:t>
    </dgm:pt>
    <dgm:pt modelId="{E81C39CF-2C56-410D-971B-AB44E4AD14AF}" type="sibTrans" cxnId="{189A970F-9439-43E0-A574-E858D3E4A15A}">
      <dgm:prSet/>
      <dgm:spPr/>
      <dgm:t>
        <a:bodyPr/>
        <a:lstStyle/>
        <a:p>
          <a:endParaRPr lang="en-US"/>
        </a:p>
      </dgm:t>
    </dgm:pt>
    <dgm:pt modelId="{354474F2-AEF6-4FD2-B66F-1CEA554A8C9F}">
      <dgm:prSet/>
      <dgm:spPr/>
      <dgm:t>
        <a:bodyPr/>
        <a:lstStyle/>
        <a:p>
          <a:r>
            <a:rPr lang="da-DK"/>
            <a:t>Husk, at citater altid skal kommenteres, så du fortæller læseren, hvad man kan uddrage af dit eksempel (</a:t>
          </a:r>
          <a:r>
            <a:rPr lang="da-DK" b="1"/>
            <a:t>E</a:t>
          </a:r>
          <a:r>
            <a:rPr lang="da-DK"/>
            <a:t>xplanation).</a:t>
          </a:r>
          <a:endParaRPr lang="en-US"/>
        </a:p>
      </dgm:t>
    </dgm:pt>
    <dgm:pt modelId="{42E542E2-DAE2-43AF-B7D9-5DF6C279A229}" type="parTrans" cxnId="{01147920-F3BD-4706-8EEC-518FF12E135F}">
      <dgm:prSet/>
      <dgm:spPr/>
      <dgm:t>
        <a:bodyPr/>
        <a:lstStyle/>
        <a:p>
          <a:endParaRPr lang="en-US"/>
        </a:p>
      </dgm:t>
    </dgm:pt>
    <dgm:pt modelId="{20D9725F-84D3-48FD-A26D-8886B667EB1C}" type="sibTrans" cxnId="{01147920-F3BD-4706-8EEC-518FF12E135F}">
      <dgm:prSet/>
      <dgm:spPr/>
      <dgm:t>
        <a:bodyPr/>
        <a:lstStyle/>
        <a:p>
          <a:endParaRPr lang="en-US"/>
        </a:p>
      </dgm:t>
    </dgm:pt>
    <dgm:pt modelId="{50985176-A887-48A7-B225-C8F8D1E457D2}" type="pres">
      <dgm:prSet presAssocID="{17FF2213-36B5-48D1-BC40-BC9685640D0E}" presName="Name0" presStyleCnt="0">
        <dgm:presLayoutVars>
          <dgm:dir/>
          <dgm:animLvl val="lvl"/>
          <dgm:resizeHandles val="exact"/>
        </dgm:presLayoutVars>
      </dgm:prSet>
      <dgm:spPr/>
    </dgm:pt>
    <dgm:pt modelId="{A59ECC74-E496-4ED2-B4A5-E2D97D7DABBE}" type="pres">
      <dgm:prSet presAssocID="{354474F2-AEF6-4FD2-B66F-1CEA554A8C9F}" presName="boxAndChildren" presStyleCnt="0"/>
      <dgm:spPr/>
    </dgm:pt>
    <dgm:pt modelId="{8708DB88-FFDD-4660-8EEF-CEF4EE1A1E34}" type="pres">
      <dgm:prSet presAssocID="{354474F2-AEF6-4FD2-B66F-1CEA554A8C9F}" presName="parentTextBox" presStyleLbl="node1" presStyleIdx="0" presStyleCnt="3"/>
      <dgm:spPr/>
    </dgm:pt>
    <dgm:pt modelId="{BCF4173A-F86F-4125-B852-C79169CD79CC}" type="pres">
      <dgm:prSet presAssocID="{E81C39CF-2C56-410D-971B-AB44E4AD14AF}" presName="sp" presStyleCnt="0"/>
      <dgm:spPr/>
    </dgm:pt>
    <dgm:pt modelId="{4F96297A-0428-4ACF-8403-8AD84C02CE4F}" type="pres">
      <dgm:prSet presAssocID="{E2144D8A-4A86-4E48-8853-13137E0EDE48}" presName="arrowAndChildren" presStyleCnt="0"/>
      <dgm:spPr/>
    </dgm:pt>
    <dgm:pt modelId="{01E70C43-5BC7-4067-AED3-DA5F6B9DB902}" type="pres">
      <dgm:prSet presAssocID="{E2144D8A-4A86-4E48-8853-13137E0EDE48}" presName="parentTextArrow" presStyleLbl="node1" presStyleIdx="1" presStyleCnt="3"/>
      <dgm:spPr/>
    </dgm:pt>
    <dgm:pt modelId="{D1F6450F-9B59-466E-A54A-AF3ACC1F18BE}" type="pres">
      <dgm:prSet presAssocID="{4C7679E0-742E-4BD7-817F-83CD58E59326}" presName="sp" presStyleCnt="0"/>
      <dgm:spPr/>
    </dgm:pt>
    <dgm:pt modelId="{768A87F5-6FBF-48CF-A236-624A63FF894B}" type="pres">
      <dgm:prSet presAssocID="{C349C269-0BB8-4CCA-8B9D-C9923DAAF94B}" presName="arrowAndChildren" presStyleCnt="0"/>
      <dgm:spPr/>
    </dgm:pt>
    <dgm:pt modelId="{32EAE566-C447-48B1-A204-339DB171C954}" type="pres">
      <dgm:prSet presAssocID="{C349C269-0BB8-4CCA-8B9D-C9923DAAF94B}" presName="parentTextArrow" presStyleLbl="node1" presStyleIdx="2" presStyleCnt="3"/>
      <dgm:spPr/>
    </dgm:pt>
  </dgm:ptLst>
  <dgm:cxnLst>
    <dgm:cxn modelId="{8A54150D-9357-4BC4-97E5-3E7A2E804C62}" type="presOf" srcId="{354474F2-AEF6-4FD2-B66F-1CEA554A8C9F}" destId="{8708DB88-FFDD-4660-8EEF-CEF4EE1A1E34}" srcOrd="0" destOrd="0" presId="urn:microsoft.com/office/officeart/2005/8/layout/process4"/>
    <dgm:cxn modelId="{189A970F-9439-43E0-A574-E858D3E4A15A}" srcId="{17FF2213-36B5-48D1-BC40-BC9685640D0E}" destId="{E2144D8A-4A86-4E48-8853-13137E0EDE48}" srcOrd="1" destOrd="0" parTransId="{A11338F0-2D5C-4A46-9454-8E4773BF3C77}" sibTransId="{E81C39CF-2C56-410D-971B-AB44E4AD14AF}"/>
    <dgm:cxn modelId="{1BFF761F-1037-4A6C-B9EA-5A77B7DFB5DA}" type="presOf" srcId="{E2144D8A-4A86-4E48-8853-13137E0EDE48}" destId="{01E70C43-5BC7-4067-AED3-DA5F6B9DB902}" srcOrd="0" destOrd="0" presId="urn:microsoft.com/office/officeart/2005/8/layout/process4"/>
    <dgm:cxn modelId="{01147920-F3BD-4706-8EEC-518FF12E135F}" srcId="{17FF2213-36B5-48D1-BC40-BC9685640D0E}" destId="{354474F2-AEF6-4FD2-B66F-1CEA554A8C9F}" srcOrd="2" destOrd="0" parTransId="{42E542E2-DAE2-43AF-B7D9-5DF6C279A229}" sibTransId="{20D9725F-84D3-48FD-A26D-8886B667EB1C}"/>
    <dgm:cxn modelId="{9A13F04B-6EE0-4679-9A66-42807EBD0DAC}" type="presOf" srcId="{C349C269-0BB8-4CCA-8B9D-C9923DAAF94B}" destId="{32EAE566-C447-48B1-A204-339DB171C954}" srcOrd="0" destOrd="0" presId="urn:microsoft.com/office/officeart/2005/8/layout/process4"/>
    <dgm:cxn modelId="{9B7D8158-97EA-43AB-8BCF-2F7B13165E2F}" type="presOf" srcId="{17FF2213-36B5-48D1-BC40-BC9685640D0E}" destId="{50985176-A887-48A7-B225-C8F8D1E457D2}" srcOrd="0" destOrd="0" presId="urn:microsoft.com/office/officeart/2005/8/layout/process4"/>
    <dgm:cxn modelId="{4F4460B2-5929-434B-B383-10EEFB703823}" srcId="{17FF2213-36B5-48D1-BC40-BC9685640D0E}" destId="{C349C269-0BB8-4CCA-8B9D-C9923DAAF94B}" srcOrd="0" destOrd="0" parTransId="{88086141-32AE-4D78-8004-64CE483AE12E}" sibTransId="{4C7679E0-742E-4BD7-817F-83CD58E59326}"/>
    <dgm:cxn modelId="{4DF37E40-A959-400F-A0B3-BC6216C5FD9C}" type="presParOf" srcId="{50985176-A887-48A7-B225-C8F8D1E457D2}" destId="{A59ECC74-E496-4ED2-B4A5-E2D97D7DABBE}" srcOrd="0" destOrd="0" presId="urn:microsoft.com/office/officeart/2005/8/layout/process4"/>
    <dgm:cxn modelId="{CCD8395B-0A3B-478A-9340-2BD304D7A1BB}" type="presParOf" srcId="{A59ECC74-E496-4ED2-B4A5-E2D97D7DABBE}" destId="{8708DB88-FFDD-4660-8EEF-CEF4EE1A1E34}" srcOrd="0" destOrd="0" presId="urn:microsoft.com/office/officeart/2005/8/layout/process4"/>
    <dgm:cxn modelId="{6D7D6499-73D9-453F-92F1-80336F0D5CAF}" type="presParOf" srcId="{50985176-A887-48A7-B225-C8F8D1E457D2}" destId="{BCF4173A-F86F-4125-B852-C79169CD79CC}" srcOrd="1" destOrd="0" presId="urn:microsoft.com/office/officeart/2005/8/layout/process4"/>
    <dgm:cxn modelId="{AF11A56C-501E-4F18-826F-11C739A8FB68}" type="presParOf" srcId="{50985176-A887-48A7-B225-C8F8D1E457D2}" destId="{4F96297A-0428-4ACF-8403-8AD84C02CE4F}" srcOrd="2" destOrd="0" presId="urn:microsoft.com/office/officeart/2005/8/layout/process4"/>
    <dgm:cxn modelId="{BCBA9E9F-F25B-4809-9488-300B553AB7E8}" type="presParOf" srcId="{4F96297A-0428-4ACF-8403-8AD84C02CE4F}" destId="{01E70C43-5BC7-4067-AED3-DA5F6B9DB902}" srcOrd="0" destOrd="0" presId="urn:microsoft.com/office/officeart/2005/8/layout/process4"/>
    <dgm:cxn modelId="{C760629C-0853-4C10-978A-B1A67293720F}" type="presParOf" srcId="{50985176-A887-48A7-B225-C8F8D1E457D2}" destId="{D1F6450F-9B59-466E-A54A-AF3ACC1F18BE}" srcOrd="3" destOrd="0" presId="urn:microsoft.com/office/officeart/2005/8/layout/process4"/>
    <dgm:cxn modelId="{94ADDDE5-C819-4211-89A4-636D5ADF24A7}" type="presParOf" srcId="{50985176-A887-48A7-B225-C8F8D1E457D2}" destId="{768A87F5-6FBF-48CF-A236-624A63FF894B}" srcOrd="4" destOrd="0" presId="urn:microsoft.com/office/officeart/2005/8/layout/process4"/>
    <dgm:cxn modelId="{70C30907-E0F5-4458-B619-BDDFCBD4943B}" type="presParOf" srcId="{768A87F5-6FBF-48CF-A236-624A63FF894B}" destId="{32EAE566-C447-48B1-A204-339DB171C954}"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7C47156-25E4-47AD-B6B3-9D0E1E7F620C}"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E0625210-E8DC-42C6-B80F-8B1FCE77263D}">
      <dgm:prSet/>
      <dgm:spPr/>
      <dgm:t>
        <a:bodyPr/>
        <a:lstStyle/>
        <a:p>
          <a:r>
            <a:rPr lang="da-DK" b="1" i="0" baseline="0"/>
            <a:t>Analytical essay/fiction</a:t>
          </a:r>
          <a:endParaRPr lang="en-US"/>
        </a:p>
      </dgm:t>
    </dgm:pt>
    <dgm:pt modelId="{29A177EB-42AF-42E6-BFE2-56D1E1F75DE1}" type="parTrans" cxnId="{BB8D7995-9D33-4256-98AE-C68A0EBA4DB3}">
      <dgm:prSet/>
      <dgm:spPr/>
      <dgm:t>
        <a:bodyPr/>
        <a:lstStyle/>
        <a:p>
          <a:endParaRPr lang="en-US"/>
        </a:p>
      </dgm:t>
    </dgm:pt>
    <dgm:pt modelId="{CB3D49FC-943C-4448-B032-DB7181E3ED82}" type="sibTrans" cxnId="{BB8D7995-9D33-4256-98AE-C68A0EBA4DB3}">
      <dgm:prSet/>
      <dgm:spPr/>
      <dgm:t>
        <a:bodyPr/>
        <a:lstStyle/>
        <a:p>
          <a:endParaRPr lang="en-US"/>
        </a:p>
      </dgm:t>
    </dgm:pt>
    <dgm:pt modelId="{ED35276E-53F0-4F1C-88CA-54144B61964D}">
      <dgm:prSet/>
      <dgm:spPr/>
      <dgm:t>
        <a:bodyPr/>
        <a:lstStyle/>
        <a:p>
          <a:r>
            <a:rPr lang="da-DK" b="0" i="0" baseline="0"/>
            <a:t>Starter du din indledning bredt og slutter med at angive fokus for opgaven?</a:t>
          </a:r>
          <a:endParaRPr lang="en-US"/>
        </a:p>
      </dgm:t>
    </dgm:pt>
    <dgm:pt modelId="{8298BD60-2FD9-4BA4-AC04-B30486BD1159}" type="parTrans" cxnId="{7DE4897D-8852-4B4F-8B56-14A3A1E92E46}">
      <dgm:prSet/>
      <dgm:spPr/>
      <dgm:t>
        <a:bodyPr/>
        <a:lstStyle/>
        <a:p>
          <a:endParaRPr lang="en-US"/>
        </a:p>
      </dgm:t>
    </dgm:pt>
    <dgm:pt modelId="{5D7BBCAA-0D83-46F0-80E1-9526BFCAD795}" type="sibTrans" cxnId="{7DE4897D-8852-4B4F-8B56-14A3A1E92E46}">
      <dgm:prSet/>
      <dgm:spPr/>
      <dgm:t>
        <a:bodyPr/>
        <a:lstStyle/>
        <a:p>
          <a:endParaRPr lang="en-US"/>
        </a:p>
      </dgm:t>
    </dgm:pt>
    <dgm:pt modelId="{B29B96C1-6594-43BA-8021-D52232F2D0B5}">
      <dgm:prSet/>
      <dgm:spPr/>
      <dgm:t>
        <a:bodyPr/>
        <a:lstStyle/>
        <a:p>
          <a:r>
            <a:rPr lang="da-DK" b="0" i="0" baseline="0"/>
            <a:t>Stemmer dit fokus overens med opgaveinstruksen?</a:t>
          </a:r>
          <a:endParaRPr lang="en-US"/>
        </a:p>
      </dgm:t>
    </dgm:pt>
    <dgm:pt modelId="{7E85E442-618A-40B2-AF7E-2554EC9E196D}" type="parTrans" cxnId="{720CF8DF-2842-4D66-ADE8-0B450B35C614}">
      <dgm:prSet/>
      <dgm:spPr/>
      <dgm:t>
        <a:bodyPr/>
        <a:lstStyle/>
        <a:p>
          <a:endParaRPr lang="en-US"/>
        </a:p>
      </dgm:t>
    </dgm:pt>
    <dgm:pt modelId="{435B9E07-405D-4508-8495-D37C7C20C7FA}" type="sibTrans" cxnId="{720CF8DF-2842-4D66-ADE8-0B450B35C614}">
      <dgm:prSet/>
      <dgm:spPr/>
      <dgm:t>
        <a:bodyPr/>
        <a:lstStyle/>
        <a:p>
          <a:endParaRPr lang="en-US"/>
        </a:p>
      </dgm:t>
    </dgm:pt>
    <dgm:pt modelId="{869693D5-C2A9-4C23-A6ED-8C479B663550}">
      <dgm:prSet/>
      <dgm:spPr/>
      <dgm:t>
        <a:bodyPr/>
        <a:lstStyle/>
        <a:p>
          <a:r>
            <a:rPr lang="da-DK" b="0" i="0" baseline="0"/>
            <a:t>Indleder du dine afsnit med en topic sentence, som angiver fokus for det enkelte afsnit?</a:t>
          </a:r>
          <a:endParaRPr lang="en-US"/>
        </a:p>
      </dgm:t>
    </dgm:pt>
    <dgm:pt modelId="{A3CD47BE-05FB-4A4D-8E6C-4B1AE3643C8B}" type="parTrans" cxnId="{CF4BCC00-D73F-49F9-BE32-158EEFE6B6AB}">
      <dgm:prSet/>
      <dgm:spPr/>
      <dgm:t>
        <a:bodyPr/>
        <a:lstStyle/>
        <a:p>
          <a:endParaRPr lang="en-US"/>
        </a:p>
      </dgm:t>
    </dgm:pt>
    <dgm:pt modelId="{B0C5D869-779F-4FF0-82A3-E2DB818126AA}" type="sibTrans" cxnId="{CF4BCC00-D73F-49F9-BE32-158EEFE6B6AB}">
      <dgm:prSet/>
      <dgm:spPr/>
      <dgm:t>
        <a:bodyPr/>
        <a:lstStyle/>
        <a:p>
          <a:endParaRPr lang="en-US"/>
        </a:p>
      </dgm:t>
    </dgm:pt>
    <dgm:pt modelId="{CD87157C-5A8A-4DD1-B095-AEF66FCE01CC}">
      <dgm:prSet/>
      <dgm:spPr/>
      <dgm:t>
        <a:bodyPr/>
        <a:lstStyle/>
        <a:p>
          <a:r>
            <a:rPr lang="da-DK" b="0" i="0" baseline="0"/>
            <a:t>Indeholder afsnittene eksempler og detaljer, som understøtter dit fokus?</a:t>
          </a:r>
          <a:endParaRPr lang="en-US"/>
        </a:p>
      </dgm:t>
    </dgm:pt>
    <dgm:pt modelId="{01343341-941F-4C9C-AF3D-C288404DF90A}" type="parTrans" cxnId="{FA977A26-B3FB-4ED8-B934-2894F45F788C}">
      <dgm:prSet/>
      <dgm:spPr/>
      <dgm:t>
        <a:bodyPr/>
        <a:lstStyle/>
        <a:p>
          <a:endParaRPr lang="en-US"/>
        </a:p>
      </dgm:t>
    </dgm:pt>
    <dgm:pt modelId="{739C2E82-5806-4BE8-ADDC-36C6A2B7FB71}" type="sibTrans" cxnId="{FA977A26-B3FB-4ED8-B934-2894F45F788C}">
      <dgm:prSet/>
      <dgm:spPr/>
      <dgm:t>
        <a:bodyPr/>
        <a:lstStyle/>
        <a:p>
          <a:endParaRPr lang="en-US"/>
        </a:p>
      </dgm:t>
    </dgm:pt>
    <dgm:pt modelId="{F5CABCB1-86AB-4319-A7B2-6E116C7CC794}">
      <dgm:prSet/>
      <dgm:spPr/>
      <dgm:t>
        <a:bodyPr/>
        <a:lstStyle/>
        <a:p>
          <a:r>
            <a:rPr lang="da-DK" b="0" i="0" baseline="0"/>
            <a:t>Har du anvendt citater ved påstande (PEE-struktur)?</a:t>
          </a:r>
          <a:endParaRPr lang="en-US"/>
        </a:p>
      </dgm:t>
    </dgm:pt>
    <dgm:pt modelId="{DC5DF415-EB88-4481-A354-5E53C39C9BBC}" type="parTrans" cxnId="{3634701B-7AC5-444C-8796-46BD4478254C}">
      <dgm:prSet/>
      <dgm:spPr/>
      <dgm:t>
        <a:bodyPr/>
        <a:lstStyle/>
        <a:p>
          <a:endParaRPr lang="en-US"/>
        </a:p>
      </dgm:t>
    </dgm:pt>
    <dgm:pt modelId="{00E7DDBB-24C3-4060-96A5-80FB0E8F4DCF}" type="sibTrans" cxnId="{3634701B-7AC5-444C-8796-46BD4478254C}">
      <dgm:prSet/>
      <dgm:spPr/>
      <dgm:t>
        <a:bodyPr/>
        <a:lstStyle/>
        <a:p>
          <a:endParaRPr lang="en-US"/>
        </a:p>
      </dgm:t>
    </dgm:pt>
    <dgm:pt modelId="{F9010F8A-9FF5-43DB-AAFD-EF49699CC27E}">
      <dgm:prSet/>
      <dgm:spPr/>
      <dgm:t>
        <a:bodyPr/>
        <a:lstStyle/>
        <a:p>
          <a:r>
            <a:rPr lang="da-DK" b="0" i="0" baseline="0"/>
            <a:t>Er dine citater korte?</a:t>
          </a:r>
          <a:endParaRPr lang="en-US"/>
        </a:p>
      </dgm:t>
    </dgm:pt>
    <dgm:pt modelId="{A609CA78-F89C-4CCB-8A42-013A223DA8F8}" type="parTrans" cxnId="{97E6035A-37B5-4425-87A5-CBC45B7D0DC6}">
      <dgm:prSet/>
      <dgm:spPr/>
      <dgm:t>
        <a:bodyPr/>
        <a:lstStyle/>
        <a:p>
          <a:endParaRPr lang="en-US"/>
        </a:p>
      </dgm:t>
    </dgm:pt>
    <dgm:pt modelId="{3EF61B38-AAE5-455C-B87F-3CDD7BC1CD37}" type="sibTrans" cxnId="{97E6035A-37B5-4425-87A5-CBC45B7D0DC6}">
      <dgm:prSet/>
      <dgm:spPr/>
      <dgm:t>
        <a:bodyPr/>
        <a:lstStyle/>
        <a:p>
          <a:endParaRPr lang="en-US"/>
        </a:p>
      </dgm:t>
    </dgm:pt>
    <dgm:pt modelId="{BC7A35D3-EBA4-4FCD-B09C-5812B4E47820}">
      <dgm:prSet/>
      <dgm:spPr/>
      <dgm:t>
        <a:bodyPr/>
        <a:lstStyle/>
        <a:p>
          <a:r>
            <a:rPr lang="da-DK" b="0" i="0" baseline="0"/>
            <a:t>Har du anvendt analytisk terminologi?</a:t>
          </a:r>
          <a:endParaRPr lang="en-US"/>
        </a:p>
      </dgm:t>
    </dgm:pt>
    <dgm:pt modelId="{A8FD7984-264E-4413-80CD-151B60849988}" type="parTrans" cxnId="{B123336D-4A88-4EE6-9704-36A40CBF9290}">
      <dgm:prSet/>
      <dgm:spPr/>
      <dgm:t>
        <a:bodyPr/>
        <a:lstStyle/>
        <a:p>
          <a:endParaRPr lang="en-US"/>
        </a:p>
      </dgm:t>
    </dgm:pt>
    <dgm:pt modelId="{D43E9B05-CA25-4DD2-BB32-53CE2C5A910C}" type="sibTrans" cxnId="{B123336D-4A88-4EE6-9704-36A40CBF9290}">
      <dgm:prSet/>
      <dgm:spPr/>
      <dgm:t>
        <a:bodyPr/>
        <a:lstStyle/>
        <a:p>
          <a:endParaRPr lang="en-US"/>
        </a:p>
      </dgm:t>
    </dgm:pt>
    <dgm:pt modelId="{1E7F4045-C4F4-4D08-B5C9-9189ED8CCB4C}">
      <dgm:prSet/>
      <dgm:spPr/>
      <dgm:t>
        <a:bodyPr/>
        <a:lstStyle/>
        <a:p>
          <a:r>
            <a:rPr lang="da-DK" b="0" i="0" baseline="0"/>
            <a:t>Opsummerer konklusionen de væsentligste pointer fra din indledning og giver dit bud på fortolkning af novellens budskab?</a:t>
          </a:r>
          <a:endParaRPr lang="en-US"/>
        </a:p>
      </dgm:t>
    </dgm:pt>
    <dgm:pt modelId="{6129242F-14AE-455C-AA2E-E3C937B513A4}" type="parTrans" cxnId="{A5C0EB09-E468-4D67-8C77-3F3C20805F54}">
      <dgm:prSet/>
      <dgm:spPr/>
      <dgm:t>
        <a:bodyPr/>
        <a:lstStyle/>
        <a:p>
          <a:endParaRPr lang="en-US"/>
        </a:p>
      </dgm:t>
    </dgm:pt>
    <dgm:pt modelId="{35E363D9-69AF-4299-8ABC-9C4920E35F28}" type="sibTrans" cxnId="{A5C0EB09-E468-4D67-8C77-3F3C20805F54}">
      <dgm:prSet/>
      <dgm:spPr/>
      <dgm:t>
        <a:bodyPr/>
        <a:lstStyle/>
        <a:p>
          <a:endParaRPr lang="en-US"/>
        </a:p>
      </dgm:t>
    </dgm:pt>
    <dgm:pt modelId="{2C5952BE-9AA2-491D-A574-333B0D922CD4}">
      <dgm:prSet/>
      <dgm:spPr/>
      <dgm:t>
        <a:bodyPr/>
        <a:lstStyle/>
        <a:p>
          <a:r>
            <a:rPr lang="da-DK" b="0" i="0" baseline="0"/>
            <a:t>Har du skrevet i præsens?</a:t>
          </a:r>
          <a:endParaRPr lang="en-US"/>
        </a:p>
      </dgm:t>
    </dgm:pt>
    <dgm:pt modelId="{71ED184A-1A98-431E-8112-F5060011472B}" type="parTrans" cxnId="{CF7EDDE0-7749-4D23-BCF6-A292D27DFFBE}">
      <dgm:prSet/>
      <dgm:spPr/>
      <dgm:t>
        <a:bodyPr/>
        <a:lstStyle/>
        <a:p>
          <a:endParaRPr lang="en-US"/>
        </a:p>
      </dgm:t>
    </dgm:pt>
    <dgm:pt modelId="{F198E088-BCEA-45E0-9FF6-013FF7B62796}" type="sibTrans" cxnId="{CF7EDDE0-7749-4D23-BCF6-A292D27DFFBE}">
      <dgm:prSet/>
      <dgm:spPr/>
      <dgm:t>
        <a:bodyPr/>
        <a:lstStyle/>
        <a:p>
          <a:endParaRPr lang="en-US"/>
        </a:p>
      </dgm:t>
    </dgm:pt>
    <dgm:pt modelId="{826149E6-83C4-42B8-ABA3-D00C4207AD46}">
      <dgm:prSet/>
      <dgm:spPr/>
      <dgm:t>
        <a:bodyPr/>
        <a:lstStyle/>
        <a:p>
          <a:r>
            <a:rPr lang="da-DK" b="0" i="0" baseline="0"/>
            <a:t>Har du formuleret essayet objektivt?</a:t>
          </a:r>
          <a:endParaRPr lang="en-US"/>
        </a:p>
      </dgm:t>
    </dgm:pt>
    <dgm:pt modelId="{F59A7F23-174D-4DE0-AD91-C37BF586739A}" type="parTrans" cxnId="{4531103D-B958-4D4C-A5CF-8470DF4F6790}">
      <dgm:prSet/>
      <dgm:spPr/>
      <dgm:t>
        <a:bodyPr/>
        <a:lstStyle/>
        <a:p>
          <a:endParaRPr lang="en-US"/>
        </a:p>
      </dgm:t>
    </dgm:pt>
    <dgm:pt modelId="{BCC136EE-5330-4241-9879-220F1016C165}" type="sibTrans" cxnId="{4531103D-B958-4D4C-A5CF-8470DF4F6790}">
      <dgm:prSet/>
      <dgm:spPr/>
      <dgm:t>
        <a:bodyPr/>
        <a:lstStyle/>
        <a:p>
          <a:endParaRPr lang="en-US"/>
        </a:p>
      </dgm:t>
    </dgm:pt>
    <dgm:pt modelId="{706B7C71-A158-4FE6-88CD-24C64EB2DC98}">
      <dgm:prSet/>
      <dgm:spPr/>
      <dgm:t>
        <a:bodyPr/>
        <a:lstStyle/>
        <a:p>
          <a:r>
            <a:rPr lang="da-DK" b="0" i="0" baseline="0"/>
            <a:t>Har du anvendt forbinderord/linkers, som binder indholdet sammen og viser, hvordan indholdet er forbundet? (Se → </a:t>
          </a:r>
          <a:r>
            <a:rPr lang="da-DK" b="0" i="0" u="sng" baseline="0">
              <a:hlinkClick xmlns:r="http://schemas.openxmlformats.org/officeDocument/2006/relationships" r:id="rId1"/>
            </a:rPr>
            <a:t>Toolbox A</a:t>
          </a:r>
          <a:r>
            <a:rPr lang="da-DK" b="0" i="0" baseline="0"/>
            <a:t>).</a:t>
          </a:r>
          <a:endParaRPr lang="en-US"/>
        </a:p>
      </dgm:t>
    </dgm:pt>
    <dgm:pt modelId="{3A31B075-12F3-46BB-9108-06E471A75271}" type="parTrans" cxnId="{2418BD75-4723-4ECD-B9CC-1584F1ED105A}">
      <dgm:prSet/>
      <dgm:spPr/>
      <dgm:t>
        <a:bodyPr/>
        <a:lstStyle/>
        <a:p>
          <a:endParaRPr lang="en-US"/>
        </a:p>
      </dgm:t>
    </dgm:pt>
    <dgm:pt modelId="{13B66FA2-83B4-4715-A2EF-8B687DDBA11B}" type="sibTrans" cxnId="{2418BD75-4723-4ECD-B9CC-1584F1ED105A}">
      <dgm:prSet/>
      <dgm:spPr/>
      <dgm:t>
        <a:bodyPr/>
        <a:lstStyle/>
        <a:p>
          <a:endParaRPr lang="en-US"/>
        </a:p>
      </dgm:t>
    </dgm:pt>
    <dgm:pt modelId="{3FD218D2-469D-49D9-823C-C16A546F5BAC}">
      <dgm:prSet/>
      <dgm:spPr/>
      <dgm:t>
        <a:bodyPr/>
        <a:lstStyle/>
        <a:p>
          <a:r>
            <a:rPr lang="da-DK" b="0" i="0" baseline="0"/>
            <a:t>Har du lavet fodnoterne korrekt? (Se → </a:t>
          </a:r>
          <a:r>
            <a:rPr lang="da-DK" b="0" i="0" u="sng" baseline="0">
              <a:hlinkClick xmlns:r="http://schemas.openxmlformats.org/officeDocument/2006/relationships" r:id="rId2"/>
            </a:rPr>
            <a:t>Sådan anvender du kilder</a:t>
          </a:r>
          <a:r>
            <a:rPr lang="da-DK" b="0" i="0" baseline="0"/>
            <a:t>).</a:t>
          </a:r>
          <a:endParaRPr lang="en-US"/>
        </a:p>
      </dgm:t>
    </dgm:pt>
    <dgm:pt modelId="{64DEB74E-BEB7-4925-A2BF-EE1AA7EBDF23}" type="parTrans" cxnId="{1447C2CB-115A-4E3D-B112-A8BFC882729D}">
      <dgm:prSet/>
      <dgm:spPr/>
      <dgm:t>
        <a:bodyPr/>
        <a:lstStyle/>
        <a:p>
          <a:endParaRPr lang="en-US"/>
        </a:p>
      </dgm:t>
    </dgm:pt>
    <dgm:pt modelId="{6700FEC1-C090-4A44-B8AF-E36122AA3A80}" type="sibTrans" cxnId="{1447C2CB-115A-4E3D-B112-A8BFC882729D}">
      <dgm:prSet/>
      <dgm:spPr/>
      <dgm:t>
        <a:bodyPr/>
        <a:lstStyle/>
        <a:p>
          <a:endParaRPr lang="en-US"/>
        </a:p>
      </dgm:t>
    </dgm:pt>
    <dgm:pt modelId="{EC01D5C3-1600-4A2B-968E-E73BC2446657}">
      <dgm:prSet/>
      <dgm:spPr/>
      <dgm:t>
        <a:bodyPr/>
        <a:lstStyle/>
        <a:p>
          <a:r>
            <a:rPr lang="da-DK" b="0" i="0" baseline="0"/>
            <a:t>Har du skrevet mellem 800 og 1200 ord?</a:t>
          </a:r>
          <a:endParaRPr lang="en-US"/>
        </a:p>
      </dgm:t>
    </dgm:pt>
    <dgm:pt modelId="{0E79CB29-9B0B-45C7-BFB7-9541B061DCB6}" type="parTrans" cxnId="{3EB95024-1B0A-40C5-BCFA-969BC2F709E0}">
      <dgm:prSet/>
      <dgm:spPr/>
      <dgm:t>
        <a:bodyPr/>
        <a:lstStyle/>
        <a:p>
          <a:endParaRPr lang="en-US"/>
        </a:p>
      </dgm:t>
    </dgm:pt>
    <dgm:pt modelId="{E14B9B79-E338-4099-B5A8-2BF9D1A79163}" type="sibTrans" cxnId="{3EB95024-1B0A-40C5-BCFA-969BC2F709E0}">
      <dgm:prSet/>
      <dgm:spPr/>
      <dgm:t>
        <a:bodyPr/>
        <a:lstStyle/>
        <a:p>
          <a:endParaRPr lang="en-US"/>
        </a:p>
      </dgm:t>
    </dgm:pt>
    <dgm:pt modelId="{0B575145-1B66-4AAA-9120-EEE46C10D624}">
      <dgm:prSet/>
      <dgm:spPr/>
      <dgm:t>
        <a:bodyPr/>
        <a:lstStyle/>
        <a:p>
          <a:r>
            <a:rPr lang="da-DK" b="0" i="0" baseline="0"/>
            <a:t>Har du læst korrektur for grammatiske og sproglige fejl?</a:t>
          </a:r>
          <a:endParaRPr lang="en-US"/>
        </a:p>
      </dgm:t>
    </dgm:pt>
    <dgm:pt modelId="{B9E5BC3C-7AA7-4285-B29D-F52F603EE240}" type="parTrans" cxnId="{F77A199F-E9DA-42D0-B0D4-CF39B802DA72}">
      <dgm:prSet/>
      <dgm:spPr/>
      <dgm:t>
        <a:bodyPr/>
        <a:lstStyle/>
        <a:p>
          <a:endParaRPr lang="en-US"/>
        </a:p>
      </dgm:t>
    </dgm:pt>
    <dgm:pt modelId="{B7074BA4-D0F2-4765-B074-0455624E0F6F}" type="sibTrans" cxnId="{F77A199F-E9DA-42D0-B0D4-CF39B802DA72}">
      <dgm:prSet/>
      <dgm:spPr/>
      <dgm:t>
        <a:bodyPr/>
        <a:lstStyle/>
        <a:p>
          <a:endParaRPr lang="en-US"/>
        </a:p>
      </dgm:t>
    </dgm:pt>
    <dgm:pt modelId="{F9FAFEF4-6387-4E2B-9D80-CA0A173CDC4D}" type="pres">
      <dgm:prSet presAssocID="{27C47156-25E4-47AD-B6B3-9D0E1E7F620C}" presName="vert0" presStyleCnt="0">
        <dgm:presLayoutVars>
          <dgm:dir/>
          <dgm:animOne val="branch"/>
          <dgm:animLvl val="lvl"/>
        </dgm:presLayoutVars>
      </dgm:prSet>
      <dgm:spPr/>
    </dgm:pt>
    <dgm:pt modelId="{ECAE9777-AFCC-4A3B-A77E-DEECC32B2A23}" type="pres">
      <dgm:prSet presAssocID="{E0625210-E8DC-42C6-B80F-8B1FCE77263D}" presName="thickLine" presStyleLbl="alignNode1" presStyleIdx="0" presStyleCnt="15"/>
      <dgm:spPr/>
    </dgm:pt>
    <dgm:pt modelId="{A594F21C-1894-49EC-A46A-33C622DB76CA}" type="pres">
      <dgm:prSet presAssocID="{E0625210-E8DC-42C6-B80F-8B1FCE77263D}" presName="horz1" presStyleCnt="0"/>
      <dgm:spPr/>
    </dgm:pt>
    <dgm:pt modelId="{AF018798-ADA6-4F0A-95BC-FFF9C35140F2}" type="pres">
      <dgm:prSet presAssocID="{E0625210-E8DC-42C6-B80F-8B1FCE77263D}" presName="tx1" presStyleLbl="revTx" presStyleIdx="0" presStyleCnt="15"/>
      <dgm:spPr/>
    </dgm:pt>
    <dgm:pt modelId="{75902E34-EF88-4FFD-9B8F-2C8FAA064876}" type="pres">
      <dgm:prSet presAssocID="{E0625210-E8DC-42C6-B80F-8B1FCE77263D}" presName="vert1" presStyleCnt="0"/>
      <dgm:spPr/>
    </dgm:pt>
    <dgm:pt modelId="{59B7F652-3455-4F38-AF78-6875BF3264A7}" type="pres">
      <dgm:prSet presAssocID="{ED35276E-53F0-4F1C-88CA-54144B61964D}" presName="thickLine" presStyleLbl="alignNode1" presStyleIdx="1" presStyleCnt="15"/>
      <dgm:spPr/>
    </dgm:pt>
    <dgm:pt modelId="{EA58B2F7-CD19-4CAA-BF4E-81F3834849BE}" type="pres">
      <dgm:prSet presAssocID="{ED35276E-53F0-4F1C-88CA-54144B61964D}" presName="horz1" presStyleCnt="0"/>
      <dgm:spPr/>
    </dgm:pt>
    <dgm:pt modelId="{7044788D-2A01-4597-84BB-F4A1488F7D7D}" type="pres">
      <dgm:prSet presAssocID="{ED35276E-53F0-4F1C-88CA-54144B61964D}" presName="tx1" presStyleLbl="revTx" presStyleIdx="1" presStyleCnt="15"/>
      <dgm:spPr/>
    </dgm:pt>
    <dgm:pt modelId="{C061E8A4-3B72-4243-945E-E128E0001570}" type="pres">
      <dgm:prSet presAssocID="{ED35276E-53F0-4F1C-88CA-54144B61964D}" presName="vert1" presStyleCnt="0"/>
      <dgm:spPr/>
    </dgm:pt>
    <dgm:pt modelId="{73472357-ABDB-444B-B610-C5734810421A}" type="pres">
      <dgm:prSet presAssocID="{B29B96C1-6594-43BA-8021-D52232F2D0B5}" presName="thickLine" presStyleLbl="alignNode1" presStyleIdx="2" presStyleCnt="15"/>
      <dgm:spPr/>
    </dgm:pt>
    <dgm:pt modelId="{BADC5536-C833-499A-9146-D57E6112D761}" type="pres">
      <dgm:prSet presAssocID="{B29B96C1-6594-43BA-8021-D52232F2D0B5}" presName="horz1" presStyleCnt="0"/>
      <dgm:spPr/>
    </dgm:pt>
    <dgm:pt modelId="{F7572933-303F-443B-9A50-D93475B0E779}" type="pres">
      <dgm:prSet presAssocID="{B29B96C1-6594-43BA-8021-D52232F2D0B5}" presName="tx1" presStyleLbl="revTx" presStyleIdx="2" presStyleCnt="15"/>
      <dgm:spPr/>
    </dgm:pt>
    <dgm:pt modelId="{8474261D-C13D-4BCC-851B-CB2114E32C88}" type="pres">
      <dgm:prSet presAssocID="{B29B96C1-6594-43BA-8021-D52232F2D0B5}" presName="vert1" presStyleCnt="0"/>
      <dgm:spPr/>
    </dgm:pt>
    <dgm:pt modelId="{179DF3F9-A42B-4E20-8EFA-0A7D7AF5C864}" type="pres">
      <dgm:prSet presAssocID="{869693D5-C2A9-4C23-A6ED-8C479B663550}" presName="thickLine" presStyleLbl="alignNode1" presStyleIdx="3" presStyleCnt="15"/>
      <dgm:spPr/>
    </dgm:pt>
    <dgm:pt modelId="{CA6FBDE2-475B-401B-82A3-5160A414DA1E}" type="pres">
      <dgm:prSet presAssocID="{869693D5-C2A9-4C23-A6ED-8C479B663550}" presName="horz1" presStyleCnt="0"/>
      <dgm:spPr/>
    </dgm:pt>
    <dgm:pt modelId="{9853F288-B9BF-49BF-9740-59FE7C29DBE4}" type="pres">
      <dgm:prSet presAssocID="{869693D5-C2A9-4C23-A6ED-8C479B663550}" presName="tx1" presStyleLbl="revTx" presStyleIdx="3" presStyleCnt="15"/>
      <dgm:spPr/>
    </dgm:pt>
    <dgm:pt modelId="{57BA505F-B930-49BC-A93A-377F26AB939A}" type="pres">
      <dgm:prSet presAssocID="{869693D5-C2A9-4C23-A6ED-8C479B663550}" presName="vert1" presStyleCnt="0"/>
      <dgm:spPr/>
    </dgm:pt>
    <dgm:pt modelId="{E04BE6F0-2ED0-4747-BD8C-673BE0A85022}" type="pres">
      <dgm:prSet presAssocID="{CD87157C-5A8A-4DD1-B095-AEF66FCE01CC}" presName="thickLine" presStyleLbl="alignNode1" presStyleIdx="4" presStyleCnt="15"/>
      <dgm:spPr/>
    </dgm:pt>
    <dgm:pt modelId="{456DB179-0F20-4D75-B0B8-223E77DA58C6}" type="pres">
      <dgm:prSet presAssocID="{CD87157C-5A8A-4DD1-B095-AEF66FCE01CC}" presName="horz1" presStyleCnt="0"/>
      <dgm:spPr/>
    </dgm:pt>
    <dgm:pt modelId="{D0AE072D-618B-4AF9-9094-0F1D3D6DA6EB}" type="pres">
      <dgm:prSet presAssocID="{CD87157C-5A8A-4DD1-B095-AEF66FCE01CC}" presName="tx1" presStyleLbl="revTx" presStyleIdx="4" presStyleCnt="15"/>
      <dgm:spPr/>
    </dgm:pt>
    <dgm:pt modelId="{6CEDBA67-8313-4B08-8F7C-312820EADAB1}" type="pres">
      <dgm:prSet presAssocID="{CD87157C-5A8A-4DD1-B095-AEF66FCE01CC}" presName="vert1" presStyleCnt="0"/>
      <dgm:spPr/>
    </dgm:pt>
    <dgm:pt modelId="{5C6ACC99-1B40-4AEC-983D-40811E25CC9C}" type="pres">
      <dgm:prSet presAssocID="{F5CABCB1-86AB-4319-A7B2-6E116C7CC794}" presName="thickLine" presStyleLbl="alignNode1" presStyleIdx="5" presStyleCnt="15"/>
      <dgm:spPr/>
    </dgm:pt>
    <dgm:pt modelId="{F84B0461-A369-4F47-974A-E3D9FFF163EC}" type="pres">
      <dgm:prSet presAssocID="{F5CABCB1-86AB-4319-A7B2-6E116C7CC794}" presName="horz1" presStyleCnt="0"/>
      <dgm:spPr/>
    </dgm:pt>
    <dgm:pt modelId="{DAF6CD24-13F1-4300-9019-49217EB598FC}" type="pres">
      <dgm:prSet presAssocID="{F5CABCB1-86AB-4319-A7B2-6E116C7CC794}" presName="tx1" presStyleLbl="revTx" presStyleIdx="5" presStyleCnt="15"/>
      <dgm:spPr/>
    </dgm:pt>
    <dgm:pt modelId="{8BCC8890-1082-4BEC-805A-9CF2E53116E1}" type="pres">
      <dgm:prSet presAssocID="{F5CABCB1-86AB-4319-A7B2-6E116C7CC794}" presName="vert1" presStyleCnt="0"/>
      <dgm:spPr/>
    </dgm:pt>
    <dgm:pt modelId="{B2E2884C-7810-4DA4-98CD-D64E76617055}" type="pres">
      <dgm:prSet presAssocID="{F9010F8A-9FF5-43DB-AAFD-EF49699CC27E}" presName="thickLine" presStyleLbl="alignNode1" presStyleIdx="6" presStyleCnt="15"/>
      <dgm:spPr/>
    </dgm:pt>
    <dgm:pt modelId="{23DA6957-461C-42CE-B962-E1A99ABD57D1}" type="pres">
      <dgm:prSet presAssocID="{F9010F8A-9FF5-43DB-AAFD-EF49699CC27E}" presName="horz1" presStyleCnt="0"/>
      <dgm:spPr/>
    </dgm:pt>
    <dgm:pt modelId="{18EB51FF-498F-4F6E-850D-E9DB97F2EC5A}" type="pres">
      <dgm:prSet presAssocID="{F9010F8A-9FF5-43DB-AAFD-EF49699CC27E}" presName="tx1" presStyleLbl="revTx" presStyleIdx="6" presStyleCnt="15"/>
      <dgm:spPr/>
    </dgm:pt>
    <dgm:pt modelId="{044D52DC-BFBA-4977-807D-13E56D25D221}" type="pres">
      <dgm:prSet presAssocID="{F9010F8A-9FF5-43DB-AAFD-EF49699CC27E}" presName="vert1" presStyleCnt="0"/>
      <dgm:spPr/>
    </dgm:pt>
    <dgm:pt modelId="{752BF2CA-490C-4B16-9A7B-8825781F5314}" type="pres">
      <dgm:prSet presAssocID="{BC7A35D3-EBA4-4FCD-B09C-5812B4E47820}" presName="thickLine" presStyleLbl="alignNode1" presStyleIdx="7" presStyleCnt="15"/>
      <dgm:spPr/>
    </dgm:pt>
    <dgm:pt modelId="{A1ED6538-7126-4D41-89AB-3DCA00558DF0}" type="pres">
      <dgm:prSet presAssocID="{BC7A35D3-EBA4-4FCD-B09C-5812B4E47820}" presName="horz1" presStyleCnt="0"/>
      <dgm:spPr/>
    </dgm:pt>
    <dgm:pt modelId="{B5BD1417-DE3D-4564-AC23-640D5EFD784C}" type="pres">
      <dgm:prSet presAssocID="{BC7A35D3-EBA4-4FCD-B09C-5812B4E47820}" presName="tx1" presStyleLbl="revTx" presStyleIdx="7" presStyleCnt="15"/>
      <dgm:spPr/>
    </dgm:pt>
    <dgm:pt modelId="{B86465D7-CDAD-4250-99C5-E483D2C89373}" type="pres">
      <dgm:prSet presAssocID="{BC7A35D3-EBA4-4FCD-B09C-5812B4E47820}" presName="vert1" presStyleCnt="0"/>
      <dgm:spPr/>
    </dgm:pt>
    <dgm:pt modelId="{BE7C5021-5DB2-4975-B684-65543E8A2634}" type="pres">
      <dgm:prSet presAssocID="{1E7F4045-C4F4-4D08-B5C9-9189ED8CCB4C}" presName="thickLine" presStyleLbl="alignNode1" presStyleIdx="8" presStyleCnt="15"/>
      <dgm:spPr/>
    </dgm:pt>
    <dgm:pt modelId="{C2DCF8EA-9B5A-4460-9651-5FF0BBC196B2}" type="pres">
      <dgm:prSet presAssocID="{1E7F4045-C4F4-4D08-B5C9-9189ED8CCB4C}" presName="horz1" presStyleCnt="0"/>
      <dgm:spPr/>
    </dgm:pt>
    <dgm:pt modelId="{B6CD6C9F-E2B8-4692-BF53-7010E91C866A}" type="pres">
      <dgm:prSet presAssocID="{1E7F4045-C4F4-4D08-B5C9-9189ED8CCB4C}" presName="tx1" presStyleLbl="revTx" presStyleIdx="8" presStyleCnt="15"/>
      <dgm:spPr/>
    </dgm:pt>
    <dgm:pt modelId="{7FD680F8-2497-49F8-B4E9-7111451394E1}" type="pres">
      <dgm:prSet presAssocID="{1E7F4045-C4F4-4D08-B5C9-9189ED8CCB4C}" presName="vert1" presStyleCnt="0"/>
      <dgm:spPr/>
    </dgm:pt>
    <dgm:pt modelId="{44826984-B03A-4123-A54B-170D5C999A31}" type="pres">
      <dgm:prSet presAssocID="{2C5952BE-9AA2-491D-A574-333B0D922CD4}" presName="thickLine" presStyleLbl="alignNode1" presStyleIdx="9" presStyleCnt="15"/>
      <dgm:spPr/>
    </dgm:pt>
    <dgm:pt modelId="{3D98FE42-6B05-4816-B98D-D5EB1B49A61B}" type="pres">
      <dgm:prSet presAssocID="{2C5952BE-9AA2-491D-A574-333B0D922CD4}" presName="horz1" presStyleCnt="0"/>
      <dgm:spPr/>
    </dgm:pt>
    <dgm:pt modelId="{A9985F7F-E89C-4333-A22E-6AEBC8886010}" type="pres">
      <dgm:prSet presAssocID="{2C5952BE-9AA2-491D-A574-333B0D922CD4}" presName="tx1" presStyleLbl="revTx" presStyleIdx="9" presStyleCnt="15"/>
      <dgm:spPr/>
    </dgm:pt>
    <dgm:pt modelId="{F5E59A15-B95B-436A-B567-B8DD1D0170AB}" type="pres">
      <dgm:prSet presAssocID="{2C5952BE-9AA2-491D-A574-333B0D922CD4}" presName="vert1" presStyleCnt="0"/>
      <dgm:spPr/>
    </dgm:pt>
    <dgm:pt modelId="{BB147270-98BF-4116-B57B-F3281E6C593F}" type="pres">
      <dgm:prSet presAssocID="{826149E6-83C4-42B8-ABA3-D00C4207AD46}" presName="thickLine" presStyleLbl="alignNode1" presStyleIdx="10" presStyleCnt="15"/>
      <dgm:spPr/>
    </dgm:pt>
    <dgm:pt modelId="{F31EF5F6-53FF-4B52-A764-E188C39B20EC}" type="pres">
      <dgm:prSet presAssocID="{826149E6-83C4-42B8-ABA3-D00C4207AD46}" presName="horz1" presStyleCnt="0"/>
      <dgm:spPr/>
    </dgm:pt>
    <dgm:pt modelId="{6C1A57ED-5974-4F91-8ECA-A412E66D2E4D}" type="pres">
      <dgm:prSet presAssocID="{826149E6-83C4-42B8-ABA3-D00C4207AD46}" presName="tx1" presStyleLbl="revTx" presStyleIdx="10" presStyleCnt="15"/>
      <dgm:spPr/>
    </dgm:pt>
    <dgm:pt modelId="{D981E775-7F97-40C8-9BEF-894B412BDC4A}" type="pres">
      <dgm:prSet presAssocID="{826149E6-83C4-42B8-ABA3-D00C4207AD46}" presName="vert1" presStyleCnt="0"/>
      <dgm:spPr/>
    </dgm:pt>
    <dgm:pt modelId="{1D1D82F0-2EFB-4AFF-AA3F-4929E9F4B448}" type="pres">
      <dgm:prSet presAssocID="{706B7C71-A158-4FE6-88CD-24C64EB2DC98}" presName="thickLine" presStyleLbl="alignNode1" presStyleIdx="11" presStyleCnt="15"/>
      <dgm:spPr/>
    </dgm:pt>
    <dgm:pt modelId="{8B23E2B8-1E0E-44C2-91E5-B2C413BBA322}" type="pres">
      <dgm:prSet presAssocID="{706B7C71-A158-4FE6-88CD-24C64EB2DC98}" presName="horz1" presStyleCnt="0"/>
      <dgm:spPr/>
    </dgm:pt>
    <dgm:pt modelId="{B80BF76F-BD4E-46DA-BAA9-E66B12F0AE24}" type="pres">
      <dgm:prSet presAssocID="{706B7C71-A158-4FE6-88CD-24C64EB2DC98}" presName="tx1" presStyleLbl="revTx" presStyleIdx="11" presStyleCnt="15"/>
      <dgm:spPr/>
    </dgm:pt>
    <dgm:pt modelId="{4132F5A2-302D-45CD-9FEC-9C1F9C2A81D2}" type="pres">
      <dgm:prSet presAssocID="{706B7C71-A158-4FE6-88CD-24C64EB2DC98}" presName="vert1" presStyleCnt="0"/>
      <dgm:spPr/>
    </dgm:pt>
    <dgm:pt modelId="{2ED8375A-5D4F-4EA2-BF8F-F50B31A79CDE}" type="pres">
      <dgm:prSet presAssocID="{3FD218D2-469D-49D9-823C-C16A546F5BAC}" presName="thickLine" presStyleLbl="alignNode1" presStyleIdx="12" presStyleCnt="15"/>
      <dgm:spPr/>
    </dgm:pt>
    <dgm:pt modelId="{39FB7DD4-452C-44BD-AD3C-3C546DC08256}" type="pres">
      <dgm:prSet presAssocID="{3FD218D2-469D-49D9-823C-C16A546F5BAC}" presName="horz1" presStyleCnt="0"/>
      <dgm:spPr/>
    </dgm:pt>
    <dgm:pt modelId="{9ED026D1-C7E0-4DB2-98F1-4BBC6916E737}" type="pres">
      <dgm:prSet presAssocID="{3FD218D2-469D-49D9-823C-C16A546F5BAC}" presName="tx1" presStyleLbl="revTx" presStyleIdx="12" presStyleCnt="15"/>
      <dgm:spPr/>
    </dgm:pt>
    <dgm:pt modelId="{6C45AB02-FD85-451B-8906-9FED627F4E6E}" type="pres">
      <dgm:prSet presAssocID="{3FD218D2-469D-49D9-823C-C16A546F5BAC}" presName="vert1" presStyleCnt="0"/>
      <dgm:spPr/>
    </dgm:pt>
    <dgm:pt modelId="{87B8F05F-B3F1-4A71-A25D-D4A9C8DBC656}" type="pres">
      <dgm:prSet presAssocID="{EC01D5C3-1600-4A2B-968E-E73BC2446657}" presName="thickLine" presStyleLbl="alignNode1" presStyleIdx="13" presStyleCnt="15"/>
      <dgm:spPr/>
    </dgm:pt>
    <dgm:pt modelId="{15ABDAFD-C3F1-4865-B1FA-1B776B39E659}" type="pres">
      <dgm:prSet presAssocID="{EC01D5C3-1600-4A2B-968E-E73BC2446657}" presName="horz1" presStyleCnt="0"/>
      <dgm:spPr/>
    </dgm:pt>
    <dgm:pt modelId="{C9299F03-C636-44E1-ACA3-FD29B078EB4D}" type="pres">
      <dgm:prSet presAssocID="{EC01D5C3-1600-4A2B-968E-E73BC2446657}" presName="tx1" presStyleLbl="revTx" presStyleIdx="13" presStyleCnt="15"/>
      <dgm:spPr/>
    </dgm:pt>
    <dgm:pt modelId="{A107DC1E-9516-4106-9C40-F12EE5E820F3}" type="pres">
      <dgm:prSet presAssocID="{EC01D5C3-1600-4A2B-968E-E73BC2446657}" presName="vert1" presStyleCnt="0"/>
      <dgm:spPr/>
    </dgm:pt>
    <dgm:pt modelId="{8A979EE0-0452-4B71-BB4F-F07A18296E21}" type="pres">
      <dgm:prSet presAssocID="{0B575145-1B66-4AAA-9120-EEE46C10D624}" presName="thickLine" presStyleLbl="alignNode1" presStyleIdx="14" presStyleCnt="15"/>
      <dgm:spPr/>
    </dgm:pt>
    <dgm:pt modelId="{55A37C5A-2FEB-4695-B18B-5A4013708153}" type="pres">
      <dgm:prSet presAssocID="{0B575145-1B66-4AAA-9120-EEE46C10D624}" presName="horz1" presStyleCnt="0"/>
      <dgm:spPr/>
    </dgm:pt>
    <dgm:pt modelId="{8560D85C-2EC7-4E64-A8DD-1586D08577E4}" type="pres">
      <dgm:prSet presAssocID="{0B575145-1B66-4AAA-9120-EEE46C10D624}" presName="tx1" presStyleLbl="revTx" presStyleIdx="14" presStyleCnt="15"/>
      <dgm:spPr/>
    </dgm:pt>
    <dgm:pt modelId="{D44DD064-33CA-4A00-AE99-86E63543AD63}" type="pres">
      <dgm:prSet presAssocID="{0B575145-1B66-4AAA-9120-EEE46C10D624}" presName="vert1" presStyleCnt="0"/>
      <dgm:spPr/>
    </dgm:pt>
  </dgm:ptLst>
  <dgm:cxnLst>
    <dgm:cxn modelId="{CF4BCC00-D73F-49F9-BE32-158EEFE6B6AB}" srcId="{27C47156-25E4-47AD-B6B3-9D0E1E7F620C}" destId="{869693D5-C2A9-4C23-A6ED-8C479B663550}" srcOrd="3" destOrd="0" parTransId="{A3CD47BE-05FB-4A4D-8E6C-4B1AE3643C8B}" sibTransId="{B0C5D869-779F-4FF0-82A3-E2DB818126AA}"/>
    <dgm:cxn modelId="{29C9DA06-F584-4530-B553-1DD5FA2DD141}" type="presOf" srcId="{F5CABCB1-86AB-4319-A7B2-6E116C7CC794}" destId="{DAF6CD24-13F1-4300-9019-49217EB598FC}" srcOrd="0" destOrd="0" presId="urn:microsoft.com/office/officeart/2008/layout/LinedList"/>
    <dgm:cxn modelId="{A5C0EB09-E468-4D67-8C77-3F3C20805F54}" srcId="{27C47156-25E4-47AD-B6B3-9D0E1E7F620C}" destId="{1E7F4045-C4F4-4D08-B5C9-9189ED8CCB4C}" srcOrd="8" destOrd="0" parTransId="{6129242F-14AE-455C-AA2E-E3C937B513A4}" sibTransId="{35E363D9-69AF-4299-8ABC-9C4920E35F28}"/>
    <dgm:cxn modelId="{92E1480E-804D-4925-A3E8-67D88ACB5C32}" type="presOf" srcId="{E0625210-E8DC-42C6-B80F-8B1FCE77263D}" destId="{AF018798-ADA6-4F0A-95BC-FFF9C35140F2}" srcOrd="0" destOrd="0" presId="urn:microsoft.com/office/officeart/2008/layout/LinedList"/>
    <dgm:cxn modelId="{3634701B-7AC5-444C-8796-46BD4478254C}" srcId="{27C47156-25E4-47AD-B6B3-9D0E1E7F620C}" destId="{F5CABCB1-86AB-4319-A7B2-6E116C7CC794}" srcOrd="5" destOrd="0" parTransId="{DC5DF415-EB88-4481-A354-5E53C39C9BBC}" sibTransId="{00E7DDBB-24C3-4060-96A5-80FB0E8F4DCF}"/>
    <dgm:cxn modelId="{3EB95024-1B0A-40C5-BCFA-969BC2F709E0}" srcId="{27C47156-25E4-47AD-B6B3-9D0E1E7F620C}" destId="{EC01D5C3-1600-4A2B-968E-E73BC2446657}" srcOrd="13" destOrd="0" parTransId="{0E79CB29-9B0B-45C7-BFB7-9541B061DCB6}" sibTransId="{E14B9B79-E338-4099-B5A8-2BF9D1A79163}"/>
    <dgm:cxn modelId="{FA977A26-B3FB-4ED8-B934-2894F45F788C}" srcId="{27C47156-25E4-47AD-B6B3-9D0E1E7F620C}" destId="{CD87157C-5A8A-4DD1-B095-AEF66FCE01CC}" srcOrd="4" destOrd="0" parTransId="{01343341-941F-4C9C-AF3D-C288404DF90A}" sibTransId="{739C2E82-5806-4BE8-ADDC-36C6A2B7FB71}"/>
    <dgm:cxn modelId="{36AC413B-4552-4CD0-97EF-E49B1DC04566}" type="presOf" srcId="{27C47156-25E4-47AD-B6B3-9D0E1E7F620C}" destId="{F9FAFEF4-6387-4E2B-9D80-CA0A173CDC4D}" srcOrd="0" destOrd="0" presId="urn:microsoft.com/office/officeart/2008/layout/LinedList"/>
    <dgm:cxn modelId="{7244B03B-5BC4-4B86-9662-1785521E39C3}" type="presOf" srcId="{1E7F4045-C4F4-4D08-B5C9-9189ED8CCB4C}" destId="{B6CD6C9F-E2B8-4692-BF53-7010E91C866A}" srcOrd="0" destOrd="0" presId="urn:microsoft.com/office/officeart/2008/layout/LinedList"/>
    <dgm:cxn modelId="{4531103D-B958-4D4C-A5CF-8470DF4F6790}" srcId="{27C47156-25E4-47AD-B6B3-9D0E1E7F620C}" destId="{826149E6-83C4-42B8-ABA3-D00C4207AD46}" srcOrd="10" destOrd="0" parTransId="{F59A7F23-174D-4DE0-AD91-C37BF586739A}" sibTransId="{BCC136EE-5330-4241-9879-220F1016C165}"/>
    <dgm:cxn modelId="{1F1AD35B-F17C-4089-AD28-214ECC735822}" type="presOf" srcId="{0B575145-1B66-4AAA-9120-EEE46C10D624}" destId="{8560D85C-2EC7-4E64-A8DD-1586D08577E4}" srcOrd="0" destOrd="0" presId="urn:microsoft.com/office/officeart/2008/layout/LinedList"/>
    <dgm:cxn modelId="{391CA262-FEB7-419C-99AA-1E496A7F2A9A}" type="presOf" srcId="{ED35276E-53F0-4F1C-88CA-54144B61964D}" destId="{7044788D-2A01-4597-84BB-F4A1488F7D7D}" srcOrd="0" destOrd="0" presId="urn:microsoft.com/office/officeart/2008/layout/LinedList"/>
    <dgm:cxn modelId="{B123336D-4A88-4EE6-9704-36A40CBF9290}" srcId="{27C47156-25E4-47AD-B6B3-9D0E1E7F620C}" destId="{BC7A35D3-EBA4-4FCD-B09C-5812B4E47820}" srcOrd="7" destOrd="0" parTransId="{A8FD7984-264E-4413-80CD-151B60849988}" sibTransId="{D43E9B05-CA25-4DD2-BB32-53CE2C5A910C}"/>
    <dgm:cxn modelId="{2418BD75-4723-4ECD-B9CC-1584F1ED105A}" srcId="{27C47156-25E4-47AD-B6B3-9D0E1E7F620C}" destId="{706B7C71-A158-4FE6-88CD-24C64EB2DC98}" srcOrd="11" destOrd="0" parTransId="{3A31B075-12F3-46BB-9108-06E471A75271}" sibTransId="{13B66FA2-83B4-4715-A2EF-8B687DDBA11B}"/>
    <dgm:cxn modelId="{21111956-1EAB-46FC-B40F-5BA1D881DB11}" type="presOf" srcId="{2C5952BE-9AA2-491D-A574-333B0D922CD4}" destId="{A9985F7F-E89C-4333-A22E-6AEBC8886010}" srcOrd="0" destOrd="0" presId="urn:microsoft.com/office/officeart/2008/layout/LinedList"/>
    <dgm:cxn modelId="{54393958-1865-4A43-9C74-06E3F77DF50B}" type="presOf" srcId="{CD87157C-5A8A-4DD1-B095-AEF66FCE01CC}" destId="{D0AE072D-618B-4AF9-9094-0F1D3D6DA6EB}" srcOrd="0" destOrd="0" presId="urn:microsoft.com/office/officeart/2008/layout/LinedList"/>
    <dgm:cxn modelId="{97E6035A-37B5-4425-87A5-CBC45B7D0DC6}" srcId="{27C47156-25E4-47AD-B6B3-9D0E1E7F620C}" destId="{F9010F8A-9FF5-43DB-AAFD-EF49699CC27E}" srcOrd="6" destOrd="0" parTransId="{A609CA78-F89C-4CCB-8A42-013A223DA8F8}" sibTransId="{3EF61B38-AAE5-455C-B87F-3CDD7BC1CD37}"/>
    <dgm:cxn modelId="{7C391B7A-A84A-4AB4-BB1B-0465BFE9EE71}" type="presOf" srcId="{BC7A35D3-EBA4-4FCD-B09C-5812B4E47820}" destId="{B5BD1417-DE3D-4564-AC23-640D5EFD784C}" srcOrd="0" destOrd="0" presId="urn:microsoft.com/office/officeart/2008/layout/LinedList"/>
    <dgm:cxn modelId="{7DE4897D-8852-4B4F-8B56-14A3A1E92E46}" srcId="{27C47156-25E4-47AD-B6B3-9D0E1E7F620C}" destId="{ED35276E-53F0-4F1C-88CA-54144B61964D}" srcOrd="1" destOrd="0" parTransId="{8298BD60-2FD9-4BA4-AC04-B30486BD1159}" sibTransId="{5D7BBCAA-0D83-46F0-80E1-9526BFCAD795}"/>
    <dgm:cxn modelId="{98013A85-AFC2-46DD-B760-3FACD0E31392}" type="presOf" srcId="{3FD218D2-469D-49D9-823C-C16A546F5BAC}" destId="{9ED026D1-C7E0-4DB2-98F1-4BBC6916E737}" srcOrd="0" destOrd="0" presId="urn:microsoft.com/office/officeart/2008/layout/LinedList"/>
    <dgm:cxn modelId="{8A17778E-D62A-4A21-9163-9CDB303C5BA3}" type="presOf" srcId="{826149E6-83C4-42B8-ABA3-D00C4207AD46}" destId="{6C1A57ED-5974-4F91-8ECA-A412E66D2E4D}" srcOrd="0" destOrd="0" presId="urn:microsoft.com/office/officeart/2008/layout/LinedList"/>
    <dgm:cxn modelId="{9928E190-34D4-4571-965B-B2348D5E71F3}" type="presOf" srcId="{706B7C71-A158-4FE6-88CD-24C64EB2DC98}" destId="{B80BF76F-BD4E-46DA-BAA9-E66B12F0AE24}" srcOrd="0" destOrd="0" presId="urn:microsoft.com/office/officeart/2008/layout/LinedList"/>
    <dgm:cxn modelId="{BB8D7995-9D33-4256-98AE-C68A0EBA4DB3}" srcId="{27C47156-25E4-47AD-B6B3-9D0E1E7F620C}" destId="{E0625210-E8DC-42C6-B80F-8B1FCE77263D}" srcOrd="0" destOrd="0" parTransId="{29A177EB-42AF-42E6-BFE2-56D1E1F75DE1}" sibTransId="{CB3D49FC-943C-4448-B032-DB7181E3ED82}"/>
    <dgm:cxn modelId="{046C8196-BEA8-4904-82F6-D58B916218F3}" type="presOf" srcId="{EC01D5C3-1600-4A2B-968E-E73BC2446657}" destId="{C9299F03-C636-44E1-ACA3-FD29B078EB4D}" srcOrd="0" destOrd="0" presId="urn:microsoft.com/office/officeart/2008/layout/LinedList"/>
    <dgm:cxn modelId="{F77A199F-E9DA-42D0-B0D4-CF39B802DA72}" srcId="{27C47156-25E4-47AD-B6B3-9D0E1E7F620C}" destId="{0B575145-1B66-4AAA-9120-EEE46C10D624}" srcOrd="14" destOrd="0" parTransId="{B9E5BC3C-7AA7-4285-B29D-F52F603EE240}" sibTransId="{B7074BA4-D0F2-4765-B074-0455624E0F6F}"/>
    <dgm:cxn modelId="{141BFBBF-AF35-4BCC-BA35-88BCAD0A5DBC}" type="presOf" srcId="{F9010F8A-9FF5-43DB-AAFD-EF49699CC27E}" destId="{18EB51FF-498F-4F6E-850D-E9DB97F2EC5A}" srcOrd="0" destOrd="0" presId="urn:microsoft.com/office/officeart/2008/layout/LinedList"/>
    <dgm:cxn modelId="{CFFEC4C0-4D57-47BB-92DE-891FE90F72B8}" type="presOf" srcId="{B29B96C1-6594-43BA-8021-D52232F2D0B5}" destId="{F7572933-303F-443B-9A50-D93475B0E779}" srcOrd="0" destOrd="0" presId="urn:microsoft.com/office/officeart/2008/layout/LinedList"/>
    <dgm:cxn modelId="{1447C2CB-115A-4E3D-B112-A8BFC882729D}" srcId="{27C47156-25E4-47AD-B6B3-9D0E1E7F620C}" destId="{3FD218D2-469D-49D9-823C-C16A546F5BAC}" srcOrd="12" destOrd="0" parTransId="{64DEB74E-BEB7-4925-A2BF-EE1AA7EBDF23}" sibTransId="{6700FEC1-C090-4A44-B8AF-E36122AA3A80}"/>
    <dgm:cxn modelId="{720CF8DF-2842-4D66-ADE8-0B450B35C614}" srcId="{27C47156-25E4-47AD-B6B3-9D0E1E7F620C}" destId="{B29B96C1-6594-43BA-8021-D52232F2D0B5}" srcOrd="2" destOrd="0" parTransId="{7E85E442-618A-40B2-AF7E-2554EC9E196D}" sibTransId="{435B9E07-405D-4508-8495-D37C7C20C7FA}"/>
    <dgm:cxn modelId="{CF7EDDE0-7749-4D23-BCF6-A292D27DFFBE}" srcId="{27C47156-25E4-47AD-B6B3-9D0E1E7F620C}" destId="{2C5952BE-9AA2-491D-A574-333B0D922CD4}" srcOrd="9" destOrd="0" parTransId="{71ED184A-1A98-431E-8112-F5060011472B}" sibTransId="{F198E088-BCEA-45E0-9FF6-013FF7B62796}"/>
    <dgm:cxn modelId="{E66F2BF4-16AA-48DC-85E8-B42590C66D91}" type="presOf" srcId="{869693D5-C2A9-4C23-A6ED-8C479B663550}" destId="{9853F288-B9BF-49BF-9740-59FE7C29DBE4}" srcOrd="0" destOrd="0" presId="urn:microsoft.com/office/officeart/2008/layout/LinedList"/>
    <dgm:cxn modelId="{2A9D0D90-72F2-4268-A4A8-AAB8399731CC}" type="presParOf" srcId="{F9FAFEF4-6387-4E2B-9D80-CA0A173CDC4D}" destId="{ECAE9777-AFCC-4A3B-A77E-DEECC32B2A23}" srcOrd="0" destOrd="0" presId="urn:microsoft.com/office/officeart/2008/layout/LinedList"/>
    <dgm:cxn modelId="{AADDC699-057E-42EF-BCCD-E9DB6F24868D}" type="presParOf" srcId="{F9FAFEF4-6387-4E2B-9D80-CA0A173CDC4D}" destId="{A594F21C-1894-49EC-A46A-33C622DB76CA}" srcOrd="1" destOrd="0" presId="urn:microsoft.com/office/officeart/2008/layout/LinedList"/>
    <dgm:cxn modelId="{11739FC5-7C36-4C55-8CF6-F18EDFE593A2}" type="presParOf" srcId="{A594F21C-1894-49EC-A46A-33C622DB76CA}" destId="{AF018798-ADA6-4F0A-95BC-FFF9C35140F2}" srcOrd="0" destOrd="0" presId="urn:microsoft.com/office/officeart/2008/layout/LinedList"/>
    <dgm:cxn modelId="{AAD3515E-20A7-4053-99E0-95BB7115E602}" type="presParOf" srcId="{A594F21C-1894-49EC-A46A-33C622DB76CA}" destId="{75902E34-EF88-4FFD-9B8F-2C8FAA064876}" srcOrd="1" destOrd="0" presId="urn:microsoft.com/office/officeart/2008/layout/LinedList"/>
    <dgm:cxn modelId="{8068E16C-11EB-425A-B247-79A86400396A}" type="presParOf" srcId="{F9FAFEF4-6387-4E2B-9D80-CA0A173CDC4D}" destId="{59B7F652-3455-4F38-AF78-6875BF3264A7}" srcOrd="2" destOrd="0" presId="urn:microsoft.com/office/officeart/2008/layout/LinedList"/>
    <dgm:cxn modelId="{B6DFB183-2F80-4BD8-9B49-FCEC8774FCC4}" type="presParOf" srcId="{F9FAFEF4-6387-4E2B-9D80-CA0A173CDC4D}" destId="{EA58B2F7-CD19-4CAA-BF4E-81F3834849BE}" srcOrd="3" destOrd="0" presId="urn:microsoft.com/office/officeart/2008/layout/LinedList"/>
    <dgm:cxn modelId="{2FBCB2C4-6E09-4779-8156-AF2A0CBC3653}" type="presParOf" srcId="{EA58B2F7-CD19-4CAA-BF4E-81F3834849BE}" destId="{7044788D-2A01-4597-84BB-F4A1488F7D7D}" srcOrd="0" destOrd="0" presId="urn:microsoft.com/office/officeart/2008/layout/LinedList"/>
    <dgm:cxn modelId="{A423D4D9-2B61-44A9-BBAE-6EB11833698E}" type="presParOf" srcId="{EA58B2F7-CD19-4CAA-BF4E-81F3834849BE}" destId="{C061E8A4-3B72-4243-945E-E128E0001570}" srcOrd="1" destOrd="0" presId="urn:microsoft.com/office/officeart/2008/layout/LinedList"/>
    <dgm:cxn modelId="{D74AE026-3F3E-445F-BE2F-FCA186386961}" type="presParOf" srcId="{F9FAFEF4-6387-4E2B-9D80-CA0A173CDC4D}" destId="{73472357-ABDB-444B-B610-C5734810421A}" srcOrd="4" destOrd="0" presId="urn:microsoft.com/office/officeart/2008/layout/LinedList"/>
    <dgm:cxn modelId="{F404D22C-8DBA-4ADB-8661-D098A1AB97E3}" type="presParOf" srcId="{F9FAFEF4-6387-4E2B-9D80-CA0A173CDC4D}" destId="{BADC5536-C833-499A-9146-D57E6112D761}" srcOrd="5" destOrd="0" presId="urn:microsoft.com/office/officeart/2008/layout/LinedList"/>
    <dgm:cxn modelId="{B26B7443-8DDC-4FB9-9EBD-9B8656080878}" type="presParOf" srcId="{BADC5536-C833-499A-9146-D57E6112D761}" destId="{F7572933-303F-443B-9A50-D93475B0E779}" srcOrd="0" destOrd="0" presId="urn:microsoft.com/office/officeart/2008/layout/LinedList"/>
    <dgm:cxn modelId="{8A7165A0-0405-4E21-AAA8-C7C367DDCD4A}" type="presParOf" srcId="{BADC5536-C833-499A-9146-D57E6112D761}" destId="{8474261D-C13D-4BCC-851B-CB2114E32C88}" srcOrd="1" destOrd="0" presId="urn:microsoft.com/office/officeart/2008/layout/LinedList"/>
    <dgm:cxn modelId="{1FA8091B-6805-440E-97C5-A715B5146C11}" type="presParOf" srcId="{F9FAFEF4-6387-4E2B-9D80-CA0A173CDC4D}" destId="{179DF3F9-A42B-4E20-8EFA-0A7D7AF5C864}" srcOrd="6" destOrd="0" presId="urn:microsoft.com/office/officeart/2008/layout/LinedList"/>
    <dgm:cxn modelId="{A7424F88-B29A-4090-A25B-58FE3E32056B}" type="presParOf" srcId="{F9FAFEF4-6387-4E2B-9D80-CA0A173CDC4D}" destId="{CA6FBDE2-475B-401B-82A3-5160A414DA1E}" srcOrd="7" destOrd="0" presId="urn:microsoft.com/office/officeart/2008/layout/LinedList"/>
    <dgm:cxn modelId="{7071D056-83EF-4C37-ABFE-FAC48DCAB008}" type="presParOf" srcId="{CA6FBDE2-475B-401B-82A3-5160A414DA1E}" destId="{9853F288-B9BF-49BF-9740-59FE7C29DBE4}" srcOrd="0" destOrd="0" presId="urn:microsoft.com/office/officeart/2008/layout/LinedList"/>
    <dgm:cxn modelId="{E6DAF368-4618-4921-A498-0176E707B6E3}" type="presParOf" srcId="{CA6FBDE2-475B-401B-82A3-5160A414DA1E}" destId="{57BA505F-B930-49BC-A93A-377F26AB939A}" srcOrd="1" destOrd="0" presId="urn:microsoft.com/office/officeart/2008/layout/LinedList"/>
    <dgm:cxn modelId="{B9E28991-AC43-4E77-8AFC-BB314790DD61}" type="presParOf" srcId="{F9FAFEF4-6387-4E2B-9D80-CA0A173CDC4D}" destId="{E04BE6F0-2ED0-4747-BD8C-673BE0A85022}" srcOrd="8" destOrd="0" presId="urn:microsoft.com/office/officeart/2008/layout/LinedList"/>
    <dgm:cxn modelId="{421AF6A0-225D-46E8-B6C3-71E901801214}" type="presParOf" srcId="{F9FAFEF4-6387-4E2B-9D80-CA0A173CDC4D}" destId="{456DB179-0F20-4D75-B0B8-223E77DA58C6}" srcOrd="9" destOrd="0" presId="urn:microsoft.com/office/officeart/2008/layout/LinedList"/>
    <dgm:cxn modelId="{CC847405-25BD-4C8A-B77E-600584352511}" type="presParOf" srcId="{456DB179-0F20-4D75-B0B8-223E77DA58C6}" destId="{D0AE072D-618B-4AF9-9094-0F1D3D6DA6EB}" srcOrd="0" destOrd="0" presId="urn:microsoft.com/office/officeart/2008/layout/LinedList"/>
    <dgm:cxn modelId="{61938E81-D858-492E-AA8B-DB8C3E656CD4}" type="presParOf" srcId="{456DB179-0F20-4D75-B0B8-223E77DA58C6}" destId="{6CEDBA67-8313-4B08-8F7C-312820EADAB1}" srcOrd="1" destOrd="0" presId="urn:microsoft.com/office/officeart/2008/layout/LinedList"/>
    <dgm:cxn modelId="{DB84B1D7-9FB1-4054-813B-32EF607AB785}" type="presParOf" srcId="{F9FAFEF4-6387-4E2B-9D80-CA0A173CDC4D}" destId="{5C6ACC99-1B40-4AEC-983D-40811E25CC9C}" srcOrd="10" destOrd="0" presId="urn:microsoft.com/office/officeart/2008/layout/LinedList"/>
    <dgm:cxn modelId="{6A7545D2-BD11-4ADD-AE30-A0F1C148A6FB}" type="presParOf" srcId="{F9FAFEF4-6387-4E2B-9D80-CA0A173CDC4D}" destId="{F84B0461-A369-4F47-974A-E3D9FFF163EC}" srcOrd="11" destOrd="0" presId="urn:microsoft.com/office/officeart/2008/layout/LinedList"/>
    <dgm:cxn modelId="{22846DB0-1F12-47D4-A6AB-F83E943EAE26}" type="presParOf" srcId="{F84B0461-A369-4F47-974A-E3D9FFF163EC}" destId="{DAF6CD24-13F1-4300-9019-49217EB598FC}" srcOrd="0" destOrd="0" presId="urn:microsoft.com/office/officeart/2008/layout/LinedList"/>
    <dgm:cxn modelId="{91B8E62C-C4DC-45F5-9F47-7C028D9CAA4A}" type="presParOf" srcId="{F84B0461-A369-4F47-974A-E3D9FFF163EC}" destId="{8BCC8890-1082-4BEC-805A-9CF2E53116E1}" srcOrd="1" destOrd="0" presId="urn:microsoft.com/office/officeart/2008/layout/LinedList"/>
    <dgm:cxn modelId="{DCA96347-BC6A-4E6E-858B-F76812B7A20C}" type="presParOf" srcId="{F9FAFEF4-6387-4E2B-9D80-CA0A173CDC4D}" destId="{B2E2884C-7810-4DA4-98CD-D64E76617055}" srcOrd="12" destOrd="0" presId="urn:microsoft.com/office/officeart/2008/layout/LinedList"/>
    <dgm:cxn modelId="{6E878F6A-8158-4A5A-8DDF-E7BC5318961F}" type="presParOf" srcId="{F9FAFEF4-6387-4E2B-9D80-CA0A173CDC4D}" destId="{23DA6957-461C-42CE-B962-E1A99ABD57D1}" srcOrd="13" destOrd="0" presId="urn:microsoft.com/office/officeart/2008/layout/LinedList"/>
    <dgm:cxn modelId="{4BA9EF49-2FD8-4184-AA05-0B0308AF30D6}" type="presParOf" srcId="{23DA6957-461C-42CE-B962-E1A99ABD57D1}" destId="{18EB51FF-498F-4F6E-850D-E9DB97F2EC5A}" srcOrd="0" destOrd="0" presId="urn:microsoft.com/office/officeart/2008/layout/LinedList"/>
    <dgm:cxn modelId="{91EBF45E-5375-4DB1-8950-C2D65FA92CC3}" type="presParOf" srcId="{23DA6957-461C-42CE-B962-E1A99ABD57D1}" destId="{044D52DC-BFBA-4977-807D-13E56D25D221}" srcOrd="1" destOrd="0" presId="urn:microsoft.com/office/officeart/2008/layout/LinedList"/>
    <dgm:cxn modelId="{BE5F8848-7141-4C2F-BE81-9B593040C38A}" type="presParOf" srcId="{F9FAFEF4-6387-4E2B-9D80-CA0A173CDC4D}" destId="{752BF2CA-490C-4B16-9A7B-8825781F5314}" srcOrd="14" destOrd="0" presId="urn:microsoft.com/office/officeart/2008/layout/LinedList"/>
    <dgm:cxn modelId="{D1373C7D-E18D-459C-96A9-58050144ED9D}" type="presParOf" srcId="{F9FAFEF4-6387-4E2B-9D80-CA0A173CDC4D}" destId="{A1ED6538-7126-4D41-89AB-3DCA00558DF0}" srcOrd="15" destOrd="0" presId="urn:microsoft.com/office/officeart/2008/layout/LinedList"/>
    <dgm:cxn modelId="{CFDAD6E0-D7B4-4BDD-AADC-9B61BB56A4FB}" type="presParOf" srcId="{A1ED6538-7126-4D41-89AB-3DCA00558DF0}" destId="{B5BD1417-DE3D-4564-AC23-640D5EFD784C}" srcOrd="0" destOrd="0" presId="urn:microsoft.com/office/officeart/2008/layout/LinedList"/>
    <dgm:cxn modelId="{3B2E22E7-8C4F-468B-9927-A69ACA588202}" type="presParOf" srcId="{A1ED6538-7126-4D41-89AB-3DCA00558DF0}" destId="{B86465D7-CDAD-4250-99C5-E483D2C89373}" srcOrd="1" destOrd="0" presId="urn:microsoft.com/office/officeart/2008/layout/LinedList"/>
    <dgm:cxn modelId="{783F2362-5BEA-4817-B06D-75DA6DA669D3}" type="presParOf" srcId="{F9FAFEF4-6387-4E2B-9D80-CA0A173CDC4D}" destId="{BE7C5021-5DB2-4975-B684-65543E8A2634}" srcOrd="16" destOrd="0" presId="urn:microsoft.com/office/officeart/2008/layout/LinedList"/>
    <dgm:cxn modelId="{10DAC46F-1091-4E42-B16A-2A90C3D60B9C}" type="presParOf" srcId="{F9FAFEF4-6387-4E2B-9D80-CA0A173CDC4D}" destId="{C2DCF8EA-9B5A-4460-9651-5FF0BBC196B2}" srcOrd="17" destOrd="0" presId="urn:microsoft.com/office/officeart/2008/layout/LinedList"/>
    <dgm:cxn modelId="{2B1C7C20-6D8D-4EA7-A9F6-6BFBF12797B9}" type="presParOf" srcId="{C2DCF8EA-9B5A-4460-9651-5FF0BBC196B2}" destId="{B6CD6C9F-E2B8-4692-BF53-7010E91C866A}" srcOrd="0" destOrd="0" presId="urn:microsoft.com/office/officeart/2008/layout/LinedList"/>
    <dgm:cxn modelId="{E517F5D3-0B64-4049-9882-E7BD66376E9E}" type="presParOf" srcId="{C2DCF8EA-9B5A-4460-9651-5FF0BBC196B2}" destId="{7FD680F8-2497-49F8-B4E9-7111451394E1}" srcOrd="1" destOrd="0" presId="urn:microsoft.com/office/officeart/2008/layout/LinedList"/>
    <dgm:cxn modelId="{FA2D0D7B-F66E-42A7-8FBF-171A361600C3}" type="presParOf" srcId="{F9FAFEF4-6387-4E2B-9D80-CA0A173CDC4D}" destId="{44826984-B03A-4123-A54B-170D5C999A31}" srcOrd="18" destOrd="0" presId="urn:microsoft.com/office/officeart/2008/layout/LinedList"/>
    <dgm:cxn modelId="{156CF038-BFAC-4756-A7FE-4986A78AFE7F}" type="presParOf" srcId="{F9FAFEF4-6387-4E2B-9D80-CA0A173CDC4D}" destId="{3D98FE42-6B05-4816-B98D-D5EB1B49A61B}" srcOrd="19" destOrd="0" presId="urn:microsoft.com/office/officeart/2008/layout/LinedList"/>
    <dgm:cxn modelId="{D57FDDD6-2FB9-4C9C-A92B-70229D0E4894}" type="presParOf" srcId="{3D98FE42-6B05-4816-B98D-D5EB1B49A61B}" destId="{A9985F7F-E89C-4333-A22E-6AEBC8886010}" srcOrd="0" destOrd="0" presId="urn:microsoft.com/office/officeart/2008/layout/LinedList"/>
    <dgm:cxn modelId="{93FD391D-ED9E-4983-8D67-F7042280CB2D}" type="presParOf" srcId="{3D98FE42-6B05-4816-B98D-D5EB1B49A61B}" destId="{F5E59A15-B95B-436A-B567-B8DD1D0170AB}" srcOrd="1" destOrd="0" presId="urn:microsoft.com/office/officeart/2008/layout/LinedList"/>
    <dgm:cxn modelId="{D4C682E9-8D9C-422C-8402-16307ECF8B13}" type="presParOf" srcId="{F9FAFEF4-6387-4E2B-9D80-CA0A173CDC4D}" destId="{BB147270-98BF-4116-B57B-F3281E6C593F}" srcOrd="20" destOrd="0" presId="urn:microsoft.com/office/officeart/2008/layout/LinedList"/>
    <dgm:cxn modelId="{4700F6BB-9A60-4008-AC58-0D592362AED3}" type="presParOf" srcId="{F9FAFEF4-6387-4E2B-9D80-CA0A173CDC4D}" destId="{F31EF5F6-53FF-4B52-A764-E188C39B20EC}" srcOrd="21" destOrd="0" presId="urn:microsoft.com/office/officeart/2008/layout/LinedList"/>
    <dgm:cxn modelId="{EE06C9EC-B4FD-46A7-9D38-445AE728FF28}" type="presParOf" srcId="{F31EF5F6-53FF-4B52-A764-E188C39B20EC}" destId="{6C1A57ED-5974-4F91-8ECA-A412E66D2E4D}" srcOrd="0" destOrd="0" presId="urn:microsoft.com/office/officeart/2008/layout/LinedList"/>
    <dgm:cxn modelId="{96F4A937-48AE-47AE-BD89-0A0A88139A90}" type="presParOf" srcId="{F31EF5F6-53FF-4B52-A764-E188C39B20EC}" destId="{D981E775-7F97-40C8-9BEF-894B412BDC4A}" srcOrd="1" destOrd="0" presId="urn:microsoft.com/office/officeart/2008/layout/LinedList"/>
    <dgm:cxn modelId="{58F24F28-1CE8-4267-B975-01DF96F5FCFA}" type="presParOf" srcId="{F9FAFEF4-6387-4E2B-9D80-CA0A173CDC4D}" destId="{1D1D82F0-2EFB-4AFF-AA3F-4929E9F4B448}" srcOrd="22" destOrd="0" presId="urn:microsoft.com/office/officeart/2008/layout/LinedList"/>
    <dgm:cxn modelId="{D5BDFB20-4394-43C8-9847-D94A46482342}" type="presParOf" srcId="{F9FAFEF4-6387-4E2B-9D80-CA0A173CDC4D}" destId="{8B23E2B8-1E0E-44C2-91E5-B2C413BBA322}" srcOrd="23" destOrd="0" presId="urn:microsoft.com/office/officeart/2008/layout/LinedList"/>
    <dgm:cxn modelId="{67958D4B-4108-4DA6-92FD-A209DA36ABC6}" type="presParOf" srcId="{8B23E2B8-1E0E-44C2-91E5-B2C413BBA322}" destId="{B80BF76F-BD4E-46DA-BAA9-E66B12F0AE24}" srcOrd="0" destOrd="0" presId="urn:microsoft.com/office/officeart/2008/layout/LinedList"/>
    <dgm:cxn modelId="{FE812109-595B-40D7-BEFD-0BD6661FBF87}" type="presParOf" srcId="{8B23E2B8-1E0E-44C2-91E5-B2C413BBA322}" destId="{4132F5A2-302D-45CD-9FEC-9C1F9C2A81D2}" srcOrd="1" destOrd="0" presId="urn:microsoft.com/office/officeart/2008/layout/LinedList"/>
    <dgm:cxn modelId="{0AD9B0FA-F535-400B-8606-E8384C8677D6}" type="presParOf" srcId="{F9FAFEF4-6387-4E2B-9D80-CA0A173CDC4D}" destId="{2ED8375A-5D4F-4EA2-BF8F-F50B31A79CDE}" srcOrd="24" destOrd="0" presId="urn:microsoft.com/office/officeart/2008/layout/LinedList"/>
    <dgm:cxn modelId="{EAF9E0CE-71F9-4D63-A880-B25127A719DF}" type="presParOf" srcId="{F9FAFEF4-6387-4E2B-9D80-CA0A173CDC4D}" destId="{39FB7DD4-452C-44BD-AD3C-3C546DC08256}" srcOrd="25" destOrd="0" presId="urn:microsoft.com/office/officeart/2008/layout/LinedList"/>
    <dgm:cxn modelId="{C34BF957-A4BC-43E8-8388-FF86D6CE9973}" type="presParOf" srcId="{39FB7DD4-452C-44BD-AD3C-3C546DC08256}" destId="{9ED026D1-C7E0-4DB2-98F1-4BBC6916E737}" srcOrd="0" destOrd="0" presId="urn:microsoft.com/office/officeart/2008/layout/LinedList"/>
    <dgm:cxn modelId="{D4AFF164-0576-4AB5-902C-B7C18490533C}" type="presParOf" srcId="{39FB7DD4-452C-44BD-AD3C-3C546DC08256}" destId="{6C45AB02-FD85-451B-8906-9FED627F4E6E}" srcOrd="1" destOrd="0" presId="urn:microsoft.com/office/officeart/2008/layout/LinedList"/>
    <dgm:cxn modelId="{EC8A2F12-28E5-457C-813C-9FE2FFE97FCA}" type="presParOf" srcId="{F9FAFEF4-6387-4E2B-9D80-CA0A173CDC4D}" destId="{87B8F05F-B3F1-4A71-A25D-D4A9C8DBC656}" srcOrd="26" destOrd="0" presId="urn:microsoft.com/office/officeart/2008/layout/LinedList"/>
    <dgm:cxn modelId="{5A67CD9A-C047-47EA-A690-CE2974B64615}" type="presParOf" srcId="{F9FAFEF4-6387-4E2B-9D80-CA0A173CDC4D}" destId="{15ABDAFD-C3F1-4865-B1FA-1B776B39E659}" srcOrd="27" destOrd="0" presId="urn:microsoft.com/office/officeart/2008/layout/LinedList"/>
    <dgm:cxn modelId="{294BEB95-41C7-4C16-A9BF-834782FD46E6}" type="presParOf" srcId="{15ABDAFD-C3F1-4865-B1FA-1B776B39E659}" destId="{C9299F03-C636-44E1-ACA3-FD29B078EB4D}" srcOrd="0" destOrd="0" presId="urn:microsoft.com/office/officeart/2008/layout/LinedList"/>
    <dgm:cxn modelId="{2F5AA791-67F0-4A6B-B8A3-40121AAA3CFB}" type="presParOf" srcId="{15ABDAFD-C3F1-4865-B1FA-1B776B39E659}" destId="{A107DC1E-9516-4106-9C40-F12EE5E820F3}" srcOrd="1" destOrd="0" presId="urn:microsoft.com/office/officeart/2008/layout/LinedList"/>
    <dgm:cxn modelId="{5FDEE175-10CA-4C25-918E-22A79D6AD6A7}" type="presParOf" srcId="{F9FAFEF4-6387-4E2B-9D80-CA0A173CDC4D}" destId="{8A979EE0-0452-4B71-BB4F-F07A18296E21}" srcOrd="28" destOrd="0" presId="urn:microsoft.com/office/officeart/2008/layout/LinedList"/>
    <dgm:cxn modelId="{FC973D85-2C09-4C3C-A7A1-1CFE6D14E481}" type="presParOf" srcId="{F9FAFEF4-6387-4E2B-9D80-CA0A173CDC4D}" destId="{55A37C5A-2FEB-4695-B18B-5A4013708153}" srcOrd="29" destOrd="0" presId="urn:microsoft.com/office/officeart/2008/layout/LinedList"/>
    <dgm:cxn modelId="{06FF4771-376B-41E0-B925-237B17876EFD}" type="presParOf" srcId="{55A37C5A-2FEB-4695-B18B-5A4013708153}" destId="{8560D85C-2EC7-4E64-A8DD-1586D08577E4}" srcOrd="0" destOrd="0" presId="urn:microsoft.com/office/officeart/2008/layout/LinedList"/>
    <dgm:cxn modelId="{2F32E2EC-97BA-45DB-9560-3BA0E3D09449}" type="presParOf" srcId="{55A37C5A-2FEB-4695-B18B-5A4013708153}" destId="{D44DD064-33CA-4A00-AE99-86E63543AD63}"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08DB88-FFDD-4660-8EEF-CEF4EE1A1E34}">
      <dsp:nvSpPr>
        <dsp:cNvPr id="0" name=""/>
        <dsp:cNvSpPr/>
      </dsp:nvSpPr>
      <dsp:spPr>
        <a:xfrm>
          <a:off x="0" y="3589738"/>
          <a:ext cx="7536203" cy="1178232"/>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da-DK" sz="2000" kern="1200"/>
            <a:t>Husk, at citater altid skal kommenteres, så du fortæller læseren, hvad man kan uddrage af dit eksempel (</a:t>
          </a:r>
          <a:r>
            <a:rPr lang="da-DK" sz="2000" b="1" kern="1200"/>
            <a:t>E</a:t>
          </a:r>
          <a:r>
            <a:rPr lang="da-DK" sz="2000" kern="1200"/>
            <a:t>xplanation).</a:t>
          </a:r>
          <a:endParaRPr lang="en-US" sz="2000" kern="1200"/>
        </a:p>
      </dsp:txBody>
      <dsp:txXfrm>
        <a:off x="0" y="3589738"/>
        <a:ext cx="7536203" cy="1178232"/>
      </dsp:txXfrm>
    </dsp:sp>
    <dsp:sp modelId="{01E70C43-5BC7-4067-AED3-DA5F6B9DB902}">
      <dsp:nvSpPr>
        <dsp:cNvPr id="0" name=""/>
        <dsp:cNvSpPr/>
      </dsp:nvSpPr>
      <dsp:spPr>
        <a:xfrm rot="10800000">
          <a:off x="0" y="1795290"/>
          <a:ext cx="7536203" cy="1812121"/>
        </a:xfrm>
        <a:prstGeom prst="upArrowCallou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da-DK" sz="2000" kern="1200"/>
            <a:t>Sæt citat i dobbelte anførselstegn, og lav en henvisning med parentes lige efter, eller anvend en fodnote. </a:t>
          </a:r>
          <a:endParaRPr lang="en-US" sz="2000" kern="1200"/>
        </a:p>
      </dsp:txBody>
      <dsp:txXfrm rot="10800000">
        <a:off x="0" y="1795290"/>
        <a:ext cx="7536203" cy="1177462"/>
      </dsp:txXfrm>
    </dsp:sp>
    <dsp:sp modelId="{32EAE566-C447-48B1-A204-339DB171C954}">
      <dsp:nvSpPr>
        <dsp:cNvPr id="0" name=""/>
        <dsp:cNvSpPr/>
      </dsp:nvSpPr>
      <dsp:spPr>
        <a:xfrm rot="10800000">
          <a:off x="0" y="842"/>
          <a:ext cx="7536203" cy="1812121"/>
        </a:xfrm>
        <a:prstGeom prst="upArrowCallou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da-DK" sz="2000" kern="1200"/>
            <a:t>Hold dine citater korte, højst 1-2 linjer, så de ikke kommer til at fjerne fokus fra dine egne pointer.</a:t>
          </a:r>
          <a:endParaRPr lang="en-US" sz="2000" kern="1200"/>
        </a:p>
      </dsp:txBody>
      <dsp:txXfrm rot="10800000">
        <a:off x="0" y="842"/>
        <a:ext cx="7536203" cy="11774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AE9777-AFCC-4A3B-A77E-DEECC32B2A23}">
      <dsp:nvSpPr>
        <dsp:cNvPr id="0" name=""/>
        <dsp:cNvSpPr/>
      </dsp:nvSpPr>
      <dsp:spPr>
        <a:xfrm>
          <a:off x="0" y="706"/>
          <a:ext cx="694944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F018798-ADA6-4F0A-95BC-FFF9C35140F2}">
      <dsp:nvSpPr>
        <dsp:cNvPr id="0" name=""/>
        <dsp:cNvSpPr/>
      </dsp:nvSpPr>
      <dsp:spPr>
        <a:xfrm>
          <a:off x="0" y="706"/>
          <a:ext cx="6949440" cy="3856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da-DK" sz="1000" b="1" i="0" kern="1200" baseline="0"/>
            <a:t>Analytical essay/fiction</a:t>
          </a:r>
          <a:endParaRPr lang="en-US" sz="1000" kern="1200"/>
        </a:p>
      </dsp:txBody>
      <dsp:txXfrm>
        <a:off x="0" y="706"/>
        <a:ext cx="6949440" cy="385681"/>
      </dsp:txXfrm>
    </dsp:sp>
    <dsp:sp modelId="{59B7F652-3455-4F38-AF78-6875BF3264A7}">
      <dsp:nvSpPr>
        <dsp:cNvPr id="0" name=""/>
        <dsp:cNvSpPr/>
      </dsp:nvSpPr>
      <dsp:spPr>
        <a:xfrm>
          <a:off x="0" y="386388"/>
          <a:ext cx="6949440" cy="0"/>
        </a:xfrm>
        <a:prstGeom prst="line">
          <a:avLst/>
        </a:prstGeom>
        <a:solidFill>
          <a:schemeClr val="accent2">
            <a:hueOff val="-74381"/>
            <a:satOff val="-1545"/>
            <a:lumOff val="-420"/>
            <a:alphaOff val="0"/>
          </a:schemeClr>
        </a:solidFill>
        <a:ln w="12700" cap="flat" cmpd="sng" algn="ctr">
          <a:solidFill>
            <a:schemeClr val="accent2">
              <a:hueOff val="-74381"/>
              <a:satOff val="-1545"/>
              <a:lumOff val="-42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044788D-2A01-4597-84BB-F4A1488F7D7D}">
      <dsp:nvSpPr>
        <dsp:cNvPr id="0" name=""/>
        <dsp:cNvSpPr/>
      </dsp:nvSpPr>
      <dsp:spPr>
        <a:xfrm>
          <a:off x="0" y="386388"/>
          <a:ext cx="6949440" cy="3856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da-DK" sz="1000" b="0" i="0" kern="1200" baseline="0"/>
            <a:t>Starter du din indledning bredt og slutter med at angive fokus for opgaven?</a:t>
          </a:r>
          <a:endParaRPr lang="en-US" sz="1000" kern="1200"/>
        </a:p>
      </dsp:txBody>
      <dsp:txXfrm>
        <a:off x="0" y="386388"/>
        <a:ext cx="6949440" cy="385681"/>
      </dsp:txXfrm>
    </dsp:sp>
    <dsp:sp modelId="{73472357-ABDB-444B-B610-C5734810421A}">
      <dsp:nvSpPr>
        <dsp:cNvPr id="0" name=""/>
        <dsp:cNvSpPr/>
      </dsp:nvSpPr>
      <dsp:spPr>
        <a:xfrm>
          <a:off x="0" y="772069"/>
          <a:ext cx="6949440" cy="0"/>
        </a:xfrm>
        <a:prstGeom prst="line">
          <a:avLst/>
        </a:prstGeom>
        <a:solidFill>
          <a:schemeClr val="accent2">
            <a:hueOff val="-148761"/>
            <a:satOff val="-3090"/>
            <a:lumOff val="-840"/>
            <a:alphaOff val="0"/>
          </a:schemeClr>
        </a:solidFill>
        <a:ln w="12700" cap="flat" cmpd="sng" algn="ctr">
          <a:solidFill>
            <a:schemeClr val="accent2">
              <a:hueOff val="-148761"/>
              <a:satOff val="-3090"/>
              <a:lumOff val="-84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7572933-303F-443B-9A50-D93475B0E779}">
      <dsp:nvSpPr>
        <dsp:cNvPr id="0" name=""/>
        <dsp:cNvSpPr/>
      </dsp:nvSpPr>
      <dsp:spPr>
        <a:xfrm>
          <a:off x="0" y="772069"/>
          <a:ext cx="6949440" cy="3856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da-DK" sz="1000" b="0" i="0" kern="1200" baseline="0"/>
            <a:t>Stemmer dit fokus overens med opgaveinstruksen?</a:t>
          </a:r>
          <a:endParaRPr lang="en-US" sz="1000" kern="1200"/>
        </a:p>
      </dsp:txBody>
      <dsp:txXfrm>
        <a:off x="0" y="772069"/>
        <a:ext cx="6949440" cy="385681"/>
      </dsp:txXfrm>
    </dsp:sp>
    <dsp:sp modelId="{179DF3F9-A42B-4E20-8EFA-0A7D7AF5C864}">
      <dsp:nvSpPr>
        <dsp:cNvPr id="0" name=""/>
        <dsp:cNvSpPr/>
      </dsp:nvSpPr>
      <dsp:spPr>
        <a:xfrm>
          <a:off x="0" y="1157751"/>
          <a:ext cx="6949440" cy="0"/>
        </a:xfrm>
        <a:prstGeom prst="line">
          <a:avLst/>
        </a:prstGeom>
        <a:solidFill>
          <a:schemeClr val="accent2">
            <a:hueOff val="-223142"/>
            <a:satOff val="-4635"/>
            <a:lumOff val="-1260"/>
            <a:alphaOff val="0"/>
          </a:schemeClr>
        </a:solidFill>
        <a:ln w="12700" cap="flat" cmpd="sng" algn="ctr">
          <a:solidFill>
            <a:schemeClr val="accent2">
              <a:hueOff val="-223142"/>
              <a:satOff val="-4635"/>
              <a:lumOff val="-126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853F288-B9BF-49BF-9740-59FE7C29DBE4}">
      <dsp:nvSpPr>
        <dsp:cNvPr id="0" name=""/>
        <dsp:cNvSpPr/>
      </dsp:nvSpPr>
      <dsp:spPr>
        <a:xfrm>
          <a:off x="0" y="1157751"/>
          <a:ext cx="6949440" cy="3856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da-DK" sz="1000" b="0" i="0" kern="1200" baseline="0"/>
            <a:t>Indleder du dine afsnit med en topic sentence, som angiver fokus for det enkelte afsnit?</a:t>
          </a:r>
          <a:endParaRPr lang="en-US" sz="1000" kern="1200"/>
        </a:p>
      </dsp:txBody>
      <dsp:txXfrm>
        <a:off x="0" y="1157751"/>
        <a:ext cx="6949440" cy="385681"/>
      </dsp:txXfrm>
    </dsp:sp>
    <dsp:sp modelId="{E04BE6F0-2ED0-4747-BD8C-673BE0A85022}">
      <dsp:nvSpPr>
        <dsp:cNvPr id="0" name=""/>
        <dsp:cNvSpPr/>
      </dsp:nvSpPr>
      <dsp:spPr>
        <a:xfrm>
          <a:off x="0" y="1543433"/>
          <a:ext cx="6949440" cy="0"/>
        </a:xfrm>
        <a:prstGeom prst="line">
          <a:avLst/>
        </a:prstGeom>
        <a:solidFill>
          <a:schemeClr val="accent2">
            <a:hueOff val="-297523"/>
            <a:satOff val="-6180"/>
            <a:lumOff val="-1681"/>
            <a:alphaOff val="0"/>
          </a:schemeClr>
        </a:solidFill>
        <a:ln w="12700" cap="flat" cmpd="sng" algn="ctr">
          <a:solidFill>
            <a:schemeClr val="accent2">
              <a:hueOff val="-297523"/>
              <a:satOff val="-6180"/>
              <a:lumOff val="-168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0AE072D-618B-4AF9-9094-0F1D3D6DA6EB}">
      <dsp:nvSpPr>
        <dsp:cNvPr id="0" name=""/>
        <dsp:cNvSpPr/>
      </dsp:nvSpPr>
      <dsp:spPr>
        <a:xfrm>
          <a:off x="0" y="1543433"/>
          <a:ext cx="6949440" cy="3856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da-DK" sz="1000" b="0" i="0" kern="1200" baseline="0"/>
            <a:t>Indeholder afsnittene eksempler og detaljer, som understøtter dit fokus?</a:t>
          </a:r>
          <a:endParaRPr lang="en-US" sz="1000" kern="1200"/>
        </a:p>
      </dsp:txBody>
      <dsp:txXfrm>
        <a:off x="0" y="1543433"/>
        <a:ext cx="6949440" cy="385681"/>
      </dsp:txXfrm>
    </dsp:sp>
    <dsp:sp modelId="{5C6ACC99-1B40-4AEC-983D-40811E25CC9C}">
      <dsp:nvSpPr>
        <dsp:cNvPr id="0" name=""/>
        <dsp:cNvSpPr/>
      </dsp:nvSpPr>
      <dsp:spPr>
        <a:xfrm>
          <a:off x="0" y="1929114"/>
          <a:ext cx="6949440" cy="0"/>
        </a:xfrm>
        <a:prstGeom prst="line">
          <a:avLst/>
        </a:prstGeom>
        <a:solidFill>
          <a:schemeClr val="accent2">
            <a:hueOff val="-371903"/>
            <a:satOff val="-7725"/>
            <a:lumOff val="-2101"/>
            <a:alphaOff val="0"/>
          </a:schemeClr>
        </a:solidFill>
        <a:ln w="12700" cap="flat" cmpd="sng" algn="ctr">
          <a:solidFill>
            <a:schemeClr val="accent2">
              <a:hueOff val="-371903"/>
              <a:satOff val="-7725"/>
              <a:lumOff val="-210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AF6CD24-13F1-4300-9019-49217EB598FC}">
      <dsp:nvSpPr>
        <dsp:cNvPr id="0" name=""/>
        <dsp:cNvSpPr/>
      </dsp:nvSpPr>
      <dsp:spPr>
        <a:xfrm>
          <a:off x="0" y="1929114"/>
          <a:ext cx="6949440" cy="3856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da-DK" sz="1000" b="0" i="0" kern="1200" baseline="0"/>
            <a:t>Har du anvendt citater ved påstande (PEE-struktur)?</a:t>
          </a:r>
          <a:endParaRPr lang="en-US" sz="1000" kern="1200"/>
        </a:p>
      </dsp:txBody>
      <dsp:txXfrm>
        <a:off x="0" y="1929114"/>
        <a:ext cx="6949440" cy="385681"/>
      </dsp:txXfrm>
    </dsp:sp>
    <dsp:sp modelId="{B2E2884C-7810-4DA4-98CD-D64E76617055}">
      <dsp:nvSpPr>
        <dsp:cNvPr id="0" name=""/>
        <dsp:cNvSpPr/>
      </dsp:nvSpPr>
      <dsp:spPr>
        <a:xfrm>
          <a:off x="0" y="2314796"/>
          <a:ext cx="6949440" cy="0"/>
        </a:xfrm>
        <a:prstGeom prst="line">
          <a:avLst/>
        </a:prstGeom>
        <a:solidFill>
          <a:schemeClr val="accent2">
            <a:hueOff val="-446284"/>
            <a:satOff val="-9270"/>
            <a:lumOff val="-2521"/>
            <a:alphaOff val="0"/>
          </a:schemeClr>
        </a:solidFill>
        <a:ln w="12700" cap="flat" cmpd="sng" algn="ctr">
          <a:solidFill>
            <a:schemeClr val="accent2">
              <a:hueOff val="-446284"/>
              <a:satOff val="-9270"/>
              <a:lumOff val="-252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8EB51FF-498F-4F6E-850D-E9DB97F2EC5A}">
      <dsp:nvSpPr>
        <dsp:cNvPr id="0" name=""/>
        <dsp:cNvSpPr/>
      </dsp:nvSpPr>
      <dsp:spPr>
        <a:xfrm>
          <a:off x="0" y="2314796"/>
          <a:ext cx="6949440" cy="3856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da-DK" sz="1000" b="0" i="0" kern="1200" baseline="0"/>
            <a:t>Er dine citater korte?</a:t>
          </a:r>
          <a:endParaRPr lang="en-US" sz="1000" kern="1200"/>
        </a:p>
      </dsp:txBody>
      <dsp:txXfrm>
        <a:off x="0" y="2314796"/>
        <a:ext cx="6949440" cy="385681"/>
      </dsp:txXfrm>
    </dsp:sp>
    <dsp:sp modelId="{752BF2CA-490C-4B16-9A7B-8825781F5314}">
      <dsp:nvSpPr>
        <dsp:cNvPr id="0" name=""/>
        <dsp:cNvSpPr/>
      </dsp:nvSpPr>
      <dsp:spPr>
        <a:xfrm>
          <a:off x="0" y="2700478"/>
          <a:ext cx="6949440" cy="0"/>
        </a:xfrm>
        <a:prstGeom prst="line">
          <a:avLst/>
        </a:prstGeom>
        <a:solidFill>
          <a:schemeClr val="accent2">
            <a:hueOff val="-520665"/>
            <a:satOff val="-10816"/>
            <a:lumOff val="-2941"/>
            <a:alphaOff val="0"/>
          </a:schemeClr>
        </a:solidFill>
        <a:ln w="12700" cap="flat" cmpd="sng" algn="ctr">
          <a:solidFill>
            <a:schemeClr val="accent2">
              <a:hueOff val="-520665"/>
              <a:satOff val="-10816"/>
              <a:lumOff val="-294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5BD1417-DE3D-4564-AC23-640D5EFD784C}">
      <dsp:nvSpPr>
        <dsp:cNvPr id="0" name=""/>
        <dsp:cNvSpPr/>
      </dsp:nvSpPr>
      <dsp:spPr>
        <a:xfrm>
          <a:off x="0" y="2700478"/>
          <a:ext cx="6949440" cy="3856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da-DK" sz="1000" b="0" i="0" kern="1200" baseline="0"/>
            <a:t>Har du anvendt analytisk terminologi?</a:t>
          </a:r>
          <a:endParaRPr lang="en-US" sz="1000" kern="1200"/>
        </a:p>
      </dsp:txBody>
      <dsp:txXfrm>
        <a:off x="0" y="2700478"/>
        <a:ext cx="6949440" cy="385681"/>
      </dsp:txXfrm>
    </dsp:sp>
    <dsp:sp modelId="{BE7C5021-5DB2-4975-B684-65543E8A2634}">
      <dsp:nvSpPr>
        <dsp:cNvPr id="0" name=""/>
        <dsp:cNvSpPr/>
      </dsp:nvSpPr>
      <dsp:spPr>
        <a:xfrm>
          <a:off x="0" y="3086159"/>
          <a:ext cx="6949440" cy="0"/>
        </a:xfrm>
        <a:prstGeom prst="line">
          <a:avLst/>
        </a:prstGeom>
        <a:solidFill>
          <a:schemeClr val="accent2">
            <a:hueOff val="-595045"/>
            <a:satOff val="-12361"/>
            <a:lumOff val="-3361"/>
            <a:alphaOff val="0"/>
          </a:schemeClr>
        </a:solidFill>
        <a:ln w="12700" cap="flat" cmpd="sng" algn="ctr">
          <a:solidFill>
            <a:schemeClr val="accent2">
              <a:hueOff val="-595045"/>
              <a:satOff val="-12361"/>
              <a:lumOff val="-336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6CD6C9F-E2B8-4692-BF53-7010E91C866A}">
      <dsp:nvSpPr>
        <dsp:cNvPr id="0" name=""/>
        <dsp:cNvSpPr/>
      </dsp:nvSpPr>
      <dsp:spPr>
        <a:xfrm>
          <a:off x="0" y="3086159"/>
          <a:ext cx="6949440" cy="3856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da-DK" sz="1000" b="0" i="0" kern="1200" baseline="0"/>
            <a:t>Opsummerer konklusionen de væsentligste pointer fra din indledning og giver dit bud på fortolkning af novellens budskab?</a:t>
          </a:r>
          <a:endParaRPr lang="en-US" sz="1000" kern="1200"/>
        </a:p>
      </dsp:txBody>
      <dsp:txXfrm>
        <a:off x="0" y="3086159"/>
        <a:ext cx="6949440" cy="385681"/>
      </dsp:txXfrm>
    </dsp:sp>
    <dsp:sp modelId="{44826984-B03A-4123-A54B-170D5C999A31}">
      <dsp:nvSpPr>
        <dsp:cNvPr id="0" name=""/>
        <dsp:cNvSpPr/>
      </dsp:nvSpPr>
      <dsp:spPr>
        <a:xfrm>
          <a:off x="0" y="3471841"/>
          <a:ext cx="6949440" cy="0"/>
        </a:xfrm>
        <a:prstGeom prst="line">
          <a:avLst/>
        </a:prstGeom>
        <a:solidFill>
          <a:schemeClr val="accent2">
            <a:hueOff val="-669426"/>
            <a:satOff val="-13906"/>
            <a:lumOff val="-3781"/>
            <a:alphaOff val="0"/>
          </a:schemeClr>
        </a:solidFill>
        <a:ln w="12700" cap="flat" cmpd="sng" algn="ctr">
          <a:solidFill>
            <a:schemeClr val="accent2">
              <a:hueOff val="-669426"/>
              <a:satOff val="-13906"/>
              <a:lumOff val="-378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9985F7F-E89C-4333-A22E-6AEBC8886010}">
      <dsp:nvSpPr>
        <dsp:cNvPr id="0" name=""/>
        <dsp:cNvSpPr/>
      </dsp:nvSpPr>
      <dsp:spPr>
        <a:xfrm>
          <a:off x="0" y="3471841"/>
          <a:ext cx="6949440" cy="3856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da-DK" sz="1000" b="0" i="0" kern="1200" baseline="0"/>
            <a:t>Har du skrevet i præsens?</a:t>
          </a:r>
          <a:endParaRPr lang="en-US" sz="1000" kern="1200"/>
        </a:p>
      </dsp:txBody>
      <dsp:txXfrm>
        <a:off x="0" y="3471841"/>
        <a:ext cx="6949440" cy="385681"/>
      </dsp:txXfrm>
    </dsp:sp>
    <dsp:sp modelId="{BB147270-98BF-4116-B57B-F3281E6C593F}">
      <dsp:nvSpPr>
        <dsp:cNvPr id="0" name=""/>
        <dsp:cNvSpPr/>
      </dsp:nvSpPr>
      <dsp:spPr>
        <a:xfrm>
          <a:off x="0" y="3857523"/>
          <a:ext cx="6949440" cy="0"/>
        </a:xfrm>
        <a:prstGeom prst="line">
          <a:avLst/>
        </a:prstGeom>
        <a:solidFill>
          <a:schemeClr val="accent2">
            <a:hueOff val="-743806"/>
            <a:satOff val="-15451"/>
            <a:lumOff val="-4201"/>
            <a:alphaOff val="0"/>
          </a:schemeClr>
        </a:solidFill>
        <a:ln w="12700" cap="flat" cmpd="sng" algn="ctr">
          <a:solidFill>
            <a:schemeClr val="accent2">
              <a:hueOff val="-743806"/>
              <a:satOff val="-15451"/>
              <a:lumOff val="-420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C1A57ED-5974-4F91-8ECA-A412E66D2E4D}">
      <dsp:nvSpPr>
        <dsp:cNvPr id="0" name=""/>
        <dsp:cNvSpPr/>
      </dsp:nvSpPr>
      <dsp:spPr>
        <a:xfrm>
          <a:off x="0" y="3857523"/>
          <a:ext cx="6949440" cy="3856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da-DK" sz="1000" b="0" i="0" kern="1200" baseline="0"/>
            <a:t>Har du formuleret essayet objektivt?</a:t>
          </a:r>
          <a:endParaRPr lang="en-US" sz="1000" kern="1200"/>
        </a:p>
      </dsp:txBody>
      <dsp:txXfrm>
        <a:off x="0" y="3857523"/>
        <a:ext cx="6949440" cy="385681"/>
      </dsp:txXfrm>
    </dsp:sp>
    <dsp:sp modelId="{1D1D82F0-2EFB-4AFF-AA3F-4929E9F4B448}">
      <dsp:nvSpPr>
        <dsp:cNvPr id="0" name=""/>
        <dsp:cNvSpPr/>
      </dsp:nvSpPr>
      <dsp:spPr>
        <a:xfrm>
          <a:off x="0" y="4243204"/>
          <a:ext cx="6949440" cy="0"/>
        </a:xfrm>
        <a:prstGeom prst="line">
          <a:avLst/>
        </a:prstGeom>
        <a:solidFill>
          <a:schemeClr val="accent2">
            <a:hueOff val="-818187"/>
            <a:satOff val="-16996"/>
            <a:lumOff val="-4622"/>
            <a:alphaOff val="0"/>
          </a:schemeClr>
        </a:solidFill>
        <a:ln w="12700" cap="flat" cmpd="sng" algn="ctr">
          <a:solidFill>
            <a:schemeClr val="accent2">
              <a:hueOff val="-818187"/>
              <a:satOff val="-16996"/>
              <a:lumOff val="-462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80BF76F-BD4E-46DA-BAA9-E66B12F0AE24}">
      <dsp:nvSpPr>
        <dsp:cNvPr id="0" name=""/>
        <dsp:cNvSpPr/>
      </dsp:nvSpPr>
      <dsp:spPr>
        <a:xfrm>
          <a:off x="0" y="4243204"/>
          <a:ext cx="6949440" cy="3856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da-DK" sz="1000" b="0" i="0" kern="1200" baseline="0"/>
            <a:t>Har du anvendt forbinderord/linkers, som binder indholdet sammen og viser, hvordan indholdet er forbundet? (Se → </a:t>
          </a:r>
          <a:r>
            <a:rPr lang="da-DK" sz="1000" b="0" i="0" u="sng" kern="1200" baseline="0">
              <a:hlinkClick xmlns:r="http://schemas.openxmlformats.org/officeDocument/2006/relationships" r:id="rId1"/>
            </a:rPr>
            <a:t>Toolbox A</a:t>
          </a:r>
          <a:r>
            <a:rPr lang="da-DK" sz="1000" b="0" i="0" kern="1200" baseline="0"/>
            <a:t>).</a:t>
          </a:r>
          <a:endParaRPr lang="en-US" sz="1000" kern="1200"/>
        </a:p>
      </dsp:txBody>
      <dsp:txXfrm>
        <a:off x="0" y="4243204"/>
        <a:ext cx="6949440" cy="385681"/>
      </dsp:txXfrm>
    </dsp:sp>
    <dsp:sp modelId="{2ED8375A-5D4F-4EA2-BF8F-F50B31A79CDE}">
      <dsp:nvSpPr>
        <dsp:cNvPr id="0" name=""/>
        <dsp:cNvSpPr/>
      </dsp:nvSpPr>
      <dsp:spPr>
        <a:xfrm>
          <a:off x="0" y="4628886"/>
          <a:ext cx="6949440" cy="0"/>
        </a:xfrm>
        <a:prstGeom prst="line">
          <a:avLst/>
        </a:prstGeom>
        <a:solidFill>
          <a:schemeClr val="accent2">
            <a:hueOff val="-892568"/>
            <a:satOff val="-18541"/>
            <a:lumOff val="-5042"/>
            <a:alphaOff val="0"/>
          </a:schemeClr>
        </a:solidFill>
        <a:ln w="12700" cap="flat" cmpd="sng" algn="ctr">
          <a:solidFill>
            <a:schemeClr val="accent2">
              <a:hueOff val="-892568"/>
              <a:satOff val="-18541"/>
              <a:lumOff val="-504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ED026D1-C7E0-4DB2-98F1-4BBC6916E737}">
      <dsp:nvSpPr>
        <dsp:cNvPr id="0" name=""/>
        <dsp:cNvSpPr/>
      </dsp:nvSpPr>
      <dsp:spPr>
        <a:xfrm>
          <a:off x="0" y="4628886"/>
          <a:ext cx="6949440" cy="3856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da-DK" sz="1000" b="0" i="0" kern="1200" baseline="0"/>
            <a:t>Har du lavet fodnoterne korrekt? (Se → </a:t>
          </a:r>
          <a:r>
            <a:rPr lang="da-DK" sz="1000" b="0" i="0" u="sng" kern="1200" baseline="0">
              <a:hlinkClick xmlns:r="http://schemas.openxmlformats.org/officeDocument/2006/relationships" r:id="rId2"/>
            </a:rPr>
            <a:t>Sådan anvender du kilder</a:t>
          </a:r>
          <a:r>
            <a:rPr lang="da-DK" sz="1000" b="0" i="0" kern="1200" baseline="0"/>
            <a:t>).</a:t>
          </a:r>
          <a:endParaRPr lang="en-US" sz="1000" kern="1200"/>
        </a:p>
      </dsp:txBody>
      <dsp:txXfrm>
        <a:off x="0" y="4628886"/>
        <a:ext cx="6949440" cy="385681"/>
      </dsp:txXfrm>
    </dsp:sp>
    <dsp:sp modelId="{87B8F05F-B3F1-4A71-A25D-D4A9C8DBC656}">
      <dsp:nvSpPr>
        <dsp:cNvPr id="0" name=""/>
        <dsp:cNvSpPr/>
      </dsp:nvSpPr>
      <dsp:spPr>
        <a:xfrm>
          <a:off x="0" y="5014568"/>
          <a:ext cx="6949440" cy="0"/>
        </a:xfrm>
        <a:prstGeom prst="line">
          <a:avLst/>
        </a:prstGeom>
        <a:solidFill>
          <a:schemeClr val="accent2">
            <a:hueOff val="-966948"/>
            <a:satOff val="-20086"/>
            <a:lumOff val="-5462"/>
            <a:alphaOff val="0"/>
          </a:schemeClr>
        </a:solidFill>
        <a:ln w="12700" cap="flat" cmpd="sng" algn="ctr">
          <a:solidFill>
            <a:schemeClr val="accent2">
              <a:hueOff val="-966948"/>
              <a:satOff val="-20086"/>
              <a:lumOff val="-546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9299F03-C636-44E1-ACA3-FD29B078EB4D}">
      <dsp:nvSpPr>
        <dsp:cNvPr id="0" name=""/>
        <dsp:cNvSpPr/>
      </dsp:nvSpPr>
      <dsp:spPr>
        <a:xfrm>
          <a:off x="0" y="5014568"/>
          <a:ext cx="6949440" cy="3856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da-DK" sz="1000" b="0" i="0" kern="1200" baseline="0"/>
            <a:t>Har du skrevet mellem 800 og 1200 ord?</a:t>
          </a:r>
          <a:endParaRPr lang="en-US" sz="1000" kern="1200"/>
        </a:p>
      </dsp:txBody>
      <dsp:txXfrm>
        <a:off x="0" y="5014568"/>
        <a:ext cx="6949440" cy="385681"/>
      </dsp:txXfrm>
    </dsp:sp>
    <dsp:sp modelId="{8A979EE0-0452-4B71-BB4F-F07A18296E21}">
      <dsp:nvSpPr>
        <dsp:cNvPr id="0" name=""/>
        <dsp:cNvSpPr/>
      </dsp:nvSpPr>
      <dsp:spPr>
        <a:xfrm>
          <a:off x="0" y="5400249"/>
          <a:ext cx="6949440" cy="0"/>
        </a:xfrm>
        <a:prstGeom prst="line">
          <a:avLst/>
        </a:prstGeom>
        <a:solidFill>
          <a:schemeClr val="accent2">
            <a:hueOff val="-1041329"/>
            <a:satOff val="-21631"/>
            <a:lumOff val="-5882"/>
            <a:alphaOff val="0"/>
          </a:schemeClr>
        </a:solidFill>
        <a:ln w="12700" cap="flat" cmpd="sng" algn="ctr">
          <a:solidFill>
            <a:schemeClr val="accent2">
              <a:hueOff val="-1041329"/>
              <a:satOff val="-21631"/>
              <a:lumOff val="-588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560D85C-2EC7-4E64-A8DD-1586D08577E4}">
      <dsp:nvSpPr>
        <dsp:cNvPr id="0" name=""/>
        <dsp:cNvSpPr/>
      </dsp:nvSpPr>
      <dsp:spPr>
        <a:xfrm>
          <a:off x="0" y="5400249"/>
          <a:ext cx="6949440" cy="3856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da-DK" sz="1000" b="0" i="0" kern="1200" baseline="0"/>
            <a:t>Har du læst korrektur for grammatiske og sproglige fejl?</a:t>
          </a:r>
          <a:endParaRPr lang="en-US" sz="1000" kern="1200"/>
        </a:p>
      </dsp:txBody>
      <dsp:txXfrm>
        <a:off x="0" y="5400249"/>
        <a:ext cx="6949440" cy="385681"/>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3BF3B9-6489-478F-8849-D062C022B265}" type="datetimeFigureOut">
              <a:rPr lang="da-DK" smtClean="0"/>
              <a:t>27-10-2025</a:t>
            </a:fld>
            <a:endParaRPr lang="da-DK"/>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D3EB2C-4C18-488B-A5CA-34D22DB5FBEE}" type="slidenum">
              <a:rPr lang="da-DK" smtClean="0"/>
              <a:t>‹nr.›</a:t>
            </a:fld>
            <a:endParaRPr lang="da-DK"/>
          </a:p>
        </p:txBody>
      </p:sp>
    </p:spTree>
    <p:extLst>
      <p:ext uri="{BB962C8B-B14F-4D97-AF65-F5344CB8AC3E}">
        <p14:creationId xmlns:p14="http://schemas.microsoft.com/office/powerpoint/2010/main" val="25229322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https://skriftligeksameniengelskhhx.systime.dk/?id=149 </a:t>
            </a:r>
          </a:p>
        </p:txBody>
      </p:sp>
      <p:sp>
        <p:nvSpPr>
          <p:cNvPr id="4" name="Pladsholder til slidenummer 3"/>
          <p:cNvSpPr>
            <a:spLocks noGrp="1"/>
          </p:cNvSpPr>
          <p:nvPr>
            <p:ph type="sldNum" sz="quarter" idx="5"/>
          </p:nvPr>
        </p:nvSpPr>
        <p:spPr/>
        <p:txBody>
          <a:bodyPr/>
          <a:lstStyle/>
          <a:p>
            <a:fld id="{B7D3EB2C-4C18-488B-A5CA-34D22DB5FBEE}" type="slidenum">
              <a:rPr lang="da-DK" smtClean="0"/>
              <a:t>4</a:t>
            </a:fld>
            <a:endParaRPr lang="da-DK"/>
          </a:p>
        </p:txBody>
      </p:sp>
    </p:spTree>
    <p:extLst>
      <p:ext uri="{BB962C8B-B14F-4D97-AF65-F5344CB8AC3E}">
        <p14:creationId xmlns:p14="http://schemas.microsoft.com/office/powerpoint/2010/main" val="2692543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2301923" y="1122363"/>
            <a:ext cx="7588155" cy="2621154"/>
          </a:xfrm>
        </p:spPr>
        <p:txBody>
          <a:bodyPr anchor="b">
            <a:normAutofit/>
          </a:bodyPr>
          <a:lstStyle>
            <a:lvl1pPr algn="ctr">
              <a:defRPr sz="4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2301923" y="3843708"/>
            <a:ext cx="7588155" cy="1414091"/>
          </a:xfr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p>
            <a:fld id="{C128FA71-3A18-48C0-980F-4B68F7F63042}" type="datetime1">
              <a:rPr lang="en-US" smtClean="0"/>
              <a:t>10/27/2025</a:t>
            </a:fld>
            <a:endParaRPr lang="en-US"/>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CC057153-B650-4DEB-B370-79DDCFDCE934}" type="slidenum">
              <a:rPr lang="en-US" smtClean="0"/>
              <a:t>‹nr.›</a:t>
            </a:fld>
            <a:endParaRPr lang="en-US"/>
          </a:p>
        </p:txBody>
      </p:sp>
    </p:spTree>
    <p:extLst>
      <p:ext uri="{BB962C8B-B14F-4D97-AF65-F5344CB8AC3E}">
        <p14:creationId xmlns:p14="http://schemas.microsoft.com/office/powerpoint/2010/main" val="637869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E956D-CB73-C986-F100-46487310D11E}"/>
              </a:ext>
            </a:extLst>
          </p:cNvPr>
          <p:cNvSpPr>
            <a:spLocks noGrp="1"/>
          </p:cNvSpPr>
          <p:nvPr>
            <p:ph type="title"/>
          </p:nvPr>
        </p:nvSpPr>
        <p:spPr>
          <a:xfrm>
            <a:off x="612648" y="548640"/>
            <a:ext cx="10515600" cy="1132258"/>
          </a:xfr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E423E6A-A07C-BF0D-EA30-9A8A854E48F1}"/>
              </a:ext>
            </a:extLst>
          </p:cNvPr>
          <p:cNvSpPr>
            <a:spLocks noGrp="1"/>
          </p:cNvSpPr>
          <p:nvPr>
            <p:ph type="body" orient="vert" idx="1"/>
          </p:nvPr>
        </p:nvSpPr>
        <p:spPr>
          <a:xfrm>
            <a:off x="612648" y="1680898"/>
            <a:ext cx="10515600" cy="449606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DC9908-8F95-8DFC-72CC-158552B56735}"/>
              </a:ext>
            </a:extLst>
          </p:cNvPr>
          <p:cNvSpPr>
            <a:spLocks noGrp="1"/>
          </p:cNvSpPr>
          <p:nvPr>
            <p:ph type="dt" sz="half" idx="10"/>
          </p:nvPr>
        </p:nvSpPr>
        <p:spPr/>
        <p:txBody>
          <a:bodyPr/>
          <a:lstStyle/>
          <a:p>
            <a:fld id="{7104EDB3-C0E8-45F8-9E1D-1B6C8D1880C0}" type="datetime1">
              <a:rPr lang="en-US" smtClean="0"/>
              <a:t>10/27/2025</a:t>
            </a:fld>
            <a:endParaRPr lang="en-US"/>
          </a:p>
        </p:txBody>
      </p:sp>
      <p:sp>
        <p:nvSpPr>
          <p:cNvPr id="5" name="Footer Placeholder 4">
            <a:extLst>
              <a:ext uri="{FF2B5EF4-FFF2-40B4-BE49-F238E27FC236}">
                <a16:creationId xmlns:a16="http://schemas.microsoft.com/office/drawing/2014/main" id="{2C26C9BE-9060-50CB-2BB7-07307FF89A7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84A835B-97D3-BC22-F0B8-4986D4636271}"/>
              </a:ext>
            </a:extLst>
          </p:cNvPr>
          <p:cNvSpPr>
            <a:spLocks noGrp="1"/>
          </p:cNvSpPr>
          <p:nvPr>
            <p:ph type="sldNum" sz="quarter" idx="12"/>
          </p:nvPr>
        </p:nvSpPr>
        <p:spPr/>
        <p:txBody>
          <a:bodyPr/>
          <a:lstStyle/>
          <a:p>
            <a:fld id="{CC057153-B650-4DEB-B370-79DDCFDCE934}" type="slidenum">
              <a:rPr lang="en-US" smtClean="0"/>
              <a:t>‹nr.›</a:t>
            </a:fld>
            <a:endParaRPr lang="en-US"/>
          </a:p>
        </p:txBody>
      </p:sp>
    </p:spTree>
    <p:extLst>
      <p:ext uri="{BB962C8B-B14F-4D97-AF65-F5344CB8AC3E}">
        <p14:creationId xmlns:p14="http://schemas.microsoft.com/office/powerpoint/2010/main" val="35199225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85B0252-346C-F6F4-3642-19F571550D45}"/>
              </a:ext>
            </a:extLst>
          </p:cNvPr>
          <p:cNvSpPr>
            <a:spLocks noGrp="1"/>
          </p:cNvSpPr>
          <p:nvPr>
            <p:ph type="title" orient="vert"/>
          </p:nvPr>
        </p:nvSpPr>
        <p:spPr>
          <a:xfrm>
            <a:off x="9634888" y="578497"/>
            <a:ext cx="2047037" cy="5598466"/>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798DA36-7351-9D6A-518B-678AB8A507D3}"/>
              </a:ext>
            </a:extLst>
          </p:cNvPr>
          <p:cNvSpPr>
            <a:spLocks noGrp="1"/>
          </p:cNvSpPr>
          <p:nvPr>
            <p:ph type="body" orient="vert" idx="1"/>
          </p:nvPr>
        </p:nvSpPr>
        <p:spPr>
          <a:xfrm>
            <a:off x="838200" y="578497"/>
            <a:ext cx="8796688" cy="559846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846BDFF-D746-836C-04B8-CA89AD5D1466}"/>
              </a:ext>
            </a:extLst>
          </p:cNvPr>
          <p:cNvSpPr>
            <a:spLocks noGrp="1"/>
          </p:cNvSpPr>
          <p:nvPr>
            <p:ph type="dt" sz="half" idx="10"/>
          </p:nvPr>
        </p:nvSpPr>
        <p:spPr/>
        <p:txBody>
          <a:bodyPr/>
          <a:lstStyle/>
          <a:p>
            <a:fld id="{9CF0EC4B-54ED-4041-B552-9BA760FA3DBA}" type="datetime1">
              <a:rPr lang="en-US" smtClean="0"/>
              <a:t>10/27/2025</a:t>
            </a:fld>
            <a:endParaRPr lang="en-US"/>
          </a:p>
        </p:txBody>
      </p:sp>
      <p:sp>
        <p:nvSpPr>
          <p:cNvPr id="5" name="Footer Placeholder 4">
            <a:extLst>
              <a:ext uri="{FF2B5EF4-FFF2-40B4-BE49-F238E27FC236}">
                <a16:creationId xmlns:a16="http://schemas.microsoft.com/office/drawing/2014/main" id="{919AA929-A9E6-FF9C-0C59-177F892D6A6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316D893-7E81-90DC-4139-7687B39C3AC8}"/>
              </a:ext>
            </a:extLst>
          </p:cNvPr>
          <p:cNvSpPr>
            <a:spLocks noGrp="1"/>
          </p:cNvSpPr>
          <p:nvPr>
            <p:ph type="sldNum" sz="quarter" idx="12"/>
          </p:nvPr>
        </p:nvSpPr>
        <p:spPr/>
        <p:txBody>
          <a:bodyPr/>
          <a:lstStyle/>
          <a:p>
            <a:fld id="{CC057153-B650-4DEB-B370-79DDCFDCE934}" type="slidenum">
              <a:rPr lang="en-US" smtClean="0"/>
              <a:t>‹nr.›</a:t>
            </a:fld>
            <a:endParaRPr lang="en-US"/>
          </a:p>
        </p:txBody>
      </p:sp>
    </p:spTree>
    <p:extLst>
      <p:ext uri="{BB962C8B-B14F-4D97-AF65-F5344CB8AC3E}">
        <p14:creationId xmlns:p14="http://schemas.microsoft.com/office/powerpoint/2010/main" val="3360678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51C1210E-201E-4473-82AC-2466F5386C38}" type="datetime1">
              <a:rPr lang="en-US" smtClean="0"/>
              <a:t>10/27/2025</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‹nr.›</a:t>
            </a:fld>
            <a:endParaRPr lang="en-US"/>
          </a:p>
        </p:txBody>
      </p:sp>
    </p:spTree>
    <p:extLst>
      <p:ext uri="{BB962C8B-B14F-4D97-AF65-F5344CB8AC3E}">
        <p14:creationId xmlns:p14="http://schemas.microsoft.com/office/powerpoint/2010/main" val="20187458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D06AF-EF87-8489-2C82-DEB90B7EFE0C}"/>
              </a:ext>
            </a:extLst>
          </p:cNvPr>
          <p:cNvSpPr>
            <a:spLocks noGrp="1"/>
          </p:cNvSpPr>
          <p:nvPr>
            <p:ph type="title"/>
          </p:nvPr>
        </p:nvSpPr>
        <p:spPr>
          <a:xfrm>
            <a:off x="603381" y="553616"/>
            <a:ext cx="8273140" cy="4008859"/>
          </a:xfrm>
        </p:spPr>
        <p:txBody>
          <a:bodyPr anchor="t">
            <a:normAutofit/>
          </a:bodyPr>
          <a:lstStyle>
            <a:lvl1pPr>
              <a:defRPr sz="5400" cap="all"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08E5678-CA38-1318-9EA2-5E0A4F9A59BA}"/>
              </a:ext>
            </a:extLst>
          </p:cNvPr>
          <p:cNvSpPr>
            <a:spLocks noGrp="1"/>
          </p:cNvSpPr>
          <p:nvPr>
            <p:ph type="body" idx="1"/>
          </p:nvPr>
        </p:nvSpPr>
        <p:spPr>
          <a:xfrm>
            <a:off x="603380" y="4589463"/>
            <a:ext cx="8273140" cy="1384617"/>
          </a:xfrm>
        </p:spPr>
        <p:txBody>
          <a:bodyPr anchor="b">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4E99186-7E5A-60AF-DE69-5C7DA71611AB}"/>
              </a:ext>
            </a:extLst>
          </p:cNvPr>
          <p:cNvSpPr>
            <a:spLocks noGrp="1"/>
          </p:cNvSpPr>
          <p:nvPr>
            <p:ph type="dt" sz="half" idx="10"/>
          </p:nvPr>
        </p:nvSpPr>
        <p:spPr/>
        <p:txBody>
          <a:bodyPr/>
          <a:lstStyle/>
          <a:p>
            <a:fld id="{B01EA198-6CAB-4B8F-B93F-1F9C8C4B6CE7}" type="datetime1">
              <a:rPr lang="en-US" smtClean="0"/>
              <a:t>10/27/2025</a:t>
            </a:fld>
            <a:endParaRPr lang="en-US"/>
          </a:p>
        </p:txBody>
      </p:sp>
      <p:sp>
        <p:nvSpPr>
          <p:cNvPr id="5" name="Footer Placeholder 4">
            <a:extLst>
              <a:ext uri="{FF2B5EF4-FFF2-40B4-BE49-F238E27FC236}">
                <a16:creationId xmlns:a16="http://schemas.microsoft.com/office/drawing/2014/main" id="{82FA13D1-1FBA-E820-323B-77B41F1A665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B39BE85-85F6-4636-C651-D87CC969A49E}"/>
              </a:ext>
            </a:extLst>
          </p:cNvPr>
          <p:cNvSpPr>
            <a:spLocks noGrp="1"/>
          </p:cNvSpPr>
          <p:nvPr>
            <p:ph type="sldNum" sz="quarter" idx="12"/>
          </p:nvPr>
        </p:nvSpPr>
        <p:spPr/>
        <p:txBody>
          <a:bodyPr/>
          <a:lstStyle/>
          <a:p>
            <a:fld id="{CC057153-B650-4DEB-B370-79DDCFDCE934}" type="slidenum">
              <a:rPr lang="en-US" smtClean="0"/>
              <a:t>‹nr.›</a:t>
            </a:fld>
            <a:endParaRPr lang="en-US"/>
          </a:p>
        </p:txBody>
      </p:sp>
    </p:spTree>
    <p:extLst>
      <p:ext uri="{BB962C8B-B14F-4D97-AF65-F5344CB8AC3E}">
        <p14:creationId xmlns:p14="http://schemas.microsoft.com/office/powerpoint/2010/main" val="25000263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548640"/>
            <a:ext cx="10741152" cy="1132258"/>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72E861E-DFBA-B4AA-9356-CDE3D3F57C04}"/>
              </a:ext>
            </a:extLst>
          </p:cNvPr>
          <p:cNvSpPr>
            <a:spLocks noGrp="1"/>
          </p:cNvSpPr>
          <p:nvPr>
            <p:ph sz="half" idx="1"/>
          </p:nvPr>
        </p:nvSpPr>
        <p:spPr>
          <a:xfrm>
            <a:off x="612648"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451D7538-EC5A-3EE7-176F-A58920C5079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CA06041F-4525-44D5-AA4F-332294BF1F56}" type="datetime1">
              <a:rPr lang="en-US" smtClean="0"/>
              <a:t>10/27/2025</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‹nr.›</a:t>
            </a:fld>
            <a:endParaRPr lang="en-US"/>
          </a:p>
        </p:txBody>
      </p:sp>
    </p:spTree>
    <p:extLst>
      <p:ext uri="{BB962C8B-B14F-4D97-AF65-F5344CB8AC3E}">
        <p14:creationId xmlns:p14="http://schemas.microsoft.com/office/powerpoint/2010/main" val="27541062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EE969-634D-6E32-D227-18E9282C6F9E}"/>
              </a:ext>
            </a:extLst>
          </p:cNvPr>
          <p:cNvSpPr>
            <a:spLocks noGrp="1"/>
          </p:cNvSpPr>
          <p:nvPr>
            <p:ph type="title"/>
          </p:nvPr>
        </p:nvSpPr>
        <p:spPr>
          <a:xfrm>
            <a:off x="609600" y="547396"/>
            <a:ext cx="10745788" cy="1143292"/>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1CD26D4-290A-F0ED-7D62-41EDA6FEC2B9}"/>
              </a:ext>
            </a:extLst>
          </p:cNvPr>
          <p:cNvSpPr>
            <a:spLocks noGrp="1"/>
          </p:cNvSpPr>
          <p:nvPr>
            <p:ph type="body" idx="1"/>
          </p:nvPr>
        </p:nvSpPr>
        <p:spPr>
          <a:xfrm>
            <a:off x="609600" y="1685735"/>
            <a:ext cx="5157787"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4DA52B0-7419-A946-4523-6D34BCAD26D1}"/>
              </a:ext>
            </a:extLst>
          </p:cNvPr>
          <p:cNvSpPr>
            <a:spLocks noGrp="1"/>
          </p:cNvSpPr>
          <p:nvPr>
            <p:ph sz="half" idx="2"/>
          </p:nvPr>
        </p:nvSpPr>
        <p:spPr>
          <a:xfrm>
            <a:off x="609600" y="2386894"/>
            <a:ext cx="5157787" cy="37650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06536620-C4F3-EEC3-DBF1-05196B1CBB55}"/>
              </a:ext>
            </a:extLst>
          </p:cNvPr>
          <p:cNvSpPr>
            <a:spLocks noGrp="1"/>
          </p:cNvSpPr>
          <p:nvPr>
            <p:ph type="body" sz="quarter" idx="3"/>
          </p:nvPr>
        </p:nvSpPr>
        <p:spPr>
          <a:xfrm>
            <a:off x="6172200" y="1685735"/>
            <a:ext cx="5183188"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3BAE980-E611-98B5-04E9-DE4584B0E33F}"/>
              </a:ext>
            </a:extLst>
          </p:cNvPr>
          <p:cNvSpPr>
            <a:spLocks noGrp="1"/>
          </p:cNvSpPr>
          <p:nvPr>
            <p:ph sz="quarter" idx="4"/>
          </p:nvPr>
        </p:nvSpPr>
        <p:spPr>
          <a:xfrm>
            <a:off x="6172199" y="2386894"/>
            <a:ext cx="5183189" cy="37650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E3B3581-658A-8487-F9CB-E79F2BFF27E4}"/>
              </a:ext>
            </a:extLst>
          </p:cNvPr>
          <p:cNvSpPr>
            <a:spLocks noGrp="1"/>
          </p:cNvSpPr>
          <p:nvPr>
            <p:ph type="dt" sz="half" idx="10"/>
          </p:nvPr>
        </p:nvSpPr>
        <p:spPr/>
        <p:txBody>
          <a:bodyPr/>
          <a:lstStyle/>
          <a:p>
            <a:fld id="{F9557091-BBDF-4EB9-BA6B-2BB67AC4FC0F}" type="datetime1">
              <a:rPr lang="en-US" smtClean="0"/>
              <a:t>10/27/2025</a:t>
            </a:fld>
            <a:endParaRPr lang="en-US"/>
          </a:p>
        </p:txBody>
      </p:sp>
      <p:sp>
        <p:nvSpPr>
          <p:cNvPr id="8" name="Footer Placeholder 7">
            <a:extLst>
              <a:ext uri="{FF2B5EF4-FFF2-40B4-BE49-F238E27FC236}">
                <a16:creationId xmlns:a16="http://schemas.microsoft.com/office/drawing/2014/main" id="{949D76D8-9033-26CF-BF4C-AECCC685C177}"/>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E02A06B8-CC1D-542F-D8EB-7625046B91D2}"/>
              </a:ext>
            </a:extLst>
          </p:cNvPr>
          <p:cNvSpPr>
            <a:spLocks noGrp="1"/>
          </p:cNvSpPr>
          <p:nvPr>
            <p:ph type="sldNum" sz="quarter" idx="12"/>
          </p:nvPr>
        </p:nvSpPr>
        <p:spPr/>
        <p:txBody>
          <a:bodyPr/>
          <a:lstStyle/>
          <a:p>
            <a:fld id="{CC057153-B650-4DEB-B370-79DDCFDCE934}" type="slidenum">
              <a:rPr lang="en-US" smtClean="0"/>
              <a:t>‹nr.›</a:t>
            </a:fld>
            <a:endParaRPr lang="en-US"/>
          </a:p>
        </p:txBody>
      </p:sp>
    </p:spTree>
    <p:extLst>
      <p:ext uri="{BB962C8B-B14F-4D97-AF65-F5344CB8AC3E}">
        <p14:creationId xmlns:p14="http://schemas.microsoft.com/office/powerpoint/2010/main" val="31689292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A9F42-7FF7-F803-C075-BC4968D35E3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89E8268-7232-2944-F1BD-399F9419B563}"/>
              </a:ext>
            </a:extLst>
          </p:cNvPr>
          <p:cNvSpPr>
            <a:spLocks noGrp="1"/>
          </p:cNvSpPr>
          <p:nvPr>
            <p:ph type="dt" sz="half" idx="10"/>
          </p:nvPr>
        </p:nvSpPr>
        <p:spPr/>
        <p:txBody>
          <a:bodyPr/>
          <a:lstStyle/>
          <a:p>
            <a:fld id="{2D6B226B-77A6-410C-9796-083F278E0125}" type="datetime1">
              <a:rPr lang="en-US" smtClean="0"/>
              <a:t>10/27/2025</a:t>
            </a:fld>
            <a:endParaRPr lang="en-US"/>
          </a:p>
        </p:txBody>
      </p:sp>
      <p:sp>
        <p:nvSpPr>
          <p:cNvPr id="4" name="Footer Placeholder 3">
            <a:extLst>
              <a:ext uri="{FF2B5EF4-FFF2-40B4-BE49-F238E27FC236}">
                <a16:creationId xmlns:a16="http://schemas.microsoft.com/office/drawing/2014/main" id="{6B968DDD-323F-89A1-84E3-DDBA626D9386}"/>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8FBDC76-671D-1671-DCE2-D5658BD40E29}"/>
              </a:ext>
            </a:extLst>
          </p:cNvPr>
          <p:cNvSpPr>
            <a:spLocks noGrp="1"/>
          </p:cNvSpPr>
          <p:nvPr>
            <p:ph type="sldNum" sz="quarter" idx="12"/>
          </p:nvPr>
        </p:nvSpPr>
        <p:spPr/>
        <p:txBody>
          <a:bodyPr/>
          <a:lstStyle/>
          <a:p>
            <a:fld id="{CC057153-B650-4DEB-B370-79DDCFDCE934}" type="slidenum">
              <a:rPr lang="en-US" smtClean="0"/>
              <a:t>‹nr.›</a:t>
            </a:fld>
            <a:endParaRPr lang="en-US"/>
          </a:p>
        </p:txBody>
      </p:sp>
    </p:spTree>
    <p:extLst>
      <p:ext uri="{BB962C8B-B14F-4D97-AF65-F5344CB8AC3E}">
        <p14:creationId xmlns:p14="http://schemas.microsoft.com/office/powerpoint/2010/main" val="1680542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BC4D82-0182-501C-9231-46767680476E}"/>
              </a:ext>
            </a:extLst>
          </p:cNvPr>
          <p:cNvSpPr>
            <a:spLocks noGrp="1"/>
          </p:cNvSpPr>
          <p:nvPr>
            <p:ph type="dt" sz="half" idx="10"/>
          </p:nvPr>
        </p:nvSpPr>
        <p:spPr/>
        <p:txBody>
          <a:bodyPr/>
          <a:lstStyle/>
          <a:p>
            <a:fld id="{A23A578B-D289-4C40-8593-3D356C49DA58}" type="datetime1">
              <a:rPr lang="en-US" smtClean="0"/>
              <a:t>10/27/2025</a:t>
            </a:fld>
            <a:endParaRPr lang="en-US"/>
          </a:p>
        </p:txBody>
      </p:sp>
      <p:sp>
        <p:nvSpPr>
          <p:cNvPr id="3" name="Footer Placeholder 2">
            <a:extLst>
              <a:ext uri="{FF2B5EF4-FFF2-40B4-BE49-F238E27FC236}">
                <a16:creationId xmlns:a16="http://schemas.microsoft.com/office/drawing/2014/main" id="{10EAA6C9-A7F3-19F1-D17C-A1D83FAF553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34EBB816-1B94-116F-92D4-6043AE9E0C6B}"/>
              </a:ext>
            </a:extLst>
          </p:cNvPr>
          <p:cNvSpPr>
            <a:spLocks noGrp="1"/>
          </p:cNvSpPr>
          <p:nvPr>
            <p:ph type="sldNum" sz="quarter" idx="12"/>
          </p:nvPr>
        </p:nvSpPr>
        <p:spPr/>
        <p:txBody>
          <a:bodyPr/>
          <a:lstStyle/>
          <a:p>
            <a:fld id="{CC057153-B650-4DEB-B370-79DDCFDCE934}" type="slidenum">
              <a:rPr lang="en-US" smtClean="0"/>
              <a:t>‹nr.›</a:t>
            </a:fld>
            <a:endParaRPr lang="en-US"/>
          </a:p>
        </p:txBody>
      </p:sp>
    </p:spTree>
    <p:extLst>
      <p:ext uri="{BB962C8B-B14F-4D97-AF65-F5344CB8AC3E}">
        <p14:creationId xmlns:p14="http://schemas.microsoft.com/office/powerpoint/2010/main" val="2362729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0C37F-77BE-E128-4248-D001C39E79C6}"/>
              </a:ext>
            </a:extLst>
          </p:cNvPr>
          <p:cNvSpPr>
            <a:spLocks noGrp="1"/>
          </p:cNvSpPr>
          <p:nvPr>
            <p:ph type="title"/>
          </p:nvPr>
        </p:nvSpPr>
        <p:spPr>
          <a:xfrm>
            <a:off x="597160" y="553616"/>
            <a:ext cx="3595634" cy="1757505"/>
          </a:xfrm>
        </p:spPr>
        <p:txBody>
          <a:bodyPr anchor="t">
            <a:normAutofit/>
          </a:bodyPr>
          <a:lstStyle>
            <a:lvl1pPr>
              <a:defRPr sz="28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F3B20A8-A604-C977-02C0-083BA8663484}"/>
              </a:ext>
            </a:extLst>
          </p:cNvPr>
          <p:cNvSpPr>
            <a:spLocks noGrp="1"/>
          </p:cNvSpPr>
          <p:nvPr>
            <p:ph idx="1"/>
          </p:nvPr>
        </p:nvSpPr>
        <p:spPr>
          <a:xfrm>
            <a:off x="5134708" y="553616"/>
            <a:ext cx="6279741" cy="5486400"/>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EC0EEBFB-2026-6A35-33ED-F008376B67A0}"/>
              </a:ext>
            </a:extLst>
          </p:cNvPr>
          <p:cNvSpPr>
            <a:spLocks noGrp="1"/>
          </p:cNvSpPr>
          <p:nvPr>
            <p:ph type="body" sz="half" idx="2"/>
          </p:nvPr>
        </p:nvSpPr>
        <p:spPr>
          <a:xfrm>
            <a:off x="597160" y="2311121"/>
            <a:ext cx="3595634" cy="3728895"/>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F05638-7A56-469A-825A-1DFA600254C8}"/>
              </a:ext>
            </a:extLst>
          </p:cNvPr>
          <p:cNvSpPr>
            <a:spLocks noGrp="1"/>
          </p:cNvSpPr>
          <p:nvPr>
            <p:ph type="dt" sz="half" idx="10"/>
          </p:nvPr>
        </p:nvSpPr>
        <p:spPr/>
        <p:txBody>
          <a:bodyPr/>
          <a:lstStyle/>
          <a:p>
            <a:fld id="{713DFAE3-14DB-48A7-A80F-80DDB072CE3D}" type="datetime1">
              <a:rPr lang="en-US" smtClean="0"/>
              <a:t>10/27/2025</a:t>
            </a:fld>
            <a:endParaRPr lang="en-US"/>
          </a:p>
        </p:txBody>
      </p:sp>
      <p:sp>
        <p:nvSpPr>
          <p:cNvPr id="6" name="Footer Placeholder 5">
            <a:extLst>
              <a:ext uri="{FF2B5EF4-FFF2-40B4-BE49-F238E27FC236}">
                <a16:creationId xmlns:a16="http://schemas.microsoft.com/office/drawing/2014/main" id="{9C85A215-184B-2105-0279-ED02F644583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2C7CA46-892B-253A-3A28-7414E17B837B}"/>
              </a:ext>
            </a:extLst>
          </p:cNvPr>
          <p:cNvSpPr>
            <a:spLocks noGrp="1"/>
          </p:cNvSpPr>
          <p:nvPr>
            <p:ph type="sldNum" sz="quarter" idx="12"/>
          </p:nvPr>
        </p:nvSpPr>
        <p:spPr/>
        <p:txBody>
          <a:bodyPr/>
          <a:lstStyle/>
          <a:p>
            <a:fld id="{CC057153-B650-4DEB-B370-79DDCFDCE934}" type="slidenum">
              <a:rPr lang="en-US" smtClean="0"/>
              <a:t>‹nr.›</a:t>
            </a:fld>
            <a:endParaRPr lang="en-US"/>
          </a:p>
        </p:txBody>
      </p:sp>
    </p:spTree>
    <p:extLst>
      <p:ext uri="{BB962C8B-B14F-4D97-AF65-F5344CB8AC3E}">
        <p14:creationId xmlns:p14="http://schemas.microsoft.com/office/powerpoint/2010/main" val="5601328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06A09-98CF-FAC2-3708-AECC4360C651}"/>
              </a:ext>
            </a:extLst>
          </p:cNvPr>
          <p:cNvSpPr>
            <a:spLocks noGrp="1"/>
          </p:cNvSpPr>
          <p:nvPr>
            <p:ph type="title"/>
          </p:nvPr>
        </p:nvSpPr>
        <p:spPr>
          <a:xfrm>
            <a:off x="594360" y="557784"/>
            <a:ext cx="3595634" cy="2212313"/>
          </a:xfrm>
        </p:spPr>
        <p:txBody>
          <a:bodyPr anchor="t">
            <a:normAutofit/>
          </a:bodyPr>
          <a:lstStyle>
            <a:lvl1pPr>
              <a:defRPr sz="28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9571C769-CEC8-962A-01E6-15B0E056791E}"/>
              </a:ext>
            </a:extLst>
          </p:cNvPr>
          <p:cNvSpPr>
            <a:spLocks noGrp="1"/>
          </p:cNvSpPr>
          <p:nvPr>
            <p:ph type="pic" idx="1"/>
          </p:nvPr>
        </p:nvSpPr>
        <p:spPr>
          <a:xfrm>
            <a:off x="5063319" y="657103"/>
            <a:ext cx="6483687" cy="555590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F32C4A61-EF2A-C5A5-B150-4448600B3937}"/>
              </a:ext>
            </a:extLst>
          </p:cNvPr>
          <p:cNvSpPr>
            <a:spLocks noGrp="1"/>
          </p:cNvSpPr>
          <p:nvPr>
            <p:ph type="body" sz="half" idx="2"/>
          </p:nvPr>
        </p:nvSpPr>
        <p:spPr>
          <a:xfrm>
            <a:off x="609601" y="2826137"/>
            <a:ext cx="3585586" cy="3434638"/>
          </a:xfrm>
        </p:spPr>
        <p:txBody>
          <a:bodyPr anchor="b"/>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20B235E-39C7-4C78-20EF-DB48ECD9CB90}"/>
              </a:ext>
            </a:extLst>
          </p:cNvPr>
          <p:cNvSpPr>
            <a:spLocks noGrp="1"/>
          </p:cNvSpPr>
          <p:nvPr>
            <p:ph type="dt" sz="half" idx="10"/>
          </p:nvPr>
        </p:nvSpPr>
        <p:spPr/>
        <p:txBody>
          <a:bodyPr/>
          <a:lstStyle/>
          <a:p>
            <a:fld id="{92C5EAEF-6478-4102-8F5D-A5FE9FC97ACB}" type="datetime1">
              <a:rPr lang="en-US" smtClean="0"/>
              <a:t>10/27/2025</a:t>
            </a:fld>
            <a:endParaRPr lang="en-US"/>
          </a:p>
        </p:txBody>
      </p:sp>
      <p:sp>
        <p:nvSpPr>
          <p:cNvPr id="6" name="Footer Placeholder 5">
            <a:extLst>
              <a:ext uri="{FF2B5EF4-FFF2-40B4-BE49-F238E27FC236}">
                <a16:creationId xmlns:a16="http://schemas.microsoft.com/office/drawing/2014/main" id="{7FDC75DA-9A78-9AB9-7171-95A08CC51C5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EFE1A03-DCCB-53C7-DBFE-2AD55C90591B}"/>
              </a:ext>
            </a:extLst>
          </p:cNvPr>
          <p:cNvSpPr>
            <a:spLocks noGrp="1"/>
          </p:cNvSpPr>
          <p:nvPr>
            <p:ph type="sldNum" sz="quarter" idx="12"/>
          </p:nvPr>
        </p:nvSpPr>
        <p:spPr/>
        <p:txBody>
          <a:bodyPr/>
          <a:lstStyle/>
          <a:p>
            <a:fld id="{CC057153-B650-4DEB-B370-79DDCFDCE934}" type="slidenum">
              <a:rPr lang="en-US" smtClean="0"/>
              <a:t>‹nr.›</a:t>
            </a:fld>
            <a:endParaRPr lang="en-US"/>
          </a:p>
        </p:txBody>
      </p:sp>
    </p:spTree>
    <p:extLst>
      <p:ext uri="{BB962C8B-B14F-4D97-AF65-F5344CB8AC3E}">
        <p14:creationId xmlns:p14="http://schemas.microsoft.com/office/powerpoint/2010/main" val="37786973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5BFB69-9245-EC58-F1DE-FEB625BD336A}"/>
              </a:ext>
            </a:extLst>
          </p:cNvPr>
          <p:cNvSpPr>
            <a:spLocks noGrp="1"/>
          </p:cNvSpPr>
          <p:nvPr>
            <p:ph type="title"/>
          </p:nvPr>
        </p:nvSpPr>
        <p:spPr>
          <a:xfrm>
            <a:off x="612648" y="548640"/>
            <a:ext cx="10653578" cy="1132258"/>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516AFD5-5144-C460-0CA4-644BC4A93C02}"/>
              </a:ext>
            </a:extLst>
          </p:cNvPr>
          <p:cNvSpPr>
            <a:spLocks noGrp="1"/>
          </p:cNvSpPr>
          <p:nvPr>
            <p:ph type="body" idx="1"/>
          </p:nvPr>
        </p:nvSpPr>
        <p:spPr>
          <a:xfrm>
            <a:off x="612647" y="1715532"/>
            <a:ext cx="10653579" cy="459382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995753E-AF8A-7E04-8A1A-205B755A0215}"/>
              </a:ext>
            </a:extLst>
          </p:cNvPr>
          <p:cNvSpPr>
            <a:spLocks noGrp="1"/>
          </p:cNvSpPr>
          <p:nvPr>
            <p:ph type="dt" sz="half" idx="2"/>
          </p:nvPr>
        </p:nvSpPr>
        <p:spPr>
          <a:xfrm>
            <a:off x="137160" y="6453002"/>
            <a:ext cx="3494314" cy="365125"/>
          </a:xfrm>
          <a:prstGeom prst="rect">
            <a:avLst/>
          </a:prstGeom>
        </p:spPr>
        <p:txBody>
          <a:bodyPr vert="horz" lIns="91440" tIns="45720" rIns="91440" bIns="45720" rtlCol="0" anchor="ctr"/>
          <a:lstStyle>
            <a:lvl1pPr algn="l">
              <a:defRPr sz="900">
                <a:solidFill>
                  <a:schemeClr val="tx1"/>
                </a:solidFill>
              </a:defRPr>
            </a:lvl1pPr>
          </a:lstStyle>
          <a:p>
            <a:fld id="{67F45AC6-C491-4585-A584-9CE2AF7D5500}" type="datetime1">
              <a:rPr lang="en-US" smtClean="0"/>
              <a:t>10/27/2025</a:t>
            </a:fld>
            <a:endParaRPr lang="en-US"/>
          </a:p>
        </p:txBody>
      </p:sp>
      <p:sp>
        <p:nvSpPr>
          <p:cNvPr id="5" name="Footer Placeholder 4">
            <a:extLst>
              <a:ext uri="{FF2B5EF4-FFF2-40B4-BE49-F238E27FC236}">
                <a16:creationId xmlns:a16="http://schemas.microsoft.com/office/drawing/2014/main" id="{D4E1B7C8-DA74-800B-EE14-A39E9DB32DE4}"/>
              </a:ext>
            </a:extLst>
          </p:cNvPr>
          <p:cNvSpPr>
            <a:spLocks noGrp="1"/>
          </p:cNvSpPr>
          <p:nvPr>
            <p:ph type="ftr" sz="quarter" idx="3"/>
          </p:nvPr>
        </p:nvSpPr>
        <p:spPr>
          <a:xfrm>
            <a:off x="8876521" y="6453002"/>
            <a:ext cx="2805405" cy="365125"/>
          </a:xfrm>
          <a:prstGeom prst="rect">
            <a:avLst/>
          </a:prstGeom>
        </p:spPr>
        <p:txBody>
          <a:bodyPr vert="horz" lIns="91440" tIns="45720" rIns="91440" bIns="45720" rtlCol="0" anchor="ctr"/>
          <a:lstStyle>
            <a:lvl1pPr algn="r">
              <a:defRPr sz="90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7AC1647D-0DF0-CA1B-F723-EF7B8F508DB7}"/>
              </a:ext>
            </a:extLst>
          </p:cNvPr>
          <p:cNvSpPr>
            <a:spLocks noGrp="1"/>
          </p:cNvSpPr>
          <p:nvPr>
            <p:ph type="sldNum" sz="quarter" idx="4"/>
          </p:nvPr>
        </p:nvSpPr>
        <p:spPr>
          <a:xfrm>
            <a:off x="11632162" y="6453002"/>
            <a:ext cx="429207" cy="365125"/>
          </a:xfrm>
          <a:prstGeom prst="rect">
            <a:avLst/>
          </a:prstGeom>
        </p:spPr>
        <p:txBody>
          <a:bodyPr vert="horz" lIns="91440" tIns="45720" rIns="91440" bIns="45720" rtlCol="0" anchor="ctr"/>
          <a:lstStyle>
            <a:lvl1pPr algn="r">
              <a:defRPr sz="900">
                <a:solidFill>
                  <a:schemeClr val="tx1"/>
                </a:solidFill>
              </a:defRPr>
            </a:lvl1pPr>
          </a:lstStyle>
          <a:p>
            <a:fld id="{CC057153-B650-4DEB-B370-79DDCFDCE934}" type="slidenum">
              <a:rPr lang="en-US" smtClean="0"/>
              <a:t>‹nr.›</a:t>
            </a:fld>
            <a:endParaRPr lang="en-US"/>
          </a:p>
        </p:txBody>
      </p:sp>
    </p:spTree>
    <p:extLst>
      <p:ext uri="{BB962C8B-B14F-4D97-AF65-F5344CB8AC3E}">
        <p14:creationId xmlns:p14="http://schemas.microsoft.com/office/powerpoint/2010/main" val="20984913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toolboxengelsk.systime.dk/?id=131" TargetMode="External"/><Relationship Id="rId2" Type="http://schemas.openxmlformats.org/officeDocument/2006/relationships/hyperlink" Target="https://skriftligeksameniengelskhhx.systime.dk/?id=140"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E448DB1-4196-18A6-15DA-C72635C1B1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Video 3" descr="Flydende tal og bogstaver oven på en bog">
            <a:extLst>
              <a:ext uri="{FF2B5EF4-FFF2-40B4-BE49-F238E27FC236}">
                <a16:creationId xmlns:a16="http://schemas.microsoft.com/office/drawing/2014/main" id="{763E8BA6-F9C9-6CAD-B1E6-006CF0CE0B1D}"/>
              </a:ext>
            </a:extLst>
          </p:cNvPr>
          <p:cNvPicPr>
            <a:picLocks noChangeAspect="1"/>
          </p:cNvPicPr>
          <p:nvPr>
            <a:videoFile r:link="rId2"/>
            <p:extLst>
              <p:ext uri="{DAA4B4D4-6D71-4841-9C94-3DE7FCFB9230}">
                <p14:media xmlns:p14="http://schemas.microsoft.com/office/powerpoint/2010/main" r:embed="rId1"/>
              </p:ext>
            </p:extLst>
          </p:nvPr>
        </p:nvPicPr>
        <p:blipFill>
          <a:blip r:embed="rId4"/>
          <a:srcRect r="-1" b="283"/>
          <a:stretch>
            <a:fillRect/>
          </a:stretch>
        </p:blipFill>
        <p:spPr>
          <a:xfrm>
            <a:off x="20" y="10"/>
            <a:ext cx="12191980" cy="6857990"/>
          </a:xfrm>
          <a:prstGeom prst="rect">
            <a:avLst/>
          </a:prstGeom>
        </p:spPr>
      </p:pic>
      <p:sp>
        <p:nvSpPr>
          <p:cNvPr id="11" name="Rectangle 10">
            <a:extLst>
              <a:ext uri="{FF2B5EF4-FFF2-40B4-BE49-F238E27FC236}">
                <a16:creationId xmlns:a16="http://schemas.microsoft.com/office/drawing/2014/main" id="{A9CCD9CD-49AE-3D3E-923B-81ECD3FBF7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2015" y="-752015"/>
            <a:ext cx="6858000" cy="8362030"/>
          </a:xfrm>
          <a:prstGeom prst="rect">
            <a:avLst/>
          </a:prstGeom>
          <a:gradFill>
            <a:gsLst>
              <a:gs pos="0">
                <a:srgbClr val="000000">
                  <a:alpha val="0"/>
                </a:srgbClr>
              </a:gs>
              <a:gs pos="49000">
                <a:srgbClr val="000000">
                  <a:alpha val="47000"/>
                </a:srgbClr>
              </a:gs>
              <a:gs pos="100000">
                <a:srgbClr val="000000">
                  <a:alpha val="6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5F9B85B3-304F-287D-B80D-06D3DF37321E}"/>
              </a:ext>
            </a:extLst>
          </p:cNvPr>
          <p:cNvSpPr>
            <a:spLocks noGrp="1"/>
          </p:cNvSpPr>
          <p:nvPr>
            <p:ph type="ctrTitle"/>
          </p:nvPr>
        </p:nvSpPr>
        <p:spPr>
          <a:xfrm>
            <a:off x="893618" y="1878366"/>
            <a:ext cx="4671319" cy="1885803"/>
          </a:xfrm>
        </p:spPr>
        <p:txBody>
          <a:bodyPr>
            <a:normAutofit/>
          </a:bodyPr>
          <a:lstStyle/>
          <a:p>
            <a:r>
              <a:rPr lang="da-DK">
                <a:solidFill>
                  <a:srgbClr val="FFFFFF"/>
                </a:solidFill>
              </a:rPr>
              <a:t>Analytical essay fiction</a:t>
            </a:r>
          </a:p>
        </p:txBody>
      </p:sp>
      <p:sp>
        <p:nvSpPr>
          <p:cNvPr id="3" name="Undertitel 2">
            <a:extLst>
              <a:ext uri="{FF2B5EF4-FFF2-40B4-BE49-F238E27FC236}">
                <a16:creationId xmlns:a16="http://schemas.microsoft.com/office/drawing/2014/main" id="{C310D829-A2CA-91A6-47AB-50E8356EC1F5}"/>
              </a:ext>
            </a:extLst>
          </p:cNvPr>
          <p:cNvSpPr>
            <a:spLocks noGrp="1"/>
          </p:cNvSpPr>
          <p:nvPr>
            <p:ph type="subTitle" idx="1"/>
          </p:nvPr>
        </p:nvSpPr>
        <p:spPr>
          <a:xfrm>
            <a:off x="893618" y="3845971"/>
            <a:ext cx="4671319" cy="1381455"/>
          </a:xfrm>
        </p:spPr>
        <p:txBody>
          <a:bodyPr>
            <a:normAutofit/>
          </a:bodyPr>
          <a:lstStyle/>
          <a:p>
            <a:r>
              <a:rPr lang="da-DK" dirty="0" err="1">
                <a:solidFill>
                  <a:srgbClr val="FFFFFF"/>
                </a:solidFill>
              </a:rPr>
              <a:t>Punching</a:t>
            </a:r>
            <a:r>
              <a:rPr lang="da-DK" dirty="0">
                <a:solidFill>
                  <a:srgbClr val="FFFFFF"/>
                </a:solidFill>
              </a:rPr>
              <a:t> the Air</a:t>
            </a:r>
          </a:p>
        </p:txBody>
      </p:sp>
    </p:spTree>
    <p:extLst>
      <p:ext uri="{BB962C8B-B14F-4D97-AF65-F5344CB8AC3E}">
        <p14:creationId xmlns:p14="http://schemas.microsoft.com/office/powerpoint/2010/main" val="287523606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00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4"/>
                                        </p:tgtEl>
                                      </p:cBhvr>
                                    </p:cmd>
                                  </p:childTnLst>
                                </p:cTn>
                              </p:par>
                            </p:childTnLst>
                          </p:cTn>
                        </p:par>
                      </p:childTnLst>
                    </p:cTn>
                  </p:par>
                </p:childTnLst>
              </p:cTn>
              <p:nextCondLst>
                <p:cond evt="onClick" delay="0">
                  <p:tgtEl>
                    <p:spTgt spid="4"/>
                  </p:tgtEl>
                </p:cond>
              </p:nextCondLst>
            </p:seq>
            <p:video>
              <p:cMediaNode mute="1">
                <p:cTn id="12" repeatCount="indefinite" fill="hold" display="0">
                  <p:stCondLst>
                    <p:cond delay="indefinite"/>
                  </p:stCondLst>
                </p:cTn>
                <p:tgtEl>
                  <p:spTgt spid="4"/>
                </p:tgtEl>
              </p:cMediaNode>
            </p:vide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AFE1B4-A0AA-6148-A772-EA725E5BC258}"/>
              </a:ext>
            </a:extLst>
          </p:cNvPr>
          <p:cNvSpPr>
            <a:spLocks noGrp="1"/>
          </p:cNvSpPr>
          <p:nvPr>
            <p:ph type="title"/>
          </p:nvPr>
        </p:nvSpPr>
        <p:spPr/>
        <p:txBody>
          <a:bodyPr/>
          <a:lstStyle/>
          <a:p>
            <a:r>
              <a:rPr lang="da-DK" dirty="0" err="1"/>
              <a:t>Useful</a:t>
            </a:r>
            <a:r>
              <a:rPr lang="da-DK" dirty="0"/>
              <a:t> links</a:t>
            </a:r>
          </a:p>
        </p:txBody>
      </p:sp>
      <p:sp>
        <p:nvSpPr>
          <p:cNvPr id="3" name="Pladsholder til indhold 2">
            <a:extLst>
              <a:ext uri="{FF2B5EF4-FFF2-40B4-BE49-F238E27FC236}">
                <a16:creationId xmlns:a16="http://schemas.microsoft.com/office/drawing/2014/main" id="{64300D5C-4211-7AE3-FF3C-2CE7ED5B5085}"/>
              </a:ext>
            </a:extLst>
          </p:cNvPr>
          <p:cNvSpPr>
            <a:spLocks noGrp="1"/>
          </p:cNvSpPr>
          <p:nvPr>
            <p:ph idx="1"/>
          </p:nvPr>
        </p:nvSpPr>
        <p:spPr/>
        <p:txBody>
          <a:bodyPr/>
          <a:lstStyle/>
          <a:p>
            <a:pPr marL="0" indent="0">
              <a:buNone/>
            </a:pPr>
            <a:r>
              <a:rPr lang="nn-NO" dirty="0"/>
              <a:t>Skriftlig eksamen i engelsk:</a:t>
            </a:r>
          </a:p>
          <a:p>
            <a:pPr marL="0" indent="0">
              <a:buNone/>
            </a:pPr>
            <a:r>
              <a:rPr lang="nn-NO" dirty="0">
                <a:hlinkClick r:id="rId2"/>
              </a:rPr>
              <a:t>https://skriftligeksameniengelskhhx.systime.dk/?id=140</a:t>
            </a:r>
            <a:r>
              <a:rPr lang="nn-NO" dirty="0"/>
              <a:t> </a:t>
            </a:r>
          </a:p>
          <a:p>
            <a:pPr marL="0" indent="0">
              <a:buNone/>
            </a:pPr>
            <a:endParaRPr lang="da-DK" dirty="0"/>
          </a:p>
          <a:p>
            <a:pPr marL="0" indent="0">
              <a:buNone/>
            </a:pPr>
            <a:endParaRPr lang="de-DE" dirty="0"/>
          </a:p>
          <a:p>
            <a:pPr marL="0" indent="0">
              <a:buNone/>
            </a:pPr>
            <a:r>
              <a:rPr lang="de-DE" dirty="0"/>
              <a:t>Wider </a:t>
            </a:r>
            <a:r>
              <a:rPr lang="de-DE" dirty="0" err="1"/>
              <a:t>Contexts</a:t>
            </a:r>
            <a:r>
              <a:rPr lang="de-DE" dirty="0"/>
              <a:t>:</a:t>
            </a:r>
          </a:p>
          <a:p>
            <a:pPr marL="0" indent="0">
              <a:buNone/>
            </a:pPr>
            <a:r>
              <a:rPr lang="de-DE" dirty="0">
                <a:hlinkClick r:id="rId3"/>
              </a:rPr>
              <a:t>https://toolboxengelsk.systime.dk/?id=131</a:t>
            </a:r>
            <a:r>
              <a:rPr lang="de-DE" dirty="0"/>
              <a:t> </a:t>
            </a:r>
          </a:p>
          <a:p>
            <a:pPr marL="0" indent="0">
              <a:buNone/>
            </a:pPr>
            <a:endParaRPr lang="de-DE" dirty="0"/>
          </a:p>
          <a:p>
            <a:pPr marL="0" indent="0">
              <a:buNone/>
            </a:pPr>
            <a:endParaRPr lang="de-DE"/>
          </a:p>
          <a:p>
            <a:pPr marL="0" indent="0">
              <a:buNone/>
            </a:pPr>
            <a:endParaRPr lang="da-DK" dirty="0"/>
          </a:p>
        </p:txBody>
      </p:sp>
    </p:spTree>
    <p:extLst>
      <p:ext uri="{BB962C8B-B14F-4D97-AF65-F5344CB8AC3E}">
        <p14:creationId xmlns:p14="http://schemas.microsoft.com/office/powerpoint/2010/main" val="35918067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D25D165-706B-2A53-1847-71C3780A05A1}"/>
              </a:ext>
            </a:extLst>
          </p:cNvPr>
          <p:cNvSpPr>
            <a:spLocks noGrp="1"/>
          </p:cNvSpPr>
          <p:nvPr>
            <p:ph type="title"/>
          </p:nvPr>
        </p:nvSpPr>
        <p:spPr/>
        <p:txBody>
          <a:bodyPr/>
          <a:lstStyle/>
          <a:p>
            <a:r>
              <a:rPr lang="da-DK" dirty="0" err="1"/>
              <a:t>Introduction</a:t>
            </a:r>
            <a:endParaRPr lang="da-DK" dirty="0"/>
          </a:p>
        </p:txBody>
      </p:sp>
      <p:graphicFrame>
        <p:nvGraphicFramePr>
          <p:cNvPr id="4" name="Pladsholder til indhold 3">
            <a:extLst>
              <a:ext uri="{FF2B5EF4-FFF2-40B4-BE49-F238E27FC236}">
                <a16:creationId xmlns:a16="http://schemas.microsoft.com/office/drawing/2014/main" id="{8CDD1A75-545E-D7AD-36CA-75D2CE86D52E}"/>
              </a:ext>
            </a:extLst>
          </p:cNvPr>
          <p:cNvGraphicFramePr>
            <a:graphicFrameLocks noGrp="1"/>
          </p:cNvGraphicFramePr>
          <p:nvPr>
            <p:ph idx="1"/>
          </p:nvPr>
        </p:nvGraphicFramePr>
        <p:xfrm>
          <a:off x="1245858" y="1696989"/>
          <a:ext cx="9387546" cy="4630836"/>
        </p:xfrm>
        <a:graphic>
          <a:graphicData uri="http://schemas.openxmlformats.org/drawingml/2006/table">
            <a:tbl>
              <a:tblPr/>
              <a:tblGrid>
                <a:gridCol w="4693773">
                  <a:extLst>
                    <a:ext uri="{9D8B030D-6E8A-4147-A177-3AD203B41FA5}">
                      <a16:colId xmlns:a16="http://schemas.microsoft.com/office/drawing/2014/main" val="3174598850"/>
                    </a:ext>
                  </a:extLst>
                </a:gridCol>
                <a:gridCol w="4693773">
                  <a:extLst>
                    <a:ext uri="{9D8B030D-6E8A-4147-A177-3AD203B41FA5}">
                      <a16:colId xmlns:a16="http://schemas.microsoft.com/office/drawing/2014/main" val="1956311455"/>
                    </a:ext>
                  </a:extLst>
                </a:gridCol>
              </a:tblGrid>
              <a:tr h="1772597">
                <a:tc>
                  <a:txBody>
                    <a:bodyPr/>
                    <a:lstStyle/>
                    <a:p>
                      <a:pPr algn="l" fontAlgn="t">
                        <a:buNone/>
                      </a:pPr>
                      <a:r>
                        <a:rPr lang="da-DK" sz="1600" b="1">
                          <a:effectLst/>
                        </a:rPr>
                        <a:t>Introducer emnet bredt</a:t>
                      </a:r>
                    </a:p>
                  </a:txBody>
                  <a:tcPr marL="80573" marR="80573" marT="40286" marB="40286">
                    <a:lnL>
                      <a:noFill/>
                    </a:lnL>
                    <a:lnR>
                      <a:noFill/>
                    </a:lnR>
                    <a:lnT>
                      <a:noFill/>
                    </a:lnT>
                    <a:lnB>
                      <a:noFill/>
                    </a:lnB>
                    <a:solidFill>
                      <a:srgbClr val="F8F8F8"/>
                    </a:solidFill>
                  </a:tcPr>
                </a:tc>
                <a:tc>
                  <a:txBody>
                    <a:bodyPr/>
                    <a:lstStyle/>
                    <a:p>
                      <a:pPr algn="l" fontAlgn="t">
                        <a:buNone/>
                      </a:pPr>
                      <a:r>
                        <a:rPr lang="en-US" sz="1600">
                          <a:effectLst/>
                        </a:rPr>
                        <a:t>Around the world, millions of vulnerable homeless people struggle to just get through the day. When you are a family with kids living on the street, it can be extremely hard to make everything work. The decisions that parents make in life may be the determining factor for their children's coming of age.</a:t>
                      </a:r>
                    </a:p>
                  </a:txBody>
                  <a:tcPr marL="80573" marR="80573" marT="40286" marB="40286">
                    <a:lnL>
                      <a:noFill/>
                    </a:lnL>
                    <a:lnR>
                      <a:noFill/>
                    </a:lnR>
                    <a:lnT>
                      <a:noFill/>
                    </a:lnT>
                    <a:lnB>
                      <a:noFill/>
                    </a:lnB>
                    <a:noFill/>
                  </a:tcPr>
                </a:tc>
                <a:extLst>
                  <a:ext uri="{0D108BD9-81ED-4DB2-BD59-A6C34878D82A}">
                    <a16:rowId xmlns:a16="http://schemas.microsoft.com/office/drawing/2014/main" val="1217871831"/>
                  </a:ext>
                </a:extLst>
              </a:tr>
              <a:tr h="1289161">
                <a:tc>
                  <a:txBody>
                    <a:bodyPr/>
                    <a:lstStyle/>
                    <a:p>
                      <a:pPr algn="l" fontAlgn="t">
                        <a:buNone/>
                      </a:pPr>
                      <a:r>
                        <a:rPr lang="da-DK" sz="1600" b="1">
                          <a:effectLst/>
                        </a:rPr>
                        <a:t>Nævn titel og forfatternavn</a:t>
                      </a:r>
                    </a:p>
                  </a:txBody>
                  <a:tcPr marL="80573" marR="80573" marT="40286" marB="40286">
                    <a:lnL>
                      <a:noFill/>
                    </a:lnL>
                    <a:lnR>
                      <a:noFill/>
                    </a:lnR>
                    <a:lnT>
                      <a:noFill/>
                    </a:lnT>
                    <a:lnB>
                      <a:noFill/>
                    </a:lnB>
                    <a:solidFill>
                      <a:srgbClr val="F8F8F8"/>
                    </a:solidFill>
                  </a:tcPr>
                </a:tc>
                <a:tc>
                  <a:txBody>
                    <a:bodyPr/>
                    <a:lstStyle/>
                    <a:p>
                      <a:pPr algn="l" fontAlgn="t">
                        <a:buNone/>
                      </a:pPr>
                      <a:r>
                        <a:rPr lang="en-US" sz="1600">
                          <a:effectLst/>
                        </a:rPr>
                        <a:t>In her short story, "Better homes and gardens", Catherine Moffat invites us to experience the daily life of a homeless family through the perspective of a young boy who was born into a poor family with no home or clothes.</a:t>
                      </a:r>
                    </a:p>
                  </a:txBody>
                  <a:tcPr marL="80573" marR="80573" marT="40286" marB="40286">
                    <a:lnL>
                      <a:noFill/>
                    </a:lnL>
                    <a:lnR>
                      <a:noFill/>
                    </a:lnR>
                    <a:lnT>
                      <a:noFill/>
                    </a:lnT>
                    <a:lnB>
                      <a:noFill/>
                    </a:lnB>
                    <a:noFill/>
                  </a:tcPr>
                </a:tc>
                <a:extLst>
                  <a:ext uri="{0D108BD9-81ED-4DB2-BD59-A6C34878D82A}">
                    <a16:rowId xmlns:a16="http://schemas.microsoft.com/office/drawing/2014/main" val="1340011562"/>
                  </a:ext>
                </a:extLst>
              </a:tr>
              <a:tr h="1530879">
                <a:tc>
                  <a:txBody>
                    <a:bodyPr/>
                    <a:lstStyle/>
                    <a:p>
                      <a:pPr algn="l" fontAlgn="t">
                        <a:buNone/>
                      </a:pPr>
                      <a:r>
                        <a:rPr lang="da-DK" sz="1600" b="1">
                          <a:effectLst/>
                        </a:rPr>
                        <a:t>Angiv tema og analysepunkter</a:t>
                      </a:r>
                    </a:p>
                  </a:txBody>
                  <a:tcPr marL="80573" marR="80573" marT="40286" marB="40286">
                    <a:lnL>
                      <a:noFill/>
                    </a:lnL>
                    <a:lnR>
                      <a:noFill/>
                    </a:lnR>
                    <a:lnT>
                      <a:noFill/>
                    </a:lnT>
                    <a:lnB>
                      <a:noFill/>
                    </a:lnB>
                    <a:solidFill>
                      <a:srgbClr val="F8F8F8"/>
                    </a:solidFill>
                  </a:tcPr>
                </a:tc>
                <a:tc>
                  <a:txBody>
                    <a:bodyPr/>
                    <a:lstStyle/>
                    <a:p>
                      <a:pPr algn="l" fontAlgn="t">
                        <a:buNone/>
                      </a:pPr>
                      <a:r>
                        <a:rPr lang="en-US" sz="1600" dirty="0">
                          <a:effectLst/>
                        </a:rPr>
                        <a:t>Poverty and social injustice are obvious themes of the story. This develops compassion and highlights the hardships of being a homeless family. Consequently, the focus of this analytical essay will be on the setting, characters, themes and message.</a:t>
                      </a:r>
                    </a:p>
                  </a:txBody>
                  <a:tcPr marL="80573" marR="80573" marT="40286" marB="40286">
                    <a:lnL>
                      <a:noFill/>
                    </a:lnL>
                    <a:lnR>
                      <a:noFill/>
                    </a:lnR>
                    <a:lnT>
                      <a:noFill/>
                    </a:lnT>
                    <a:lnB>
                      <a:noFill/>
                    </a:lnB>
                    <a:noFill/>
                  </a:tcPr>
                </a:tc>
                <a:extLst>
                  <a:ext uri="{0D108BD9-81ED-4DB2-BD59-A6C34878D82A}">
                    <a16:rowId xmlns:a16="http://schemas.microsoft.com/office/drawing/2014/main" val="253901936"/>
                  </a:ext>
                </a:extLst>
              </a:tr>
            </a:tbl>
          </a:graphicData>
        </a:graphic>
      </p:graphicFrame>
    </p:spTree>
    <p:extLst>
      <p:ext uri="{BB962C8B-B14F-4D97-AF65-F5344CB8AC3E}">
        <p14:creationId xmlns:p14="http://schemas.microsoft.com/office/powerpoint/2010/main" val="29555894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5C20D55-8905-2780-9B0C-F037DEDD1E3F}"/>
              </a:ext>
            </a:extLst>
          </p:cNvPr>
          <p:cNvSpPr>
            <a:spLocks noGrp="1"/>
          </p:cNvSpPr>
          <p:nvPr>
            <p:ph type="title"/>
          </p:nvPr>
        </p:nvSpPr>
        <p:spPr/>
        <p:txBody>
          <a:bodyPr/>
          <a:lstStyle/>
          <a:p>
            <a:r>
              <a:rPr lang="da-DK" dirty="0"/>
              <a:t>Body part</a:t>
            </a:r>
          </a:p>
        </p:txBody>
      </p:sp>
      <p:sp>
        <p:nvSpPr>
          <p:cNvPr id="3" name="Pladsholder til indhold 2">
            <a:extLst>
              <a:ext uri="{FF2B5EF4-FFF2-40B4-BE49-F238E27FC236}">
                <a16:creationId xmlns:a16="http://schemas.microsoft.com/office/drawing/2014/main" id="{57768F0E-13A8-00FC-8190-56ADBFD40548}"/>
              </a:ext>
            </a:extLst>
          </p:cNvPr>
          <p:cNvSpPr>
            <a:spLocks noGrp="1"/>
          </p:cNvSpPr>
          <p:nvPr>
            <p:ph idx="1"/>
          </p:nvPr>
        </p:nvSpPr>
        <p:spPr/>
        <p:txBody>
          <a:bodyPr/>
          <a:lstStyle/>
          <a:p>
            <a:r>
              <a:rPr lang="da-DK" dirty="0"/>
              <a:t>Part of </a:t>
            </a:r>
            <a:r>
              <a:rPr lang="da-DK" dirty="0" err="1"/>
              <a:t>your</a:t>
            </a:r>
            <a:r>
              <a:rPr lang="da-DK" dirty="0"/>
              <a:t> essay must </a:t>
            </a:r>
            <a:r>
              <a:rPr lang="da-DK" dirty="0" err="1"/>
              <a:t>focus</a:t>
            </a:r>
            <a:r>
              <a:rPr lang="da-DK" dirty="0"/>
              <a:t> on </a:t>
            </a:r>
            <a:r>
              <a:rPr lang="da-DK" dirty="0" err="1"/>
              <a:t>setting</a:t>
            </a:r>
            <a:r>
              <a:rPr lang="da-DK" dirty="0"/>
              <a:t>, </a:t>
            </a:r>
            <a:r>
              <a:rPr lang="da-DK" dirty="0" err="1"/>
              <a:t>characterisation</a:t>
            </a:r>
            <a:r>
              <a:rPr lang="da-DK" dirty="0"/>
              <a:t> and </a:t>
            </a:r>
            <a:r>
              <a:rPr lang="da-DK" dirty="0" err="1"/>
              <a:t>theme</a:t>
            </a:r>
            <a:r>
              <a:rPr lang="da-DK" dirty="0"/>
              <a:t> and message. Husk </a:t>
            </a:r>
            <a:r>
              <a:rPr lang="da-DK" dirty="0" err="1"/>
              <a:t>pee</a:t>
            </a:r>
            <a:r>
              <a:rPr lang="da-DK" dirty="0"/>
              <a:t> </a:t>
            </a:r>
            <a:r>
              <a:rPr lang="da-DK" dirty="0" err="1"/>
              <a:t>structure</a:t>
            </a:r>
            <a:r>
              <a:rPr lang="da-DK" dirty="0"/>
              <a:t> i hvert af dine afsnit.</a:t>
            </a:r>
          </a:p>
          <a:p>
            <a:pPr marL="0" indent="0">
              <a:buNone/>
            </a:pPr>
            <a:endParaRPr lang="da-DK" dirty="0"/>
          </a:p>
        </p:txBody>
      </p:sp>
      <p:graphicFrame>
        <p:nvGraphicFramePr>
          <p:cNvPr id="6" name="Tabel 5">
            <a:extLst>
              <a:ext uri="{FF2B5EF4-FFF2-40B4-BE49-F238E27FC236}">
                <a16:creationId xmlns:a16="http://schemas.microsoft.com/office/drawing/2014/main" id="{BB7B0404-0234-7CFF-3E62-D868CBF3D2B8}"/>
              </a:ext>
            </a:extLst>
          </p:cNvPr>
          <p:cNvGraphicFramePr>
            <a:graphicFrameLocks noGrp="1"/>
          </p:cNvGraphicFramePr>
          <p:nvPr/>
        </p:nvGraphicFramePr>
        <p:xfrm>
          <a:off x="612775" y="2915126"/>
          <a:ext cx="10653712" cy="2194560"/>
        </p:xfrm>
        <a:graphic>
          <a:graphicData uri="http://schemas.openxmlformats.org/drawingml/2006/table">
            <a:tbl>
              <a:tblPr/>
              <a:tblGrid>
                <a:gridCol w="5326856">
                  <a:extLst>
                    <a:ext uri="{9D8B030D-6E8A-4147-A177-3AD203B41FA5}">
                      <a16:colId xmlns:a16="http://schemas.microsoft.com/office/drawing/2014/main" val="532672623"/>
                    </a:ext>
                  </a:extLst>
                </a:gridCol>
                <a:gridCol w="5326856">
                  <a:extLst>
                    <a:ext uri="{9D8B030D-6E8A-4147-A177-3AD203B41FA5}">
                      <a16:colId xmlns:a16="http://schemas.microsoft.com/office/drawing/2014/main" val="1018173016"/>
                    </a:ext>
                  </a:extLst>
                </a:gridCol>
              </a:tblGrid>
              <a:tr h="640080">
                <a:tc>
                  <a:txBody>
                    <a:bodyPr/>
                    <a:lstStyle/>
                    <a:p>
                      <a:pPr algn="l" fontAlgn="t">
                        <a:buNone/>
                      </a:pPr>
                      <a:r>
                        <a:rPr lang="da-DK" sz="1800" b="1">
                          <a:effectLst/>
                        </a:rPr>
                        <a:t>Point</a:t>
                      </a:r>
                    </a:p>
                  </a:txBody>
                  <a:tcPr>
                    <a:lnL>
                      <a:noFill/>
                    </a:lnL>
                    <a:lnR>
                      <a:noFill/>
                    </a:lnR>
                    <a:lnT>
                      <a:noFill/>
                    </a:lnT>
                    <a:lnB>
                      <a:noFill/>
                    </a:lnB>
                    <a:solidFill>
                      <a:srgbClr val="F8F8F8"/>
                    </a:solidFill>
                  </a:tcPr>
                </a:tc>
                <a:tc>
                  <a:txBody>
                    <a:bodyPr/>
                    <a:lstStyle/>
                    <a:p>
                      <a:pPr algn="l" fontAlgn="t">
                        <a:buNone/>
                      </a:pPr>
                      <a:r>
                        <a:rPr lang="en-US" sz="1800">
                          <a:effectLst/>
                        </a:rPr>
                        <a:t>However, the sympathy for the dad somewhat changes towards the end of the story.</a:t>
                      </a:r>
                    </a:p>
                  </a:txBody>
                  <a:tcPr>
                    <a:lnL>
                      <a:noFill/>
                    </a:lnL>
                    <a:lnR>
                      <a:noFill/>
                    </a:lnR>
                    <a:lnT>
                      <a:noFill/>
                    </a:lnT>
                    <a:lnB>
                      <a:noFill/>
                    </a:lnB>
                    <a:noFill/>
                  </a:tcPr>
                </a:tc>
                <a:extLst>
                  <a:ext uri="{0D108BD9-81ED-4DB2-BD59-A6C34878D82A}">
                    <a16:rowId xmlns:a16="http://schemas.microsoft.com/office/drawing/2014/main" val="3337456375"/>
                  </a:ext>
                </a:extLst>
              </a:tr>
              <a:tr h="640080">
                <a:tc>
                  <a:txBody>
                    <a:bodyPr/>
                    <a:lstStyle/>
                    <a:p>
                      <a:pPr algn="l" fontAlgn="t">
                        <a:buNone/>
                      </a:pPr>
                      <a:r>
                        <a:rPr lang="da-DK" sz="1800" b="1">
                          <a:effectLst/>
                        </a:rPr>
                        <a:t>Example</a:t>
                      </a:r>
                    </a:p>
                  </a:txBody>
                  <a:tcPr>
                    <a:lnL>
                      <a:noFill/>
                    </a:lnL>
                    <a:lnR>
                      <a:noFill/>
                    </a:lnR>
                    <a:lnT>
                      <a:noFill/>
                    </a:lnT>
                    <a:lnB>
                      <a:noFill/>
                    </a:lnB>
                    <a:solidFill>
                      <a:srgbClr val="F8F8F8"/>
                    </a:solidFill>
                  </a:tcPr>
                </a:tc>
                <a:tc>
                  <a:txBody>
                    <a:bodyPr/>
                    <a:lstStyle/>
                    <a:p>
                      <a:pPr algn="l" fontAlgn="t">
                        <a:buNone/>
                      </a:pPr>
                      <a:r>
                        <a:rPr lang="en-US" sz="1800">
                          <a:effectLst/>
                        </a:rPr>
                        <a:t>"'When's Dad going to come?' 'I don't know the answer to that. I hope it's soon.'" (p. 1, ll. 10-11)</a:t>
                      </a:r>
                    </a:p>
                  </a:txBody>
                  <a:tcPr>
                    <a:lnL>
                      <a:noFill/>
                    </a:lnL>
                    <a:lnR>
                      <a:noFill/>
                    </a:lnR>
                    <a:lnT>
                      <a:noFill/>
                    </a:lnT>
                    <a:lnB>
                      <a:noFill/>
                    </a:lnB>
                    <a:noFill/>
                  </a:tcPr>
                </a:tc>
                <a:extLst>
                  <a:ext uri="{0D108BD9-81ED-4DB2-BD59-A6C34878D82A}">
                    <a16:rowId xmlns:a16="http://schemas.microsoft.com/office/drawing/2014/main" val="2243663635"/>
                  </a:ext>
                </a:extLst>
              </a:tr>
              <a:tr h="914400">
                <a:tc>
                  <a:txBody>
                    <a:bodyPr/>
                    <a:lstStyle/>
                    <a:p>
                      <a:pPr algn="l" fontAlgn="t">
                        <a:buNone/>
                      </a:pPr>
                      <a:r>
                        <a:rPr lang="da-DK" sz="1800" b="1">
                          <a:effectLst/>
                        </a:rPr>
                        <a:t>Explanation</a:t>
                      </a:r>
                    </a:p>
                  </a:txBody>
                  <a:tcPr>
                    <a:lnL>
                      <a:noFill/>
                    </a:lnL>
                    <a:lnR>
                      <a:noFill/>
                    </a:lnR>
                    <a:lnT>
                      <a:noFill/>
                    </a:lnT>
                    <a:lnB>
                      <a:noFill/>
                    </a:lnB>
                    <a:solidFill>
                      <a:srgbClr val="F8F8F8"/>
                    </a:solidFill>
                  </a:tcPr>
                </a:tc>
                <a:tc>
                  <a:txBody>
                    <a:bodyPr/>
                    <a:lstStyle/>
                    <a:p>
                      <a:pPr algn="l" fontAlgn="t">
                        <a:buNone/>
                      </a:pPr>
                      <a:r>
                        <a:rPr lang="en-US" sz="1800" dirty="0">
                          <a:effectLst/>
                        </a:rPr>
                        <a:t>This implies that the two children have been left alone without their father telling them why he has gone.</a:t>
                      </a:r>
                    </a:p>
                  </a:txBody>
                  <a:tcPr>
                    <a:lnL>
                      <a:noFill/>
                    </a:lnL>
                    <a:lnR>
                      <a:noFill/>
                    </a:lnR>
                    <a:lnT>
                      <a:noFill/>
                    </a:lnT>
                    <a:lnB>
                      <a:noFill/>
                    </a:lnB>
                    <a:noFill/>
                  </a:tcPr>
                </a:tc>
                <a:extLst>
                  <a:ext uri="{0D108BD9-81ED-4DB2-BD59-A6C34878D82A}">
                    <a16:rowId xmlns:a16="http://schemas.microsoft.com/office/drawing/2014/main" val="654638599"/>
                  </a:ext>
                </a:extLst>
              </a:tr>
            </a:tbl>
          </a:graphicData>
        </a:graphic>
      </p:graphicFrame>
      <p:sp>
        <p:nvSpPr>
          <p:cNvPr id="7" name="Rectangle 2">
            <a:extLst>
              <a:ext uri="{FF2B5EF4-FFF2-40B4-BE49-F238E27FC236}">
                <a16:creationId xmlns:a16="http://schemas.microsoft.com/office/drawing/2014/main" id="{1E1B2384-C2DC-618E-0D95-C1E5BB6084A5}"/>
              </a:ext>
            </a:extLst>
          </p:cNvPr>
          <p:cNvSpPr>
            <a:spLocks noChangeArrowheads="1"/>
          </p:cNvSpPr>
          <p:nvPr/>
        </p:nvSpPr>
        <p:spPr bwMode="auto">
          <a:xfrm>
            <a:off x="612775" y="291465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9144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1400" b="1" i="0" u="none" strike="noStrike" cap="none" normalizeH="0" baseline="0">
                <a:ln>
                  <a:noFill/>
                </a:ln>
                <a:solidFill>
                  <a:srgbClr val="333333"/>
                </a:solidFill>
                <a:effectLst/>
                <a:latin typeface="Volkhov"/>
                <a:cs typeface="Noto Sans" panose="020B0502040504020204" pitchFamily="34" charset="0"/>
              </a:rPr>
              <a:t>Eksempel på PEE-struktur i analytisk essay af fiktion</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da-DK" altLang="da-DK"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4302395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2CC1E4F-F1F0-B945-BE50-C72A7103E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E8CBF48F-811F-C2AB-CF64-981576C280DE}"/>
              </a:ext>
            </a:extLst>
          </p:cNvPr>
          <p:cNvSpPr>
            <a:spLocks noGrp="1"/>
          </p:cNvSpPr>
          <p:nvPr>
            <p:ph type="title"/>
          </p:nvPr>
        </p:nvSpPr>
        <p:spPr>
          <a:xfrm>
            <a:off x="7123007" y="603501"/>
            <a:ext cx="4361693" cy="1527049"/>
          </a:xfrm>
        </p:spPr>
        <p:txBody>
          <a:bodyPr anchor="b">
            <a:normAutofit/>
          </a:bodyPr>
          <a:lstStyle/>
          <a:p>
            <a:r>
              <a:rPr lang="da-DK" dirty="0" err="1"/>
              <a:t>Quotations</a:t>
            </a:r>
            <a:endParaRPr lang="da-DK" dirty="0"/>
          </a:p>
        </p:txBody>
      </p:sp>
      <p:pic>
        <p:nvPicPr>
          <p:cNvPr id="5" name="Picture 4" descr="Et closeup billede af en åben bog">
            <a:extLst>
              <a:ext uri="{FF2B5EF4-FFF2-40B4-BE49-F238E27FC236}">
                <a16:creationId xmlns:a16="http://schemas.microsoft.com/office/drawing/2014/main" id="{0C378FB6-83DB-D033-051B-9A58E2D8D0B5}"/>
              </a:ext>
            </a:extLst>
          </p:cNvPr>
          <p:cNvPicPr>
            <a:picLocks noChangeAspect="1"/>
          </p:cNvPicPr>
          <p:nvPr/>
        </p:nvPicPr>
        <p:blipFill>
          <a:blip r:embed="rId3"/>
          <a:srcRect l="19600" r="18831" b="-1"/>
          <a:stretch>
            <a:fillRect/>
          </a:stretch>
        </p:blipFill>
        <p:spPr>
          <a:xfrm>
            <a:off x="1" y="10"/>
            <a:ext cx="6373368" cy="6857990"/>
          </a:xfrm>
          <a:prstGeom prst="rect">
            <a:avLst/>
          </a:prstGeom>
        </p:spPr>
      </p:pic>
      <p:sp>
        <p:nvSpPr>
          <p:cNvPr id="3" name="Pladsholder til indhold 2">
            <a:extLst>
              <a:ext uri="{FF2B5EF4-FFF2-40B4-BE49-F238E27FC236}">
                <a16:creationId xmlns:a16="http://schemas.microsoft.com/office/drawing/2014/main" id="{ADD99B6A-AB46-36D7-990B-7BE749570B38}"/>
              </a:ext>
            </a:extLst>
          </p:cNvPr>
          <p:cNvSpPr>
            <a:spLocks noGrp="1"/>
          </p:cNvSpPr>
          <p:nvPr>
            <p:ph idx="1"/>
          </p:nvPr>
        </p:nvSpPr>
        <p:spPr>
          <a:xfrm>
            <a:off x="7123007" y="2212846"/>
            <a:ext cx="4361693" cy="4096514"/>
          </a:xfrm>
        </p:spPr>
        <p:txBody>
          <a:bodyPr>
            <a:normAutofit/>
          </a:bodyPr>
          <a:lstStyle/>
          <a:p>
            <a:pPr marL="0" indent="0">
              <a:lnSpc>
                <a:spcPct val="110000"/>
              </a:lnSpc>
              <a:buNone/>
            </a:pPr>
            <a:r>
              <a:rPr lang="da-DK" sz="1500" b="1" dirty="0"/>
              <a:t>I den tekstanalytiske opgave 4B</a:t>
            </a:r>
            <a:r>
              <a:rPr lang="da-DK" sz="1500" dirty="0"/>
              <a:t> </a:t>
            </a:r>
          </a:p>
          <a:p>
            <a:pPr>
              <a:lnSpc>
                <a:spcPct val="110000"/>
              </a:lnSpc>
            </a:pPr>
            <a:r>
              <a:rPr lang="da-DK" sz="1500" dirty="0"/>
              <a:t>har du i højere grad brug for citater for at skabe belæg for dine påstande og observationer. </a:t>
            </a:r>
          </a:p>
          <a:p>
            <a:pPr>
              <a:lnSpc>
                <a:spcPct val="110000"/>
              </a:lnSpc>
            </a:pPr>
            <a:r>
              <a:rPr lang="da-DK" sz="1500" dirty="0"/>
              <a:t>Du skal nøje udvælge dine citater. </a:t>
            </a:r>
          </a:p>
          <a:p>
            <a:pPr>
              <a:lnSpc>
                <a:spcPct val="110000"/>
              </a:lnSpc>
            </a:pPr>
            <a:r>
              <a:rPr lang="da-DK" sz="1500" dirty="0"/>
              <a:t>Hvis du henviser til åbenlyse oplysninger fra teksten, behøver du ikke citater, men kan nøjes med en henvisning, fx en personkarakteristik: </a:t>
            </a:r>
            <a:r>
              <a:rPr lang="da-DK" sz="1500" i="1" dirty="0"/>
              <a:t>The protagonist is a 13-year-old boy </a:t>
            </a:r>
            <a:r>
              <a:rPr lang="da-DK" sz="1500" i="1" dirty="0" err="1"/>
              <a:t>who</a:t>
            </a:r>
            <a:r>
              <a:rPr lang="da-DK" sz="1500" i="1" dirty="0"/>
              <a:t> lives with his </a:t>
            </a:r>
            <a:r>
              <a:rPr lang="da-DK" sz="1500" i="1" dirty="0" err="1"/>
              <a:t>mum</a:t>
            </a:r>
            <a:r>
              <a:rPr lang="da-DK" sz="1500" i="1" dirty="0"/>
              <a:t> in Liverpool ... </a:t>
            </a:r>
            <a:r>
              <a:rPr lang="da-DK" sz="1500" dirty="0"/>
              <a:t>(p. 1, l. 6), eller beskrivelse af miljø: </a:t>
            </a:r>
            <a:r>
              <a:rPr lang="da-DK" sz="1500" i="1" dirty="0"/>
              <a:t>The story is set in Australia in a </a:t>
            </a:r>
            <a:r>
              <a:rPr lang="da-DK" sz="1500" i="1" dirty="0" err="1"/>
              <a:t>poor</a:t>
            </a:r>
            <a:r>
              <a:rPr lang="da-DK" sz="1500" i="1" dirty="0"/>
              <a:t> rural </a:t>
            </a:r>
            <a:r>
              <a:rPr lang="da-DK" sz="1500" i="1" dirty="0" err="1"/>
              <a:t>village</a:t>
            </a:r>
            <a:r>
              <a:rPr lang="da-DK" sz="1500" i="1" dirty="0"/>
              <a:t> ... </a:t>
            </a:r>
            <a:r>
              <a:rPr lang="da-DK" sz="1500" dirty="0"/>
              <a:t>(p. 1, ll. 5-6).</a:t>
            </a:r>
          </a:p>
        </p:txBody>
      </p:sp>
    </p:spTree>
    <p:extLst>
      <p:ext uri="{BB962C8B-B14F-4D97-AF65-F5344CB8AC3E}">
        <p14:creationId xmlns:p14="http://schemas.microsoft.com/office/powerpoint/2010/main" val="37888506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8">
            <a:extLst>
              <a:ext uri="{FF2B5EF4-FFF2-40B4-BE49-F238E27FC236}">
                <a16:creationId xmlns:a16="http://schemas.microsoft.com/office/drawing/2014/main" id="{1A466FCC-26A6-AD0C-513D-472AAABEC2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F6E0646F-BBB2-2FEB-D22A-279C9D569CD0}"/>
              </a:ext>
            </a:extLst>
          </p:cNvPr>
          <p:cNvSpPr>
            <a:spLocks noGrp="1"/>
          </p:cNvSpPr>
          <p:nvPr>
            <p:ph type="title"/>
          </p:nvPr>
        </p:nvSpPr>
        <p:spPr>
          <a:xfrm>
            <a:off x="612650" y="1252728"/>
            <a:ext cx="2905613" cy="4768815"/>
          </a:xfrm>
        </p:spPr>
        <p:txBody>
          <a:bodyPr>
            <a:normAutofit/>
          </a:bodyPr>
          <a:lstStyle/>
          <a:p>
            <a:r>
              <a:rPr lang="da-DK" sz="3200"/>
              <a:t>Citatteknik</a:t>
            </a:r>
          </a:p>
        </p:txBody>
      </p:sp>
      <p:graphicFrame>
        <p:nvGraphicFramePr>
          <p:cNvPr id="12" name="Pladsholder til indhold 2">
            <a:extLst>
              <a:ext uri="{FF2B5EF4-FFF2-40B4-BE49-F238E27FC236}">
                <a16:creationId xmlns:a16="http://schemas.microsoft.com/office/drawing/2014/main" id="{7DCE1097-E9F5-8459-2DD2-373AB970EFD5}"/>
              </a:ext>
            </a:extLst>
          </p:cNvPr>
          <p:cNvGraphicFramePr>
            <a:graphicFrameLocks noGrp="1"/>
          </p:cNvGraphicFramePr>
          <p:nvPr>
            <p:ph idx="1"/>
            <p:extLst>
              <p:ext uri="{D42A27DB-BD31-4B8C-83A1-F6EECF244321}">
                <p14:modId xmlns:p14="http://schemas.microsoft.com/office/powerpoint/2010/main" val="1523526672"/>
              </p:ext>
            </p:extLst>
          </p:nvPr>
        </p:nvGraphicFramePr>
        <p:xfrm>
          <a:off x="4021483" y="1252728"/>
          <a:ext cx="7536203" cy="47688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762245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DD1D22E-5996-E45B-92B2-659F701A4A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2" name="Titel 1">
            <a:extLst>
              <a:ext uri="{FF2B5EF4-FFF2-40B4-BE49-F238E27FC236}">
                <a16:creationId xmlns:a16="http://schemas.microsoft.com/office/drawing/2014/main" id="{DC13DDFE-05E5-C3B1-C12D-CB6CCD27C178}"/>
              </a:ext>
            </a:extLst>
          </p:cNvPr>
          <p:cNvSpPr>
            <a:spLocks noGrp="1"/>
          </p:cNvSpPr>
          <p:nvPr>
            <p:ph type="title"/>
          </p:nvPr>
        </p:nvSpPr>
        <p:spPr>
          <a:xfrm>
            <a:off x="614679" y="548639"/>
            <a:ext cx="3977640" cy="5719640"/>
          </a:xfrm>
        </p:spPr>
        <p:txBody>
          <a:bodyPr anchor="t">
            <a:normAutofit/>
          </a:bodyPr>
          <a:lstStyle/>
          <a:p>
            <a:r>
              <a:rPr lang="da-DK" dirty="0" err="1"/>
              <a:t>Pee</a:t>
            </a:r>
            <a:r>
              <a:rPr lang="da-DK" dirty="0"/>
              <a:t> </a:t>
            </a:r>
            <a:r>
              <a:rPr lang="da-DK" dirty="0" err="1"/>
              <a:t>structure</a:t>
            </a:r>
            <a:endParaRPr lang="da-DK" dirty="0"/>
          </a:p>
        </p:txBody>
      </p:sp>
      <p:sp>
        <p:nvSpPr>
          <p:cNvPr id="3" name="Pladsholder til indhold 2">
            <a:extLst>
              <a:ext uri="{FF2B5EF4-FFF2-40B4-BE49-F238E27FC236}">
                <a16:creationId xmlns:a16="http://schemas.microsoft.com/office/drawing/2014/main" id="{73908E3D-6EFF-423F-F2B3-57523A9FEFAF}"/>
              </a:ext>
            </a:extLst>
          </p:cNvPr>
          <p:cNvSpPr>
            <a:spLocks noGrp="1"/>
          </p:cNvSpPr>
          <p:nvPr>
            <p:ph idx="1"/>
          </p:nvPr>
        </p:nvSpPr>
        <p:spPr>
          <a:xfrm>
            <a:off x="5387542" y="548639"/>
            <a:ext cx="6189780" cy="5861304"/>
          </a:xfrm>
        </p:spPr>
        <p:txBody>
          <a:bodyPr anchor="t">
            <a:normAutofit/>
          </a:bodyPr>
          <a:lstStyle/>
          <a:p>
            <a:r>
              <a:rPr lang="da-DK" dirty="0"/>
              <a:t>Citaterne anvendes som en del af PEE-strukturen: </a:t>
            </a:r>
          </a:p>
          <a:p>
            <a:r>
              <a:rPr lang="da-DK" dirty="0"/>
              <a:t>Efter en påstand (</a:t>
            </a:r>
            <a:r>
              <a:rPr lang="da-DK" b="1" dirty="0"/>
              <a:t>P</a:t>
            </a:r>
            <a:r>
              <a:rPr lang="da-DK" dirty="0"/>
              <a:t>oint) forklarer du med et citat (</a:t>
            </a:r>
            <a:r>
              <a:rPr lang="da-DK" b="1" dirty="0" err="1"/>
              <a:t>E</a:t>
            </a:r>
            <a:r>
              <a:rPr lang="da-DK" dirty="0" err="1"/>
              <a:t>xample</a:t>
            </a:r>
            <a:r>
              <a:rPr lang="da-DK" dirty="0"/>
              <a:t>), hvad der får dig til at tænke således. Derved giver du læseren indsigt i din analyse og fortolkning af konkrete ord og udsagn fra teksten, som ellers ikke er helt åbenlyse. Det vil altså sige, at citater primært anvendes ved påstande, der ikke er direkte belæg for i teksten.</a:t>
            </a:r>
          </a:p>
          <a:p>
            <a:r>
              <a:rPr lang="da-DK" dirty="0"/>
              <a:t> Når du gengiver information, der står i teksten, skal du blot angive reference i parentes eller en fodnote.</a:t>
            </a:r>
          </a:p>
        </p:txBody>
      </p:sp>
    </p:spTree>
    <p:extLst>
      <p:ext uri="{BB962C8B-B14F-4D97-AF65-F5344CB8AC3E}">
        <p14:creationId xmlns:p14="http://schemas.microsoft.com/office/powerpoint/2010/main" val="6166571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02D85D-0DC2-A00A-7C5D-B36B0B98A5F8}"/>
              </a:ext>
            </a:extLst>
          </p:cNvPr>
          <p:cNvSpPr>
            <a:spLocks noGrp="1"/>
          </p:cNvSpPr>
          <p:nvPr>
            <p:ph type="title"/>
          </p:nvPr>
        </p:nvSpPr>
        <p:spPr/>
        <p:txBody>
          <a:bodyPr/>
          <a:lstStyle/>
          <a:p>
            <a:r>
              <a:rPr lang="da-DK" dirty="0" err="1"/>
              <a:t>Conclusion</a:t>
            </a:r>
            <a:endParaRPr lang="da-DK" dirty="0"/>
          </a:p>
        </p:txBody>
      </p:sp>
      <p:sp>
        <p:nvSpPr>
          <p:cNvPr id="3" name="Pladsholder til indhold 2">
            <a:extLst>
              <a:ext uri="{FF2B5EF4-FFF2-40B4-BE49-F238E27FC236}">
                <a16:creationId xmlns:a16="http://schemas.microsoft.com/office/drawing/2014/main" id="{E9E21C5A-0C06-8975-3EDD-4F9C7B0A5FB3}"/>
              </a:ext>
            </a:extLst>
          </p:cNvPr>
          <p:cNvSpPr>
            <a:spLocks noGrp="1"/>
          </p:cNvSpPr>
          <p:nvPr>
            <p:ph idx="1"/>
          </p:nvPr>
        </p:nvSpPr>
        <p:spPr/>
        <p:txBody>
          <a:bodyPr/>
          <a:lstStyle/>
          <a:p>
            <a:r>
              <a:rPr lang="en-US" dirty="0"/>
              <a:t>End your essay with a conclusion which sums up your analysis. Remember not to introduce new information in the conclusion.</a:t>
            </a:r>
          </a:p>
          <a:p>
            <a:pPr marL="0" indent="0">
              <a:buNone/>
            </a:pPr>
            <a:endParaRPr lang="da-DK" dirty="0"/>
          </a:p>
        </p:txBody>
      </p:sp>
    </p:spTree>
    <p:extLst>
      <p:ext uri="{BB962C8B-B14F-4D97-AF65-F5344CB8AC3E}">
        <p14:creationId xmlns:p14="http://schemas.microsoft.com/office/powerpoint/2010/main" val="26232590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00DC1B0-7E1A-BD02-3F93-19E6B1B750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35E01E1C-A83F-E581-C15F-C7D37E571A3E}"/>
              </a:ext>
            </a:extLst>
          </p:cNvPr>
          <p:cNvSpPr>
            <a:spLocks noGrp="1"/>
          </p:cNvSpPr>
          <p:nvPr>
            <p:ph type="title"/>
          </p:nvPr>
        </p:nvSpPr>
        <p:spPr>
          <a:xfrm>
            <a:off x="612649" y="548638"/>
            <a:ext cx="3493008" cy="5788152"/>
          </a:xfrm>
        </p:spPr>
        <p:txBody>
          <a:bodyPr anchor="ctr">
            <a:normAutofit/>
          </a:bodyPr>
          <a:lstStyle/>
          <a:p>
            <a:r>
              <a:rPr lang="da-DK" sz="4000"/>
              <a:t>Tjekliste</a:t>
            </a:r>
          </a:p>
        </p:txBody>
      </p:sp>
      <p:graphicFrame>
        <p:nvGraphicFramePr>
          <p:cNvPr id="6" name="Rectangle 1">
            <a:extLst>
              <a:ext uri="{FF2B5EF4-FFF2-40B4-BE49-F238E27FC236}">
                <a16:creationId xmlns:a16="http://schemas.microsoft.com/office/drawing/2014/main" id="{2B4AD0B6-224F-898D-2DEF-604D91B48172}"/>
              </a:ext>
            </a:extLst>
          </p:cNvPr>
          <p:cNvGraphicFramePr>
            <a:graphicFrameLocks noGrp="1"/>
          </p:cNvGraphicFramePr>
          <p:nvPr>
            <p:ph idx="1"/>
            <p:extLst>
              <p:ext uri="{D42A27DB-BD31-4B8C-83A1-F6EECF244321}">
                <p14:modId xmlns:p14="http://schemas.microsoft.com/office/powerpoint/2010/main" val="827700296"/>
              </p:ext>
            </p:extLst>
          </p:nvPr>
        </p:nvGraphicFramePr>
        <p:xfrm>
          <a:off x="4608246" y="548640"/>
          <a:ext cx="6949440" cy="57866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49282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BB0869A-0BE5-B3E9-F73D-2F3691E4D9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A3F84940-953C-FE99-6355-22E6BCB851E1}"/>
              </a:ext>
            </a:extLst>
          </p:cNvPr>
          <p:cNvSpPr>
            <a:spLocks noGrp="1"/>
          </p:cNvSpPr>
          <p:nvPr>
            <p:ph type="title"/>
          </p:nvPr>
        </p:nvSpPr>
        <p:spPr>
          <a:xfrm>
            <a:off x="612648" y="1114923"/>
            <a:ext cx="4621553" cy="1360728"/>
          </a:xfrm>
        </p:spPr>
        <p:txBody>
          <a:bodyPr anchor="b">
            <a:normAutofit/>
          </a:bodyPr>
          <a:lstStyle/>
          <a:p>
            <a:r>
              <a:rPr lang="da-DK" dirty="0"/>
              <a:t>Take notes in the </a:t>
            </a:r>
            <a:r>
              <a:rPr lang="da-DK" dirty="0" err="1"/>
              <a:t>schedule</a:t>
            </a:r>
            <a:endParaRPr lang="da-DK" dirty="0"/>
          </a:p>
        </p:txBody>
      </p:sp>
      <p:sp>
        <p:nvSpPr>
          <p:cNvPr id="3" name="Pladsholder til indhold 2">
            <a:extLst>
              <a:ext uri="{FF2B5EF4-FFF2-40B4-BE49-F238E27FC236}">
                <a16:creationId xmlns:a16="http://schemas.microsoft.com/office/drawing/2014/main" id="{A08B3FB8-618E-F081-5BBF-65D9947682FD}"/>
              </a:ext>
            </a:extLst>
          </p:cNvPr>
          <p:cNvSpPr>
            <a:spLocks noGrp="1"/>
          </p:cNvSpPr>
          <p:nvPr>
            <p:ph idx="1"/>
          </p:nvPr>
        </p:nvSpPr>
        <p:spPr>
          <a:xfrm>
            <a:off x="612648" y="2584058"/>
            <a:ext cx="4621553" cy="3159018"/>
          </a:xfrm>
        </p:spPr>
        <p:txBody>
          <a:bodyPr>
            <a:normAutofit/>
          </a:bodyPr>
          <a:lstStyle/>
          <a:p>
            <a:endParaRPr lang="da-DK" sz="1800"/>
          </a:p>
          <a:p>
            <a:pPr marL="0" indent="0">
              <a:buNone/>
            </a:pPr>
            <a:r>
              <a:rPr lang="da-DK" sz="1800"/>
              <a:t>Useful phrases:</a:t>
            </a:r>
          </a:p>
          <a:p>
            <a:r>
              <a:rPr lang="da-DK" sz="1800"/>
              <a:t>https://skriftligeksameniengelskhhx.systime.dk/?id=158</a:t>
            </a:r>
          </a:p>
        </p:txBody>
      </p:sp>
      <p:pic>
        <p:nvPicPr>
          <p:cNvPr id="7" name="Graphic 6" descr="Blyant">
            <a:extLst>
              <a:ext uri="{FF2B5EF4-FFF2-40B4-BE49-F238E27FC236}">
                <a16:creationId xmlns:a16="http://schemas.microsoft.com/office/drawing/2014/main" id="{0DD78F75-01B6-C58D-2674-680A69DA795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96074" y="1114923"/>
            <a:ext cx="4628153" cy="4628153"/>
          </a:xfrm>
          <a:prstGeom prst="rect">
            <a:avLst/>
          </a:prstGeom>
        </p:spPr>
      </p:pic>
    </p:spTree>
    <p:extLst>
      <p:ext uri="{BB962C8B-B14F-4D97-AF65-F5344CB8AC3E}">
        <p14:creationId xmlns:p14="http://schemas.microsoft.com/office/powerpoint/2010/main" val="1971852812"/>
      </p:ext>
    </p:extLst>
  </p:cSld>
  <p:clrMapOvr>
    <a:masterClrMapping/>
  </p:clrMapOvr>
</p:sld>
</file>

<file path=ppt/theme/theme1.xml><?xml version="1.0" encoding="utf-8"?>
<a:theme xmlns:a="http://schemas.openxmlformats.org/drawingml/2006/main" name="VanillaVTI">
  <a:themeElements>
    <a:clrScheme name="Vanilla">
      <a:dk1>
        <a:sysClr val="windowText" lastClr="000000"/>
      </a:dk1>
      <a:lt1>
        <a:sysClr val="window" lastClr="FFFFFF"/>
      </a:lt1>
      <a:dk2>
        <a:srgbClr val="2C3932"/>
      </a:dk2>
      <a:lt2>
        <a:srgbClr val="FDF6EA"/>
      </a:lt2>
      <a:accent1>
        <a:srgbClr val="169C9A"/>
      </a:accent1>
      <a:accent2>
        <a:srgbClr val="FA9A42"/>
      </a:accent2>
      <a:accent3>
        <a:srgbClr val="E15C3D"/>
      </a:accent3>
      <a:accent4>
        <a:srgbClr val="E78A67"/>
      </a:accent4>
      <a:accent5>
        <a:srgbClr val="A74B40"/>
      </a:accent5>
      <a:accent6>
        <a:srgbClr val="3D9072"/>
      </a:accent6>
      <a:hlink>
        <a:srgbClr val="169C9A"/>
      </a:hlink>
      <a:folHlink>
        <a:srgbClr val="E15C3D"/>
      </a:folHlink>
    </a:clrScheme>
    <a:fontScheme name="Neue Haas">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nillaVTI" id="{54D376C6-1C9B-4C6B-8F3C-483BB307BB05}" vid="{7690D8A9-C071-45EF-BA7A-F7FA9779B11D}"/>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24</TotalTime>
  <Words>786</Words>
  <Application>Microsoft Office PowerPoint</Application>
  <PresentationFormat>Widescreen</PresentationFormat>
  <Paragraphs>63</Paragraphs>
  <Slides>10</Slides>
  <Notes>1</Notes>
  <HiddenSlides>0</HiddenSlides>
  <MMClips>1</MMClips>
  <ScaleCrop>false</ScaleCrop>
  <HeadingPairs>
    <vt:vector size="6" baseType="variant">
      <vt:variant>
        <vt:lpstr>Benyttede skrifttyper</vt:lpstr>
      </vt:variant>
      <vt:variant>
        <vt:i4>4</vt:i4>
      </vt:variant>
      <vt:variant>
        <vt:lpstr>Tema</vt:lpstr>
      </vt:variant>
      <vt:variant>
        <vt:i4>1</vt:i4>
      </vt:variant>
      <vt:variant>
        <vt:lpstr>Slidetitler</vt:lpstr>
      </vt:variant>
      <vt:variant>
        <vt:i4>10</vt:i4>
      </vt:variant>
    </vt:vector>
  </HeadingPairs>
  <TitlesOfParts>
    <vt:vector size="15" baseType="lpstr">
      <vt:lpstr>Aptos</vt:lpstr>
      <vt:lpstr>Arial</vt:lpstr>
      <vt:lpstr>Neue Haas Grotesk Text Pro</vt:lpstr>
      <vt:lpstr>Volkhov</vt:lpstr>
      <vt:lpstr>VanillaVTI</vt:lpstr>
      <vt:lpstr>Analytical essay fiction</vt:lpstr>
      <vt:lpstr>Introduction</vt:lpstr>
      <vt:lpstr>Body part</vt:lpstr>
      <vt:lpstr>Quotations</vt:lpstr>
      <vt:lpstr>Citatteknik</vt:lpstr>
      <vt:lpstr>Pee structure</vt:lpstr>
      <vt:lpstr>Conclusion</vt:lpstr>
      <vt:lpstr>Tjekliste</vt:lpstr>
      <vt:lpstr>Take notes in the schedule</vt:lpstr>
      <vt:lpstr>Useful links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Maria Seis Flyvholm (MASF - Underviser - U/NORD)</dc:creator>
  <cp:lastModifiedBy>Maria Seis Flyvholm (MASF - Underviser - U/NORD)</cp:lastModifiedBy>
  <cp:revision>4</cp:revision>
  <dcterms:created xsi:type="dcterms:W3CDTF">2025-10-27T08:11:33Z</dcterms:created>
  <dcterms:modified xsi:type="dcterms:W3CDTF">2025-10-27T08:36:19Z</dcterms:modified>
</cp:coreProperties>
</file>