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9" r:id="rId4"/>
    <p:sldId id="261" r:id="rId5"/>
    <p:sldId id="262" r:id="rId6"/>
    <p:sldId id="258" r:id="rId7"/>
    <p:sldId id="267" r:id="rId8"/>
    <p:sldId id="269" r:id="rId9"/>
    <p:sldId id="270" r:id="rId10"/>
    <p:sldId id="268" r:id="rId11"/>
    <p:sldId id="272" r:id="rId12"/>
    <p:sldId id="276" r:id="rId13"/>
    <p:sldId id="277" r:id="rId14"/>
    <p:sldId id="264" r:id="rId15"/>
    <p:sldId id="266" r:id="rId16"/>
    <p:sldId id="260" r:id="rId17"/>
    <p:sldId id="271" r:id="rId18"/>
    <p:sldId id="275" r:id="rId19"/>
    <p:sldId id="263" r:id="rId2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6" autoAdjust="0"/>
    <p:restoredTop sz="94660"/>
  </p:normalViewPr>
  <p:slideViewPr>
    <p:cSldViewPr snapToGrid="0">
      <p:cViewPr varScale="1">
        <p:scale>
          <a:sx n="70" d="100"/>
          <a:sy n="70" d="100"/>
        </p:scale>
        <p:origin x="3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s://opgaveguidentilhhx.systime.dk/?id=145#c262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https://opgaveguidentilhhx.systime.dk/?id=145#c262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92B7EA-3795-461A-94B7-47294199093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485B6E6-8650-48B8-BE24-61764633A7B8}">
      <dgm:prSet/>
      <dgm:spPr/>
      <dgm:t>
        <a:bodyPr/>
        <a:lstStyle/>
        <a:p>
          <a:r>
            <a:rPr lang="da-DK" b="0" i="1"/>
            <a:t>Rapporten skal have et omfang af 6-8 normalsider a 2400 anslag. </a:t>
          </a:r>
          <a:endParaRPr lang="en-US"/>
        </a:p>
      </dgm:t>
    </dgm:pt>
    <dgm:pt modelId="{F48539B6-8761-419F-A207-67458EDA1A6A}" type="parTrans" cxnId="{69885206-B954-47AF-BA26-D22980D2924A}">
      <dgm:prSet/>
      <dgm:spPr/>
      <dgm:t>
        <a:bodyPr/>
        <a:lstStyle/>
        <a:p>
          <a:endParaRPr lang="en-US"/>
        </a:p>
      </dgm:t>
    </dgm:pt>
    <dgm:pt modelId="{F3EF8692-9C27-4FDE-8ED8-693750963829}" type="sibTrans" cxnId="{69885206-B954-47AF-BA26-D22980D2924A}">
      <dgm:prSet/>
      <dgm:spPr/>
      <dgm:t>
        <a:bodyPr/>
        <a:lstStyle/>
        <a:p>
          <a:endParaRPr lang="en-US"/>
        </a:p>
      </dgm:t>
    </dgm:pt>
    <dgm:pt modelId="{76B1A39B-945F-4B9E-9E11-9BA1967D9FB1}">
      <dgm:prSet/>
      <dgm:spPr/>
      <dgm:t>
        <a:bodyPr/>
        <a:lstStyle/>
        <a:p>
          <a:r>
            <a:rPr lang="da-DK" b="0" i="1"/>
            <a:t>Heri medregnes forside indholdsfortegnelse noter litteraturliste figurer bilag og lignende ikke. </a:t>
          </a:r>
          <a:endParaRPr lang="en-US"/>
        </a:p>
      </dgm:t>
    </dgm:pt>
    <dgm:pt modelId="{BC98C36F-B869-4A4A-92C7-4C590E01108B}" type="parTrans" cxnId="{CB6A6F85-7039-494E-8E94-E3321966A6E0}">
      <dgm:prSet/>
      <dgm:spPr/>
      <dgm:t>
        <a:bodyPr/>
        <a:lstStyle/>
        <a:p>
          <a:endParaRPr lang="en-US"/>
        </a:p>
      </dgm:t>
    </dgm:pt>
    <dgm:pt modelId="{881C488B-BA32-4056-9CC0-F26CFAA68086}" type="sibTrans" cxnId="{CB6A6F85-7039-494E-8E94-E3321966A6E0}">
      <dgm:prSet/>
      <dgm:spPr/>
      <dgm:t>
        <a:bodyPr/>
        <a:lstStyle/>
        <a:p>
          <a:endParaRPr lang="en-US"/>
        </a:p>
      </dgm:t>
    </dgm:pt>
    <dgm:pt modelId="{B47628EC-7B6C-49FE-8D24-7C277E2B3CC0}" type="pres">
      <dgm:prSet presAssocID="{2B92B7EA-3795-461A-94B7-472941990931}" presName="root" presStyleCnt="0">
        <dgm:presLayoutVars>
          <dgm:dir/>
          <dgm:resizeHandles val="exact"/>
        </dgm:presLayoutVars>
      </dgm:prSet>
      <dgm:spPr/>
    </dgm:pt>
    <dgm:pt modelId="{38D8DA4B-203C-44A4-8837-6421B1793174}" type="pres">
      <dgm:prSet presAssocID="{F485B6E6-8650-48B8-BE24-61764633A7B8}" presName="compNode" presStyleCnt="0"/>
      <dgm:spPr/>
    </dgm:pt>
    <dgm:pt modelId="{ACB14650-DFF7-448E-B0A9-C9C9916B4B83}" type="pres">
      <dgm:prSet presAssocID="{F485B6E6-8650-48B8-BE24-61764633A7B8}" presName="bgRect" presStyleLbl="bgShp" presStyleIdx="0" presStyleCnt="2"/>
      <dgm:spPr/>
    </dgm:pt>
    <dgm:pt modelId="{DF6FD733-64D7-40B1-99D0-B9E1DB340FCA}" type="pres">
      <dgm:prSet presAssocID="{F485B6E6-8650-48B8-BE24-61764633A7B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fkrydsning"/>
        </a:ext>
      </dgm:extLst>
    </dgm:pt>
    <dgm:pt modelId="{BBBD7FB3-AAF0-44A5-9169-AE55F55D37BD}" type="pres">
      <dgm:prSet presAssocID="{F485B6E6-8650-48B8-BE24-61764633A7B8}" presName="spaceRect" presStyleCnt="0"/>
      <dgm:spPr/>
    </dgm:pt>
    <dgm:pt modelId="{7ECC247B-E524-48F4-B6A1-2B6E9B71F27F}" type="pres">
      <dgm:prSet presAssocID="{F485B6E6-8650-48B8-BE24-61764633A7B8}" presName="parTx" presStyleLbl="revTx" presStyleIdx="0" presStyleCnt="2">
        <dgm:presLayoutVars>
          <dgm:chMax val="0"/>
          <dgm:chPref val="0"/>
        </dgm:presLayoutVars>
      </dgm:prSet>
      <dgm:spPr/>
    </dgm:pt>
    <dgm:pt modelId="{DE34D0C0-DE91-4658-953A-061CD99F158D}" type="pres">
      <dgm:prSet presAssocID="{F3EF8692-9C27-4FDE-8ED8-693750963829}" presName="sibTrans" presStyleCnt="0"/>
      <dgm:spPr/>
    </dgm:pt>
    <dgm:pt modelId="{1B1C6E85-C6E0-4012-8F26-1538B46F7A56}" type="pres">
      <dgm:prSet presAssocID="{76B1A39B-945F-4B9E-9E11-9BA1967D9FB1}" presName="compNode" presStyleCnt="0"/>
      <dgm:spPr/>
    </dgm:pt>
    <dgm:pt modelId="{7F39B46D-96E3-4C87-B0E0-6BBD5078CDA8}" type="pres">
      <dgm:prSet presAssocID="{76B1A39B-945F-4B9E-9E11-9BA1967D9FB1}" presName="bgRect" presStyleLbl="bgShp" presStyleIdx="1" presStyleCnt="2"/>
      <dgm:spPr/>
    </dgm:pt>
    <dgm:pt modelId="{CC8BF59C-91E7-42BE-98F6-037619D88D3F}" type="pres">
      <dgm:prSet presAssocID="{76B1A39B-945F-4B9E-9E11-9BA1967D9FB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8D36BBC0-0A07-4B44-91C5-4BDF2046E1D5}" type="pres">
      <dgm:prSet presAssocID="{76B1A39B-945F-4B9E-9E11-9BA1967D9FB1}" presName="spaceRect" presStyleCnt="0"/>
      <dgm:spPr/>
    </dgm:pt>
    <dgm:pt modelId="{01DE1B66-AEE1-4971-8BFD-AAF60A245784}" type="pres">
      <dgm:prSet presAssocID="{76B1A39B-945F-4B9E-9E11-9BA1967D9FB1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69885206-B954-47AF-BA26-D22980D2924A}" srcId="{2B92B7EA-3795-461A-94B7-472941990931}" destId="{F485B6E6-8650-48B8-BE24-61764633A7B8}" srcOrd="0" destOrd="0" parTransId="{F48539B6-8761-419F-A207-67458EDA1A6A}" sibTransId="{F3EF8692-9C27-4FDE-8ED8-693750963829}"/>
    <dgm:cxn modelId="{CB6A6F85-7039-494E-8E94-E3321966A6E0}" srcId="{2B92B7EA-3795-461A-94B7-472941990931}" destId="{76B1A39B-945F-4B9E-9E11-9BA1967D9FB1}" srcOrd="1" destOrd="0" parTransId="{BC98C36F-B869-4A4A-92C7-4C590E01108B}" sibTransId="{881C488B-BA32-4056-9CC0-F26CFAA68086}"/>
    <dgm:cxn modelId="{2B42BAA0-E365-4227-98B9-C19225CB136B}" type="presOf" srcId="{76B1A39B-945F-4B9E-9E11-9BA1967D9FB1}" destId="{01DE1B66-AEE1-4971-8BFD-AAF60A245784}" srcOrd="0" destOrd="0" presId="urn:microsoft.com/office/officeart/2018/2/layout/IconVerticalSolidList"/>
    <dgm:cxn modelId="{F6C12FE3-98E4-46A5-9016-E0456EF5AF5D}" type="presOf" srcId="{F485B6E6-8650-48B8-BE24-61764633A7B8}" destId="{7ECC247B-E524-48F4-B6A1-2B6E9B71F27F}" srcOrd="0" destOrd="0" presId="urn:microsoft.com/office/officeart/2018/2/layout/IconVerticalSolidList"/>
    <dgm:cxn modelId="{532249E6-85A6-4682-B7BA-A59C74904A5D}" type="presOf" srcId="{2B92B7EA-3795-461A-94B7-472941990931}" destId="{B47628EC-7B6C-49FE-8D24-7C277E2B3CC0}" srcOrd="0" destOrd="0" presId="urn:microsoft.com/office/officeart/2018/2/layout/IconVerticalSolidList"/>
    <dgm:cxn modelId="{4ABE5A3C-BF66-4871-BFD2-142687EC2A64}" type="presParOf" srcId="{B47628EC-7B6C-49FE-8D24-7C277E2B3CC0}" destId="{38D8DA4B-203C-44A4-8837-6421B1793174}" srcOrd="0" destOrd="0" presId="urn:microsoft.com/office/officeart/2018/2/layout/IconVerticalSolidList"/>
    <dgm:cxn modelId="{4B3DC40A-3F23-4AA3-A753-86A7708213AF}" type="presParOf" srcId="{38D8DA4B-203C-44A4-8837-6421B1793174}" destId="{ACB14650-DFF7-448E-B0A9-C9C9916B4B83}" srcOrd="0" destOrd="0" presId="urn:microsoft.com/office/officeart/2018/2/layout/IconVerticalSolidList"/>
    <dgm:cxn modelId="{82CC7E72-0FAE-484A-9FB3-404A026F1BF9}" type="presParOf" srcId="{38D8DA4B-203C-44A4-8837-6421B1793174}" destId="{DF6FD733-64D7-40B1-99D0-B9E1DB340FCA}" srcOrd="1" destOrd="0" presId="urn:microsoft.com/office/officeart/2018/2/layout/IconVerticalSolidList"/>
    <dgm:cxn modelId="{74543B51-CBF4-4B37-A65C-C150111857BA}" type="presParOf" srcId="{38D8DA4B-203C-44A4-8837-6421B1793174}" destId="{BBBD7FB3-AAF0-44A5-9169-AE55F55D37BD}" srcOrd="2" destOrd="0" presId="urn:microsoft.com/office/officeart/2018/2/layout/IconVerticalSolidList"/>
    <dgm:cxn modelId="{5C0D4D93-E25C-413C-B450-2692EA9F2DCA}" type="presParOf" srcId="{38D8DA4B-203C-44A4-8837-6421B1793174}" destId="{7ECC247B-E524-48F4-B6A1-2B6E9B71F27F}" srcOrd="3" destOrd="0" presId="urn:microsoft.com/office/officeart/2018/2/layout/IconVerticalSolidList"/>
    <dgm:cxn modelId="{F2AE3ACE-28B6-4BE5-873B-594307923DF1}" type="presParOf" srcId="{B47628EC-7B6C-49FE-8D24-7C277E2B3CC0}" destId="{DE34D0C0-DE91-4658-953A-061CD99F158D}" srcOrd="1" destOrd="0" presId="urn:microsoft.com/office/officeart/2018/2/layout/IconVerticalSolidList"/>
    <dgm:cxn modelId="{59DBC684-C61B-4DCA-912A-3B0D36ED39F0}" type="presParOf" srcId="{B47628EC-7B6C-49FE-8D24-7C277E2B3CC0}" destId="{1B1C6E85-C6E0-4012-8F26-1538B46F7A56}" srcOrd="2" destOrd="0" presId="urn:microsoft.com/office/officeart/2018/2/layout/IconVerticalSolidList"/>
    <dgm:cxn modelId="{CE6F1824-3E7C-42E2-89FB-A227EF43DA0D}" type="presParOf" srcId="{1B1C6E85-C6E0-4012-8F26-1538B46F7A56}" destId="{7F39B46D-96E3-4C87-B0E0-6BBD5078CDA8}" srcOrd="0" destOrd="0" presId="urn:microsoft.com/office/officeart/2018/2/layout/IconVerticalSolidList"/>
    <dgm:cxn modelId="{7807963B-50AB-4598-A95E-07BF2A5F94F3}" type="presParOf" srcId="{1B1C6E85-C6E0-4012-8F26-1538B46F7A56}" destId="{CC8BF59C-91E7-42BE-98F6-037619D88D3F}" srcOrd="1" destOrd="0" presId="urn:microsoft.com/office/officeart/2018/2/layout/IconVerticalSolidList"/>
    <dgm:cxn modelId="{2A4133D0-6A96-47E7-A21D-66C40706281C}" type="presParOf" srcId="{1B1C6E85-C6E0-4012-8F26-1538B46F7A56}" destId="{8D36BBC0-0A07-4B44-91C5-4BDF2046E1D5}" srcOrd="2" destOrd="0" presId="urn:microsoft.com/office/officeart/2018/2/layout/IconVerticalSolidList"/>
    <dgm:cxn modelId="{A7FC2EFA-F80E-4304-85B6-6235BC2ACF10}" type="presParOf" srcId="{1B1C6E85-C6E0-4012-8F26-1538B46F7A56}" destId="{01DE1B66-AEE1-4971-8BFD-AAF60A24578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B51FD0-7647-43A7-8A6D-A5276FAF0605}" type="doc">
      <dgm:prSet loTypeId="urn:microsoft.com/office/officeart/2005/8/layout/arrow5" loCatId="relationship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65EB245-FCD8-4FF9-B22E-34B91005E078}">
      <dgm:prSet/>
      <dgm:spPr/>
      <dgm:t>
        <a:bodyPr/>
        <a:lstStyle/>
        <a:p>
          <a:r>
            <a:rPr lang="da-DK" b="0" i="0"/>
            <a:t>Der er krav til elevernes evne til at overholde generelle standarder for god akademisk skik. </a:t>
          </a:r>
          <a:endParaRPr lang="en-US"/>
        </a:p>
      </dgm:t>
    </dgm:pt>
    <dgm:pt modelId="{473BB081-FB5A-4B6F-886C-0E851249F97D}" type="parTrans" cxnId="{0297C6EF-F3BD-47F5-A16C-913CCBBDB06C}">
      <dgm:prSet/>
      <dgm:spPr/>
      <dgm:t>
        <a:bodyPr/>
        <a:lstStyle/>
        <a:p>
          <a:endParaRPr lang="en-US"/>
        </a:p>
      </dgm:t>
    </dgm:pt>
    <dgm:pt modelId="{1D2B7E52-C16A-4431-9663-49C95235566F}" type="sibTrans" cxnId="{0297C6EF-F3BD-47F5-A16C-913CCBBDB06C}">
      <dgm:prSet/>
      <dgm:spPr/>
      <dgm:t>
        <a:bodyPr/>
        <a:lstStyle/>
        <a:p>
          <a:endParaRPr lang="en-US"/>
        </a:p>
      </dgm:t>
    </dgm:pt>
    <dgm:pt modelId="{4FE1C548-38CA-4E07-B6BD-02CB23ED8E1C}">
      <dgm:prSet/>
      <dgm:spPr/>
      <dgm:t>
        <a:bodyPr/>
        <a:lstStyle/>
        <a:p>
          <a:r>
            <a:rPr lang="da-DK" b="0" i="0"/>
            <a:t>I den skriftlige rapport for Sop skal eleven kunne give en:</a:t>
          </a:r>
          <a:endParaRPr lang="en-US"/>
        </a:p>
      </dgm:t>
    </dgm:pt>
    <dgm:pt modelId="{37E49CAC-E12F-433F-9286-224D857B6C8A}" type="parTrans" cxnId="{C2BE982B-8704-4EE2-8E02-14DE3CEFAA8A}">
      <dgm:prSet/>
      <dgm:spPr/>
      <dgm:t>
        <a:bodyPr/>
        <a:lstStyle/>
        <a:p>
          <a:endParaRPr lang="en-US"/>
        </a:p>
      </dgm:t>
    </dgm:pt>
    <dgm:pt modelId="{67CB263D-2E5F-4680-96D9-A97275078E64}" type="sibTrans" cxnId="{C2BE982B-8704-4EE2-8E02-14DE3CEFAA8A}">
      <dgm:prSet/>
      <dgm:spPr/>
      <dgm:t>
        <a:bodyPr/>
        <a:lstStyle/>
        <a:p>
          <a:endParaRPr lang="en-US"/>
        </a:p>
      </dgm:t>
    </dgm:pt>
    <dgm:pt modelId="{31E7294D-5A49-4A33-8A5F-C94BB6917875}">
      <dgm:prSet/>
      <dgm:spPr/>
      <dgm:t>
        <a:bodyPr/>
        <a:lstStyle/>
        <a:p>
          <a:r>
            <a:rPr lang="da-DK" b="0" i="0"/>
            <a:t>klar, sammenhængende, velstruktureret og nuanceret skriftlig fremstilling</a:t>
          </a:r>
          <a:endParaRPr lang="en-US"/>
        </a:p>
      </dgm:t>
    </dgm:pt>
    <dgm:pt modelId="{7CD04831-B101-4C7D-A149-17EB4BED8EB2}" type="parTrans" cxnId="{C9E3A001-E308-416B-ACB4-6199EDE919E3}">
      <dgm:prSet/>
      <dgm:spPr/>
      <dgm:t>
        <a:bodyPr/>
        <a:lstStyle/>
        <a:p>
          <a:endParaRPr lang="en-US"/>
        </a:p>
      </dgm:t>
    </dgm:pt>
    <dgm:pt modelId="{BBE82919-C5D6-4C4E-A868-78586DAB4675}" type="sibTrans" cxnId="{C9E3A001-E308-416B-ACB4-6199EDE919E3}">
      <dgm:prSet/>
      <dgm:spPr/>
      <dgm:t>
        <a:bodyPr/>
        <a:lstStyle/>
        <a:p>
          <a:endParaRPr lang="en-US"/>
        </a:p>
      </dgm:t>
    </dgm:pt>
    <dgm:pt modelId="{194CE126-5510-4912-ADF7-1624432C5A4C}">
      <dgm:prSet/>
      <dgm:spPr/>
      <dgm:t>
        <a:bodyPr/>
        <a:lstStyle/>
        <a:p>
          <a:r>
            <a:rPr lang="da-DK" b="0" i="0"/>
            <a:t>under anvendelse af citater, figurer, illustrationer, relevante henvisninger, noteapparat og litteraturliste.</a:t>
          </a:r>
          <a:endParaRPr lang="en-US"/>
        </a:p>
      </dgm:t>
    </dgm:pt>
    <dgm:pt modelId="{084CAB8D-C021-475B-A54D-9DBCEC743CF1}" type="parTrans" cxnId="{0C952401-59F9-4EDC-A338-4E6DB997B479}">
      <dgm:prSet/>
      <dgm:spPr/>
      <dgm:t>
        <a:bodyPr/>
        <a:lstStyle/>
        <a:p>
          <a:endParaRPr lang="en-US"/>
        </a:p>
      </dgm:t>
    </dgm:pt>
    <dgm:pt modelId="{4BDA24C8-9FE0-4C1E-A498-8FC5A853C1F5}" type="sibTrans" cxnId="{0C952401-59F9-4EDC-A338-4E6DB997B479}">
      <dgm:prSet/>
      <dgm:spPr/>
      <dgm:t>
        <a:bodyPr/>
        <a:lstStyle/>
        <a:p>
          <a:endParaRPr lang="en-US"/>
        </a:p>
      </dgm:t>
    </dgm:pt>
    <dgm:pt modelId="{035FC9BB-4AFE-4547-BD0F-85EE2DA4F449}" type="pres">
      <dgm:prSet presAssocID="{92B51FD0-7647-43A7-8A6D-A5276FAF0605}" presName="diagram" presStyleCnt="0">
        <dgm:presLayoutVars>
          <dgm:dir/>
          <dgm:resizeHandles val="exact"/>
        </dgm:presLayoutVars>
      </dgm:prSet>
      <dgm:spPr/>
    </dgm:pt>
    <dgm:pt modelId="{9F44240C-73EE-4857-A98D-6748CB86ADF1}" type="pres">
      <dgm:prSet presAssocID="{565EB245-FCD8-4FF9-B22E-34B91005E078}" presName="arrow" presStyleLbl="node1" presStyleIdx="0" presStyleCnt="2">
        <dgm:presLayoutVars>
          <dgm:bulletEnabled val="1"/>
        </dgm:presLayoutVars>
      </dgm:prSet>
      <dgm:spPr/>
    </dgm:pt>
    <dgm:pt modelId="{61973E22-9AB2-44D5-BD53-89EA672A6731}" type="pres">
      <dgm:prSet presAssocID="{4FE1C548-38CA-4E07-B6BD-02CB23ED8E1C}" presName="arrow" presStyleLbl="node1" presStyleIdx="1" presStyleCnt="2">
        <dgm:presLayoutVars>
          <dgm:bulletEnabled val="1"/>
        </dgm:presLayoutVars>
      </dgm:prSet>
      <dgm:spPr/>
    </dgm:pt>
  </dgm:ptLst>
  <dgm:cxnLst>
    <dgm:cxn modelId="{0C952401-59F9-4EDC-A338-4E6DB997B479}" srcId="{4FE1C548-38CA-4E07-B6BD-02CB23ED8E1C}" destId="{194CE126-5510-4912-ADF7-1624432C5A4C}" srcOrd="1" destOrd="0" parTransId="{084CAB8D-C021-475B-A54D-9DBCEC743CF1}" sibTransId="{4BDA24C8-9FE0-4C1E-A498-8FC5A853C1F5}"/>
    <dgm:cxn modelId="{C9E3A001-E308-416B-ACB4-6199EDE919E3}" srcId="{4FE1C548-38CA-4E07-B6BD-02CB23ED8E1C}" destId="{31E7294D-5A49-4A33-8A5F-C94BB6917875}" srcOrd="0" destOrd="0" parTransId="{7CD04831-B101-4C7D-A149-17EB4BED8EB2}" sibTransId="{BBE82919-C5D6-4C4E-A868-78586DAB4675}"/>
    <dgm:cxn modelId="{45AF280E-CF12-4C74-99EE-B57796AE5BC0}" type="presOf" srcId="{565EB245-FCD8-4FF9-B22E-34B91005E078}" destId="{9F44240C-73EE-4857-A98D-6748CB86ADF1}" srcOrd="0" destOrd="0" presId="urn:microsoft.com/office/officeart/2005/8/layout/arrow5"/>
    <dgm:cxn modelId="{C2BE982B-8704-4EE2-8E02-14DE3CEFAA8A}" srcId="{92B51FD0-7647-43A7-8A6D-A5276FAF0605}" destId="{4FE1C548-38CA-4E07-B6BD-02CB23ED8E1C}" srcOrd="1" destOrd="0" parTransId="{37E49CAC-E12F-433F-9286-224D857B6C8A}" sibTransId="{67CB263D-2E5F-4680-96D9-A97275078E64}"/>
    <dgm:cxn modelId="{38E0C83A-FD3F-4982-9B9A-6E65F68A1CAD}" type="presOf" srcId="{92B51FD0-7647-43A7-8A6D-A5276FAF0605}" destId="{035FC9BB-4AFE-4547-BD0F-85EE2DA4F449}" srcOrd="0" destOrd="0" presId="urn:microsoft.com/office/officeart/2005/8/layout/arrow5"/>
    <dgm:cxn modelId="{39081F3E-46DB-44C3-ADCC-90039EBF80D1}" type="presOf" srcId="{4FE1C548-38CA-4E07-B6BD-02CB23ED8E1C}" destId="{61973E22-9AB2-44D5-BD53-89EA672A6731}" srcOrd="0" destOrd="0" presId="urn:microsoft.com/office/officeart/2005/8/layout/arrow5"/>
    <dgm:cxn modelId="{837E7383-A3F2-430F-969C-BF3D87D6F47A}" type="presOf" srcId="{31E7294D-5A49-4A33-8A5F-C94BB6917875}" destId="{61973E22-9AB2-44D5-BD53-89EA672A6731}" srcOrd="0" destOrd="1" presId="urn:microsoft.com/office/officeart/2005/8/layout/arrow5"/>
    <dgm:cxn modelId="{A0000EAC-F5C6-4696-BDC1-55BCF4B360DC}" type="presOf" srcId="{194CE126-5510-4912-ADF7-1624432C5A4C}" destId="{61973E22-9AB2-44D5-BD53-89EA672A6731}" srcOrd="0" destOrd="2" presId="urn:microsoft.com/office/officeart/2005/8/layout/arrow5"/>
    <dgm:cxn modelId="{0297C6EF-F3BD-47F5-A16C-913CCBBDB06C}" srcId="{92B51FD0-7647-43A7-8A6D-A5276FAF0605}" destId="{565EB245-FCD8-4FF9-B22E-34B91005E078}" srcOrd="0" destOrd="0" parTransId="{473BB081-FB5A-4B6F-886C-0E851249F97D}" sibTransId="{1D2B7E52-C16A-4431-9663-49C95235566F}"/>
    <dgm:cxn modelId="{231EA39A-FC4C-4D3B-AE9A-C287D06CBF43}" type="presParOf" srcId="{035FC9BB-4AFE-4547-BD0F-85EE2DA4F449}" destId="{9F44240C-73EE-4857-A98D-6748CB86ADF1}" srcOrd="0" destOrd="0" presId="urn:microsoft.com/office/officeart/2005/8/layout/arrow5"/>
    <dgm:cxn modelId="{DB59EB13-5673-487D-BEA5-ADEBCB72B4C7}" type="presParOf" srcId="{035FC9BB-4AFE-4547-BD0F-85EE2DA4F449}" destId="{61973E22-9AB2-44D5-BD53-89EA672A6731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FF2919-E01F-44D5-982D-1FF3957C0AE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F8FE9F6-7182-4B72-A71B-9063A8B99744}">
      <dgm:prSet/>
      <dgm:spPr/>
      <dgm:t>
        <a:bodyPr/>
        <a:lstStyle/>
        <a:p>
          <a:r>
            <a:rPr lang="da-DK"/>
            <a:t>Opgaven er individuel og skal skrives selvstændigt.</a:t>
          </a:r>
          <a:endParaRPr lang="en-US"/>
        </a:p>
      </dgm:t>
    </dgm:pt>
    <dgm:pt modelId="{330ADD62-3339-4D46-8E8F-347EE6BAAE5A}" type="parTrans" cxnId="{243F39BC-63DC-4D48-820B-8148D78C5988}">
      <dgm:prSet/>
      <dgm:spPr/>
      <dgm:t>
        <a:bodyPr/>
        <a:lstStyle/>
        <a:p>
          <a:endParaRPr lang="en-US"/>
        </a:p>
      </dgm:t>
    </dgm:pt>
    <dgm:pt modelId="{2584FCD2-7ABA-482E-B48B-784283472D2E}" type="sibTrans" cxnId="{243F39BC-63DC-4D48-820B-8148D78C5988}">
      <dgm:prSet/>
      <dgm:spPr/>
      <dgm:t>
        <a:bodyPr/>
        <a:lstStyle/>
        <a:p>
          <a:endParaRPr lang="en-US"/>
        </a:p>
      </dgm:t>
    </dgm:pt>
    <dgm:pt modelId="{EE979726-987F-43E5-B1E6-3DCB683AFFB1}">
      <dgm:prSet/>
      <dgm:spPr/>
      <dgm:t>
        <a:bodyPr/>
        <a:lstStyle/>
        <a:p>
          <a:r>
            <a:rPr lang="da-DK" dirty="0" err="1"/>
            <a:t>ChatGPT</a:t>
          </a:r>
          <a:r>
            <a:rPr lang="da-DK" dirty="0"/>
            <a:t> er ikke tilladt.</a:t>
          </a:r>
          <a:endParaRPr lang="en-US" dirty="0"/>
        </a:p>
      </dgm:t>
    </dgm:pt>
    <dgm:pt modelId="{18C6ADB4-D4E9-4888-9970-469C8374E39A}" type="parTrans" cxnId="{C9EFAD13-5E93-4962-99AD-F37441877E3C}">
      <dgm:prSet/>
      <dgm:spPr/>
      <dgm:t>
        <a:bodyPr/>
        <a:lstStyle/>
        <a:p>
          <a:endParaRPr lang="en-US"/>
        </a:p>
      </dgm:t>
    </dgm:pt>
    <dgm:pt modelId="{4B174180-8D90-4262-9398-0868BC61367B}" type="sibTrans" cxnId="{C9EFAD13-5E93-4962-99AD-F37441877E3C}">
      <dgm:prSet/>
      <dgm:spPr/>
      <dgm:t>
        <a:bodyPr/>
        <a:lstStyle/>
        <a:p>
          <a:endParaRPr lang="en-US"/>
        </a:p>
      </dgm:t>
    </dgm:pt>
    <dgm:pt modelId="{C335C29A-ACA4-41F1-AD76-9F1A67228E9C}" type="pres">
      <dgm:prSet presAssocID="{F8FF2919-E01F-44D5-982D-1FF3957C0AE1}" presName="linear" presStyleCnt="0">
        <dgm:presLayoutVars>
          <dgm:animLvl val="lvl"/>
          <dgm:resizeHandles val="exact"/>
        </dgm:presLayoutVars>
      </dgm:prSet>
      <dgm:spPr/>
    </dgm:pt>
    <dgm:pt modelId="{D1D96D9B-68F7-4A11-88FE-FA9637172CC2}" type="pres">
      <dgm:prSet presAssocID="{7F8FE9F6-7182-4B72-A71B-9063A8B9974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1935660-C1DF-4F09-9419-08705611FBA2}" type="pres">
      <dgm:prSet presAssocID="{2584FCD2-7ABA-482E-B48B-784283472D2E}" presName="spacer" presStyleCnt="0"/>
      <dgm:spPr/>
    </dgm:pt>
    <dgm:pt modelId="{BE65DAB3-4849-4B44-AD6C-92E06FAAD154}" type="pres">
      <dgm:prSet presAssocID="{EE979726-987F-43E5-B1E6-3DCB683AFFB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BB74901-5DEE-4E2D-8351-196B5A4D9E9F}" type="presOf" srcId="{EE979726-987F-43E5-B1E6-3DCB683AFFB1}" destId="{BE65DAB3-4849-4B44-AD6C-92E06FAAD154}" srcOrd="0" destOrd="0" presId="urn:microsoft.com/office/officeart/2005/8/layout/vList2"/>
    <dgm:cxn modelId="{C9EFAD13-5E93-4962-99AD-F37441877E3C}" srcId="{F8FF2919-E01F-44D5-982D-1FF3957C0AE1}" destId="{EE979726-987F-43E5-B1E6-3DCB683AFFB1}" srcOrd="1" destOrd="0" parTransId="{18C6ADB4-D4E9-4888-9970-469C8374E39A}" sibTransId="{4B174180-8D90-4262-9398-0868BC61367B}"/>
    <dgm:cxn modelId="{243F39BC-63DC-4D48-820B-8148D78C5988}" srcId="{F8FF2919-E01F-44D5-982D-1FF3957C0AE1}" destId="{7F8FE9F6-7182-4B72-A71B-9063A8B99744}" srcOrd="0" destOrd="0" parTransId="{330ADD62-3339-4D46-8E8F-347EE6BAAE5A}" sibTransId="{2584FCD2-7ABA-482E-B48B-784283472D2E}"/>
    <dgm:cxn modelId="{EDA172E0-E539-4F6F-AEFF-A77F6434A596}" type="presOf" srcId="{F8FF2919-E01F-44D5-982D-1FF3957C0AE1}" destId="{C335C29A-ACA4-41F1-AD76-9F1A67228E9C}" srcOrd="0" destOrd="0" presId="urn:microsoft.com/office/officeart/2005/8/layout/vList2"/>
    <dgm:cxn modelId="{36AE36FC-6D79-487E-AD36-3AD3BD6F8E00}" type="presOf" srcId="{7F8FE9F6-7182-4B72-A71B-9063A8B99744}" destId="{D1D96D9B-68F7-4A11-88FE-FA9637172CC2}" srcOrd="0" destOrd="0" presId="urn:microsoft.com/office/officeart/2005/8/layout/vList2"/>
    <dgm:cxn modelId="{AAA2F45E-B79C-4622-95B2-AEB7964886C0}" type="presParOf" srcId="{C335C29A-ACA4-41F1-AD76-9F1A67228E9C}" destId="{D1D96D9B-68F7-4A11-88FE-FA9637172CC2}" srcOrd="0" destOrd="0" presId="urn:microsoft.com/office/officeart/2005/8/layout/vList2"/>
    <dgm:cxn modelId="{8AA46EA2-1962-4731-9573-A3368919D3A1}" type="presParOf" srcId="{C335C29A-ACA4-41F1-AD76-9F1A67228E9C}" destId="{41935660-C1DF-4F09-9419-08705611FBA2}" srcOrd="1" destOrd="0" presId="urn:microsoft.com/office/officeart/2005/8/layout/vList2"/>
    <dgm:cxn modelId="{31E1A2D9-668D-4793-9C72-A301AE1B83D6}" type="presParOf" srcId="{C335C29A-ACA4-41F1-AD76-9F1A67228E9C}" destId="{BE65DAB3-4849-4B44-AD6C-92E06FAAD15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ED70DE-222C-45A3-860D-09A0705DEB4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A6E8483-F48A-4097-B79F-16852005B7D5}">
      <dgm:prSet/>
      <dgm:spPr/>
      <dgm:t>
        <a:bodyPr/>
        <a:lstStyle/>
        <a:p>
          <a:r>
            <a:rPr lang="da-DK" b="0" i="1"/>
            <a:t>Studieområdeprojektets rapport omfatter følgende elementer: </a:t>
          </a:r>
          <a:endParaRPr lang="en-US"/>
        </a:p>
      </dgm:t>
    </dgm:pt>
    <dgm:pt modelId="{715AB152-C82D-475E-800A-23B84A3A6E09}" type="parTrans" cxnId="{7BE8257D-0321-4CF3-A580-BC1907113B03}">
      <dgm:prSet/>
      <dgm:spPr/>
      <dgm:t>
        <a:bodyPr/>
        <a:lstStyle/>
        <a:p>
          <a:endParaRPr lang="en-US"/>
        </a:p>
      </dgm:t>
    </dgm:pt>
    <dgm:pt modelId="{6711BC8A-32D4-46DE-AFFE-5272710221CE}" type="sibTrans" cxnId="{7BE8257D-0321-4CF3-A580-BC1907113B03}">
      <dgm:prSet/>
      <dgm:spPr/>
      <dgm:t>
        <a:bodyPr/>
        <a:lstStyle/>
        <a:p>
          <a:endParaRPr lang="en-US"/>
        </a:p>
      </dgm:t>
    </dgm:pt>
    <dgm:pt modelId="{27B30BF1-E446-4E3D-AB56-795F7D0FE6EA}">
      <dgm:prSet/>
      <dgm:spPr/>
      <dgm:t>
        <a:bodyPr/>
        <a:lstStyle/>
        <a:p>
          <a:r>
            <a:rPr lang="da-DK" b="0" i="1"/>
            <a:t>1.</a:t>
          </a:r>
          <a:r>
            <a:rPr lang="da-DK" b="0" i="0"/>
            <a:t>       </a:t>
          </a:r>
          <a:r>
            <a:rPr lang="da-DK" b="0" i="1"/>
            <a:t>Forside</a:t>
          </a:r>
          <a:endParaRPr lang="en-US"/>
        </a:p>
      </dgm:t>
    </dgm:pt>
    <dgm:pt modelId="{945AB22D-B1D1-4431-B7D6-72FCB4B07582}" type="parTrans" cxnId="{99EE75E5-3B11-407A-B317-8B81A3667468}">
      <dgm:prSet/>
      <dgm:spPr/>
      <dgm:t>
        <a:bodyPr/>
        <a:lstStyle/>
        <a:p>
          <a:endParaRPr lang="en-US"/>
        </a:p>
      </dgm:t>
    </dgm:pt>
    <dgm:pt modelId="{B845FA92-CAAC-4950-A623-16211D39E208}" type="sibTrans" cxnId="{99EE75E5-3B11-407A-B317-8B81A3667468}">
      <dgm:prSet/>
      <dgm:spPr/>
      <dgm:t>
        <a:bodyPr/>
        <a:lstStyle/>
        <a:p>
          <a:endParaRPr lang="en-US"/>
        </a:p>
      </dgm:t>
    </dgm:pt>
    <dgm:pt modelId="{0DBD1FF0-903C-4BD4-A8A7-5A52DBA60FDF}">
      <dgm:prSet/>
      <dgm:spPr/>
      <dgm:t>
        <a:bodyPr/>
        <a:lstStyle/>
        <a:p>
          <a:r>
            <a:rPr lang="da-DK" b="0" i="1"/>
            <a:t>2.</a:t>
          </a:r>
          <a:r>
            <a:rPr lang="da-DK" b="0" i="0"/>
            <a:t>       </a:t>
          </a:r>
          <a:r>
            <a:rPr lang="da-DK" b="0" i="1"/>
            <a:t>opgaveformulering </a:t>
          </a:r>
          <a:endParaRPr lang="en-US"/>
        </a:p>
      </dgm:t>
    </dgm:pt>
    <dgm:pt modelId="{1F2338C8-92BA-4E00-9499-BD49192556D7}" type="parTrans" cxnId="{76C3E2C2-4067-4C87-B82E-C11E38C94304}">
      <dgm:prSet/>
      <dgm:spPr/>
      <dgm:t>
        <a:bodyPr/>
        <a:lstStyle/>
        <a:p>
          <a:endParaRPr lang="en-US"/>
        </a:p>
      </dgm:t>
    </dgm:pt>
    <dgm:pt modelId="{780A1437-D905-4C22-BC6B-AD359D68087C}" type="sibTrans" cxnId="{76C3E2C2-4067-4C87-B82E-C11E38C94304}">
      <dgm:prSet/>
      <dgm:spPr/>
      <dgm:t>
        <a:bodyPr/>
        <a:lstStyle/>
        <a:p>
          <a:endParaRPr lang="en-US"/>
        </a:p>
      </dgm:t>
    </dgm:pt>
    <dgm:pt modelId="{30A22AAD-5315-4550-9294-669756619A44}">
      <dgm:prSet/>
      <dgm:spPr/>
      <dgm:t>
        <a:bodyPr/>
        <a:lstStyle/>
        <a:p>
          <a:r>
            <a:rPr lang="da-DK" b="0" i="1"/>
            <a:t>3.</a:t>
          </a:r>
          <a:r>
            <a:rPr lang="da-DK" b="0" i="0"/>
            <a:t>       </a:t>
          </a:r>
          <a:r>
            <a:rPr lang="da-DK" b="0" i="1"/>
            <a:t>indholdsfortegnelse </a:t>
          </a:r>
          <a:endParaRPr lang="en-US"/>
        </a:p>
      </dgm:t>
    </dgm:pt>
    <dgm:pt modelId="{F64520E6-9CE9-495D-8D82-21B6230CF257}" type="parTrans" cxnId="{9A4D562E-0478-4FAB-BDA4-1F635E5D26C2}">
      <dgm:prSet/>
      <dgm:spPr/>
      <dgm:t>
        <a:bodyPr/>
        <a:lstStyle/>
        <a:p>
          <a:endParaRPr lang="en-US"/>
        </a:p>
      </dgm:t>
    </dgm:pt>
    <dgm:pt modelId="{32B4A695-5D70-46F8-ABB5-8490CC10B57D}" type="sibTrans" cxnId="{9A4D562E-0478-4FAB-BDA4-1F635E5D26C2}">
      <dgm:prSet/>
      <dgm:spPr/>
      <dgm:t>
        <a:bodyPr/>
        <a:lstStyle/>
        <a:p>
          <a:endParaRPr lang="en-US"/>
        </a:p>
      </dgm:t>
    </dgm:pt>
    <dgm:pt modelId="{78BD83BE-42D2-4F97-B092-386CCC525FAF}">
      <dgm:prSet/>
      <dgm:spPr/>
      <dgm:t>
        <a:bodyPr/>
        <a:lstStyle/>
        <a:p>
          <a:r>
            <a:rPr lang="da-DK" b="0" i="1"/>
            <a:t>4.</a:t>
          </a:r>
          <a:r>
            <a:rPr lang="da-DK" b="0" i="0"/>
            <a:t>       </a:t>
          </a:r>
          <a:r>
            <a:rPr lang="da-DK" b="0" i="1"/>
            <a:t>indledning </a:t>
          </a:r>
          <a:endParaRPr lang="en-US"/>
        </a:p>
      </dgm:t>
    </dgm:pt>
    <dgm:pt modelId="{EA58F630-4887-4129-8E3A-68DB1F6835B9}" type="parTrans" cxnId="{C776E97D-AA7C-402E-9E97-38C65A11EA97}">
      <dgm:prSet/>
      <dgm:spPr/>
      <dgm:t>
        <a:bodyPr/>
        <a:lstStyle/>
        <a:p>
          <a:endParaRPr lang="en-US"/>
        </a:p>
      </dgm:t>
    </dgm:pt>
    <dgm:pt modelId="{A1AB909C-67A0-4F97-B5CB-845C499AE715}" type="sibTrans" cxnId="{C776E97D-AA7C-402E-9E97-38C65A11EA97}">
      <dgm:prSet/>
      <dgm:spPr/>
      <dgm:t>
        <a:bodyPr/>
        <a:lstStyle/>
        <a:p>
          <a:endParaRPr lang="en-US"/>
        </a:p>
      </dgm:t>
    </dgm:pt>
    <dgm:pt modelId="{3B8670C1-E2B1-4E45-B685-1E2850A8FF01}">
      <dgm:prSet/>
      <dgm:spPr/>
      <dgm:t>
        <a:bodyPr/>
        <a:lstStyle/>
        <a:p>
          <a:r>
            <a:rPr lang="da-DK" b="0" i="1"/>
            <a:t>5.</a:t>
          </a:r>
          <a:r>
            <a:rPr lang="da-DK" b="0" i="0"/>
            <a:t>       </a:t>
          </a:r>
          <a:r>
            <a:rPr lang="da-DK" b="0" i="1"/>
            <a:t>metodeovervejelser </a:t>
          </a:r>
          <a:endParaRPr lang="en-US"/>
        </a:p>
      </dgm:t>
    </dgm:pt>
    <dgm:pt modelId="{E5AEBA04-038B-4D6A-8E7A-F32EB72C4CB3}" type="parTrans" cxnId="{B7D6B5CE-0FED-4FBF-9ACF-A74C8BA6999F}">
      <dgm:prSet/>
      <dgm:spPr/>
      <dgm:t>
        <a:bodyPr/>
        <a:lstStyle/>
        <a:p>
          <a:endParaRPr lang="en-US"/>
        </a:p>
      </dgm:t>
    </dgm:pt>
    <dgm:pt modelId="{6ED23D0C-869D-4F52-97B3-996B61CBEF77}" type="sibTrans" cxnId="{B7D6B5CE-0FED-4FBF-9ACF-A74C8BA6999F}">
      <dgm:prSet/>
      <dgm:spPr/>
      <dgm:t>
        <a:bodyPr/>
        <a:lstStyle/>
        <a:p>
          <a:endParaRPr lang="en-US"/>
        </a:p>
      </dgm:t>
    </dgm:pt>
    <dgm:pt modelId="{F708278A-0CCB-4F80-8FBC-9C55AD0FC98E}">
      <dgm:prSet/>
      <dgm:spPr/>
      <dgm:t>
        <a:bodyPr/>
        <a:lstStyle/>
        <a:p>
          <a:r>
            <a:rPr lang="da-DK" b="0" i="1"/>
            <a:t>6.</a:t>
          </a:r>
          <a:r>
            <a:rPr lang="da-DK" b="0" i="0"/>
            <a:t>       </a:t>
          </a:r>
          <a:r>
            <a:rPr lang="da-DK" b="0" i="1"/>
            <a:t>besvarelse af opgaveformuleringen </a:t>
          </a:r>
          <a:endParaRPr lang="en-US"/>
        </a:p>
      </dgm:t>
    </dgm:pt>
    <dgm:pt modelId="{981C88AD-FABD-4FA8-B551-AA0E8217E52C}" type="parTrans" cxnId="{B112829C-EF20-4581-9736-EFB3BACED183}">
      <dgm:prSet/>
      <dgm:spPr/>
      <dgm:t>
        <a:bodyPr/>
        <a:lstStyle/>
        <a:p>
          <a:endParaRPr lang="en-US"/>
        </a:p>
      </dgm:t>
    </dgm:pt>
    <dgm:pt modelId="{49D182B0-EB53-4592-96BB-15B7E5B6CE48}" type="sibTrans" cxnId="{B112829C-EF20-4581-9736-EFB3BACED183}">
      <dgm:prSet/>
      <dgm:spPr/>
      <dgm:t>
        <a:bodyPr/>
        <a:lstStyle/>
        <a:p>
          <a:endParaRPr lang="en-US"/>
        </a:p>
      </dgm:t>
    </dgm:pt>
    <dgm:pt modelId="{6F60A6B0-0243-4445-B00B-BADD2A2F3F7D}">
      <dgm:prSet/>
      <dgm:spPr/>
      <dgm:t>
        <a:bodyPr/>
        <a:lstStyle/>
        <a:p>
          <a:r>
            <a:rPr lang="da-DK" b="0" i="1"/>
            <a:t>7.</a:t>
          </a:r>
          <a:r>
            <a:rPr lang="da-DK" b="0" i="0"/>
            <a:t>       </a:t>
          </a:r>
          <a:r>
            <a:rPr lang="da-DK" b="0" i="1"/>
            <a:t>konklusion </a:t>
          </a:r>
          <a:endParaRPr lang="en-US"/>
        </a:p>
      </dgm:t>
    </dgm:pt>
    <dgm:pt modelId="{5D8FA6F1-4068-4488-B39F-36BC2E691FCD}" type="parTrans" cxnId="{EBC3D0DE-DE61-4468-979F-16FC5ABB3935}">
      <dgm:prSet/>
      <dgm:spPr/>
      <dgm:t>
        <a:bodyPr/>
        <a:lstStyle/>
        <a:p>
          <a:endParaRPr lang="en-US"/>
        </a:p>
      </dgm:t>
    </dgm:pt>
    <dgm:pt modelId="{531A2CDA-61DA-438E-B099-37DFC530F3F5}" type="sibTrans" cxnId="{EBC3D0DE-DE61-4468-979F-16FC5ABB3935}">
      <dgm:prSet/>
      <dgm:spPr/>
      <dgm:t>
        <a:bodyPr/>
        <a:lstStyle/>
        <a:p>
          <a:endParaRPr lang="en-US"/>
        </a:p>
      </dgm:t>
    </dgm:pt>
    <dgm:pt modelId="{DC326B84-9E77-4BF9-98C3-8E82C7E0CF74}">
      <dgm:prSet/>
      <dgm:spPr/>
      <dgm:t>
        <a:bodyPr/>
        <a:lstStyle/>
        <a:p>
          <a:r>
            <a:rPr lang="da-DK" b="0" i="1"/>
            <a:t>8.</a:t>
          </a:r>
          <a:r>
            <a:rPr lang="da-DK" b="0" i="0"/>
            <a:t>       </a:t>
          </a:r>
          <a:r>
            <a:rPr lang="da-DK" b="0" i="1"/>
            <a:t>litteraturliste </a:t>
          </a:r>
          <a:endParaRPr lang="en-US"/>
        </a:p>
      </dgm:t>
    </dgm:pt>
    <dgm:pt modelId="{4B2B2053-D657-448A-B27F-BDDAC033C824}" type="parTrans" cxnId="{13C89D01-C344-4EFE-9994-FC56F5B5EA42}">
      <dgm:prSet/>
      <dgm:spPr/>
      <dgm:t>
        <a:bodyPr/>
        <a:lstStyle/>
        <a:p>
          <a:endParaRPr lang="en-US"/>
        </a:p>
      </dgm:t>
    </dgm:pt>
    <dgm:pt modelId="{51850B30-B2BF-449C-8042-88B1C040C54E}" type="sibTrans" cxnId="{13C89D01-C344-4EFE-9994-FC56F5B5EA42}">
      <dgm:prSet/>
      <dgm:spPr/>
      <dgm:t>
        <a:bodyPr/>
        <a:lstStyle/>
        <a:p>
          <a:endParaRPr lang="en-US"/>
        </a:p>
      </dgm:t>
    </dgm:pt>
    <dgm:pt modelId="{636E13DD-8623-4658-A404-9CEFFED98E2A}">
      <dgm:prSet/>
      <dgm:spPr/>
      <dgm:t>
        <a:bodyPr/>
        <a:lstStyle/>
        <a:p>
          <a:r>
            <a:rPr lang="da-DK" b="0" i="1"/>
            <a:t>9.</a:t>
          </a:r>
          <a:r>
            <a:rPr lang="da-DK" b="0" i="0"/>
            <a:t>       </a:t>
          </a:r>
          <a:r>
            <a:rPr lang="da-DK" b="0" i="1"/>
            <a:t>bilag. </a:t>
          </a:r>
          <a:endParaRPr lang="en-US"/>
        </a:p>
      </dgm:t>
    </dgm:pt>
    <dgm:pt modelId="{DAC2BAED-64B2-4296-84FF-1F4446F93A0D}" type="parTrans" cxnId="{FAC1C2E9-56B6-4C14-8AA9-9FEB70586D77}">
      <dgm:prSet/>
      <dgm:spPr/>
      <dgm:t>
        <a:bodyPr/>
        <a:lstStyle/>
        <a:p>
          <a:endParaRPr lang="en-US"/>
        </a:p>
      </dgm:t>
    </dgm:pt>
    <dgm:pt modelId="{ADC533E1-E4BF-4863-9E2F-237A20DD7CC0}" type="sibTrans" cxnId="{FAC1C2E9-56B6-4C14-8AA9-9FEB70586D77}">
      <dgm:prSet/>
      <dgm:spPr/>
      <dgm:t>
        <a:bodyPr/>
        <a:lstStyle/>
        <a:p>
          <a:endParaRPr lang="en-US"/>
        </a:p>
      </dgm:t>
    </dgm:pt>
    <dgm:pt modelId="{EDB68861-3BB4-412D-AE33-A2CCF0013B3F}" type="pres">
      <dgm:prSet presAssocID="{D6ED70DE-222C-45A3-860D-09A0705DEB48}" presName="linear" presStyleCnt="0">
        <dgm:presLayoutVars>
          <dgm:animLvl val="lvl"/>
          <dgm:resizeHandles val="exact"/>
        </dgm:presLayoutVars>
      </dgm:prSet>
      <dgm:spPr/>
    </dgm:pt>
    <dgm:pt modelId="{205A1DD6-21E0-4FBD-A107-0CAAE0355F19}" type="pres">
      <dgm:prSet presAssocID="{3A6E8483-F48A-4097-B79F-16852005B7D5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756DBCBA-FF3C-42B9-9E2C-580FC7F705B9}" type="pres">
      <dgm:prSet presAssocID="{6711BC8A-32D4-46DE-AFFE-5272710221CE}" presName="spacer" presStyleCnt="0"/>
      <dgm:spPr/>
    </dgm:pt>
    <dgm:pt modelId="{C2C14E5B-C61A-4104-A05E-510BA827C5EB}" type="pres">
      <dgm:prSet presAssocID="{27B30BF1-E446-4E3D-AB56-795F7D0FE6EA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B060E4FE-22D7-485F-A572-90505EF33122}" type="pres">
      <dgm:prSet presAssocID="{B845FA92-CAAC-4950-A623-16211D39E208}" presName="spacer" presStyleCnt="0"/>
      <dgm:spPr/>
    </dgm:pt>
    <dgm:pt modelId="{4D92F24B-5EB8-434C-BA9F-3A31652FF373}" type="pres">
      <dgm:prSet presAssocID="{0DBD1FF0-903C-4BD4-A8A7-5A52DBA60FDF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67DE52A0-81D4-45E0-BE19-31DEF13884B0}" type="pres">
      <dgm:prSet presAssocID="{780A1437-D905-4C22-BC6B-AD359D68087C}" presName="spacer" presStyleCnt="0"/>
      <dgm:spPr/>
    </dgm:pt>
    <dgm:pt modelId="{0932721C-539B-46B8-AFC7-1BB32A603694}" type="pres">
      <dgm:prSet presAssocID="{30A22AAD-5315-4550-9294-669756619A44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029C4B10-D2C6-4FAE-BF91-D61D6B3605FD}" type="pres">
      <dgm:prSet presAssocID="{32B4A695-5D70-46F8-ABB5-8490CC10B57D}" presName="spacer" presStyleCnt="0"/>
      <dgm:spPr/>
    </dgm:pt>
    <dgm:pt modelId="{35DE3C51-66E0-4128-BC11-407953599CFF}" type="pres">
      <dgm:prSet presAssocID="{78BD83BE-42D2-4F97-B092-386CCC525FAF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F9A93E7A-0F7C-47EA-A930-459249D7EF52}" type="pres">
      <dgm:prSet presAssocID="{A1AB909C-67A0-4F97-B5CB-845C499AE715}" presName="spacer" presStyleCnt="0"/>
      <dgm:spPr/>
    </dgm:pt>
    <dgm:pt modelId="{894A7F4C-E950-46E9-8124-D7F51B358BB8}" type="pres">
      <dgm:prSet presAssocID="{3B8670C1-E2B1-4E45-B685-1E2850A8FF01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ADE3C64F-036B-4B67-89EF-D9D44AB331CC}" type="pres">
      <dgm:prSet presAssocID="{6ED23D0C-869D-4F52-97B3-996B61CBEF77}" presName="spacer" presStyleCnt="0"/>
      <dgm:spPr/>
    </dgm:pt>
    <dgm:pt modelId="{D0EB2054-C522-4344-B14A-F68617DDB92E}" type="pres">
      <dgm:prSet presAssocID="{F708278A-0CCB-4F80-8FBC-9C55AD0FC98E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71CF41B2-2B9F-46B0-9AA9-6A3EEB7C4A47}" type="pres">
      <dgm:prSet presAssocID="{49D182B0-EB53-4592-96BB-15B7E5B6CE48}" presName="spacer" presStyleCnt="0"/>
      <dgm:spPr/>
    </dgm:pt>
    <dgm:pt modelId="{D5A70821-AF36-4D3C-BF51-E38F27890CDA}" type="pres">
      <dgm:prSet presAssocID="{6F60A6B0-0243-4445-B00B-BADD2A2F3F7D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AAB7E92F-6A68-457B-8C42-B47FF55D047D}" type="pres">
      <dgm:prSet presAssocID="{531A2CDA-61DA-438E-B099-37DFC530F3F5}" presName="spacer" presStyleCnt="0"/>
      <dgm:spPr/>
    </dgm:pt>
    <dgm:pt modelId="{12A75029-8BCC-477F-B04F-DC1183E804C5}" type="pres">
      <dgm:prSet presAssocID="{DC326B84-9E77-4BF9-98C3-8E82C7E0CF74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C43C366E-73BE-44FD-82F9-E35FAE576558}" type="pres">
      <dgm:prSet presAssocID="{51850B30-B2BF-449C-8042-88B1C040C54E}" presName="spacer" presStyleCnt="0"/>
      <dgm:spPr/>
    </dgm:pt>
    <dgm:pt modelId="{6A522FD9-BD3F-4E32-82E3-81B77D07E4F1}" type="pres">
      <dgm:prSet presAssocID="{636E13DD-8623-4658-A404-9CEFFED98E2A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13C89D01-C344-4EFE-9994-FC56F5B5EA42}" srcId="{D6ED70DE-222C-45A3-860D-09A0705DEB48}" destId="{DC326B84-9E77-4BF9-98C3-8E82C7E0CF74}" srcOrd="8" destOrd="0" parTransId="{4B2B2053-D657-448A-B27F-BDDAC033C824}" sibTransId="{51850B30-B2BF-449C-8042-88B1C040C54E}"/>
    <dgm:cxn modelId="{6D244D0A-AD03-4BBB-955A-1973D847917B}" type="presOf" srcId="{27B30BF1-E446-4E3D-AB56-795F7D0FE6EA}" destId="{C2C14E5B-C61A-4104-A05E-510BA827C5EB}" srcOrd="0" destOrd="0" presId="urn:microsoft.com/office/officeart/2005/8/layout/vList2"/>
    <dgm:cxn modelId="{9A4D562E-0478-4FAB-BDA4-1F635E5D26C2}" srcId="{D6ED70DE-222C-45A3-860D-09A0705DEB48}" destId="{30A22AAD-5315-4550-9294-669756619A44}" srcOrd="3" destOrd="0" parTransId="{F64520E6-9CE9-495D-8D82-21B6230CF257}" sibTransId="{32B4A695-5D70-46F8-ABB5-8490CC10B57D}"/>
    <dgm:cxn modelId="{32C0905E-4C7A-49DC-B958-725424291AA1}" type="presOf" srcId="{D6ED70DE-222C-45A3-860D-09A0705DEB48}" destId="{EDB68861-3BB4-412D-AE33-A2CCF0013B3F}" srcOrd="0" destOrd="0" presId="urn:microsoft.com/office/officeart/2005/8/layout/vList2"/>
    <dgm:cxn modelId="{74A4C547-B723-48A5-93FF-35FD3B68D8A4}" type="presOf" srcId="{3B8670C1-E2B1-4E45-B685-1E2850A8FF01}" destId="{894A7F4C-E950-46E9-8124-D7F51B358BB8}" srcOrd="0" destOrd="0" presId="urn:microsoft.com/office/officeart/2005/8/layout/vList2"/>
    <dgm:cxn modelId="{471DC06A-0FA0-4A22-ADDA-266748A88D7F}" type="presOf" srcId="{30A22AAD-5315-4550-9294-669756619A44}" destId="{0932721C-539B-46B8-AFC7-1BB32A603694}" srcOrd="0" destOrd="0" presId="urn:microsoft.com/office/officeart/2005/8/layout/vList2"/>
    <dgm:cxn modelId="{959C6D6C-97D9-4402-BEC4-AFB4D6B22B23}" type="presOf" srcId="{6F60A6B0-0243-4445-B00B-BADD2A2F3F7D}" destId="{D5A70821-AF36-4D3C-BF51-E38F27890CDA}" srcOrd="0" destOrd="0" presId="urn:microsoft.com/office/officeart/2005/8/layout/vList2"/>
    <dgm:cxn modelId="{FD871351-E9E4-482B-876A-B4844D00A62B}" type="presOf" srcId="{636E13DD-8623-4658-A404-9CEFFED98E2A}" destId="{6A522FD9-BD3F-4E32-82E3-81B77D07E4F1}" srcOrd="0" destOrd="0" presId="urn:microsoft.com/office/officeart/2005/8/layout/vList2"/>
    <dgm:cxn modelId="{3E380A77-6747-4324-B380-69CBDD85406C}" type="presOf" srcId="{3A6E8483-F48A-4097-B79F-16852005B7D5}" destId="{205A1DD6-21E0-4FBD-A107-0CAAE0355F19}" srcOrd="0" destOrd="0" presId="urn:microsoft.com/office/officeart/2005/8/layout/vList2"/>
    <dgm:cxn modelId="{CD7AA97B-D200-40C3-BA02-535932BC5F1D}" type="presOf" srcId="{0DBD1FF0-903C-4BD4-A8A7-5A52DBA60FDF}" destId="{4D92F24B-5EB8-434C-BA9F-3A31652FF373}" srcOrd="0" destOrd="0" presId="urn:microsoft.com/office/officeart/2005/8/layout/vList2"/>
    <dgm:cxn modelId="{7BE8257D-0321-4CF3-A580-BC1907113B03}" srcId="{D6ED70DE-222C-45A3-860D-09A0705DEB48}" destId="{3A6E8483-F48A-4097-B79F-16852005B7D5}" srcOrd="0" destOrd="0" parTransId="{715AB152-C82D-475E-800A-23B84A3A6E09}" sibTransId="{6711BC8A-32D4-46DE-AFFE-5272710221CE}"/>
    <dgm:cxn modelId="{C776E97D-AA7C-402E-9E97-38C65A11EA97}" srcId="{D6ED70DE-222C-45A3-860D-09A0705DEB48}" destId="{78BD83BE-42D2-4F97-B092-386CCC525FAF}" srcOrd="4" destOrd="0" parTransId="{EA58F630-4887-4129-8E3A-68DB1F6835B9}" sibTransId="{A1AB909C-67A0-4F97-B5CB-845C499AE715}"/>
    <dgm:cxn modelId="{9793528B-E31F-46BA-A3DC-660C56F58B69}" type="presOf" srcId="{78BD83BE-42D2-4F97-B092-386CCC525FAF}" destId="{35DE3C51-66E0-4128-BC11-407953599CFF}" srcOrd="0" destOrd="0" presId="urn:microsoft.com/office/officeart/2005/8/layout/vList2"/>
    <dgm:cxn modelId="{B112829C-EF20-4581-9736-EFB3BACED183}" srcId="{D6ED70DE-222C-45A3-860D-09A0705DEB48}" destId="{F708278A-0CCB-4F80-8FBC-9C55AD0FC98E}" srcOrd="6" destOrd="0" parTransId="{981C88AD-FABD-4FA8-B551-AA0E8217E52C}" sibTransId="{49D182B0-EB53-4592-96BB-15B7E5B6CE48}"/>
    <dgm:cxn modelId="{E6213DAB-5E45-4E8C-816D-9C66EB76BDC3}" type="presOf" srcId="{DC326B84-9E77-4BF9-98C3-8E82C7E0CF74}" destId="{12A75029-8BCC-477F-B04F-DC1183E804C5}" srcOrd="0" destOrd="0" presId="urn:microsoft.com/office/officeart/2005/8/layout/vList2"/>
    <dgm:cxn modelId="{B90CBDAE-0F37-4DF9-A2ED-6CEFF0566C21}" type="presOf" srcId="{F708278A-0CCB-4F80-8FBC-9C55AD0FC98E}" destId="{D0EB2054-C522-4344-B14A-F68617DDB92E}" srcOrd="0" destOrd="0" presId="urn:microsoft.com/office/officeart/2005/8/layout/vList2"/>
    <dgm:cxn modelId="{76C3E2C2-4067-4C87-B82E-C11E38C94304}" srcId="{D6ED70DE-222C-45A3-860D-09A0705DEB48}" destId="{0DBD1FF0-903C-4BD4-A8A7-5A52DBA60FDF}" srcOrd="2" destOrd="0" parTransId="{1F2338C8-92BA-4E00-9499-BD49192556D7}" sibTransId="{780A1437-D905-4C22-BC6B-AD359D68087C}"/>
    <dgm:cxn modelId="{B7D6B5CE-0FED-4FBF-9ACF-A74C8BA6999F}" srcId="{D6ED70DE-222C-45A3-860D-09A0705DEB48}" destId="{3B8670C1-E2B1-4E45-B685-1E2850A8FF01}" srcOrd="5" destOrd="0" parTransId="{E5AEBA04-038B-4D6A-8E7A-F32EB72C4CB3}" sibTransId="{6ED23D0C-869D-4F52-97B3-996B61CBEF77}"/>
    <dgm:cxn modelId="{EBC3D0DE-DE61-4468-979F-16FC5ABB3935}" srcId="{D6ED70DE-222C-45A3-860D-09A0705DEB48}" destId="{6F60A6B0-0243-4445-B00B-BADD2A2F3F7D}" srcOrd="7" destOrd="0" parTransId="{5D8FA6F1-4068-4488-B39F-36BC2E691FCD}" sibTransId="{531A2CDA-61DA-438E-B099-37DFC530F3F5}"/>
    <dgm:cxn modelId="{99EE75E5-3B11-407A-B317-8B81A3667468}" srcId="{D6ED70DE-222C-45A3-860D-09A0705DEB48}" destId="{27B30BF1-E446-4E3D-AB56-795F7D0FE6EA}" srcOrd="1" destOrd="0" parTransId="{945AB22D-B1D1-4431-B7D6-72FCB4B07582}" sibTransId="{B845FA92-CAAC-4950-A623-16211D39E208}"/>
    <dgm:cxn modelId="{FAC1C2E9-56B6-4C14-8AA9-9FEB70586D77}" srcId="{D6ED70DE-222C-45A3-860D-09A0705DEB48}" destId="{636E13DD-8623-4658-A404-9CEFFED98E2A}" srcOrd="9" destOrd="0" parTransId="{DAC2BAED-64B2-4296-84FF-1F4446F93A0D}" sibTransId="{ADC533E1-E4BF-4863-9E2F-237A20DD7CC0}"/>
    <dgm:cxn modelId="{888D9B3B-7920-465C-9155-C4577D63F895}" type="presParOf" srcId="{EDB68861-3BB4-412D-AE33-A2CCF0013B3F}" destId="{205A1DD6-21E0-4FBD-A107-0CAAE0355F19}" srcOrd="0" destOrd="0" presId="urn:microsoft.com/office/officeart/2005/8/layout/vList2"/>
    <dgm:cxn modelId="{C01EE7A9-B49F-404F-9FA5-025C954B5288}" type="presParOf" srcId="{EDB68861-3BB4-412D-AE33-A2CCF0013B3F}" destId="{756DBCBA-FF3C-42B9-9E2C-580FC7F705B9}" srcOrd="1" destOrd="0" presId="urn:microsoft.com/office/officeart/2005/8/layout/vList2"/>
    <dgm:cxn modelId="{91B065D7-93A6-4D79-97B2-13C68CF0DD0D}" type="presParOf" srcId="{EDB68861-3BB4-412D-AE33-A2CCF0013B3F}" destId="{C2C14E5B-C61A-4104-A05E-510BA827C5EB}" srcOrd="2" destOrd="0" presId="urn:microsoft.com/office/officeart/2005/8/layout/vList2"/>
    <dgm:cxn modelId="{C38A7676-5E66-45B0-931F-FBFB915383D0}" type="presParOf" srcId="{EDB68861-3BB4-412D-AE33-A2CCF0013B3F}" destId="{B060E4FE-22D7-485F-A572-90505EF33122}" srcOrd="3" destOrd="0" presId="urn:microsoft.com/office/officeart/2005/8/layout/vList2"/>
    <dgm:cxn modelId="{3A48C1B3-DA48-483F-9A11-13A7311B4859}" type="presParOf" srcId="{EDB68861-3BB4-412D-AE33-A2CCF0013B3F}" destId="{4D92F24B-5EB8-434C-BA9F-3A31652FF373}" srcOrd="4" destOrd="0" presId="urn:microsoft.com/office/officeart/2005/8/layout/vList2"/>
    <dgm:cxn modelId="{6F1ADA29-329F-4AFF-BB96-2BA23A937891}" type="presParOf" srcId="{EDB68861-3BB4-412D-AE33-A2CCF0013B3F}" destId="{67DE52A0-81D4-45E0-BE19-31DEF13884B0}" srcOrd="5" destOrd="0" presId="urn:microsoft.com/office/officeart/2005/8/layout/vList2"/>
    <dgm:cxn modelId="{A04C78FB-95F6-4597-B8EF-23B4124E935B}" type="presParOf" srcId="{EDB68861-3BB4-412D-AE33-A2CCF0013B3F}" destId="{0932721C-539B-46B8-AFC7-1BB32A603694}" srcOrd="6" destOrd="0" presId="urn:microsoft.com/office/officeart/2005/8/layout/vList2"/>
    <dgm:cxn modelId="{C9A5B26E-A4D1-4E1B-8537-7B54EAAD148C}" type="presParOf" srcId="{EDB68861-3BB4-412D-AE33-A2CCF0013B3F}" destId="{029C4B10-D2C6-4FAE-BF91-D61D6B3605FD}" srcOrd="7" destOrd="0" presId="urn:microsoft.com/office/officeart/2005/8/layout/vList2"/>
    <dgm:cxn modelId="{2EF556F6-CF29-4413-8181-236077350CC4}" type="presParOf" srcId="{EDB68861-3BB4-412D-AE33-A2CCF0013B3F}" destId="{35DE3C51-66E0-4128-BC11-407953599CFF}" srcOrd="8" destOrd="0" presId="urn:microsoft.com/office/officeart/2005/8/layout/vList2"/>
    <dgm:cxn modelId="{4B373E11-F613-4FBC-B30C-6C5B77440214}" type="presParOf" srcId="{EDB68861-3BB4-412D-AE33-A2CCF0013B3F}" destId="{F9A93E7A-0F7C-47EA-A930-459249D7EF52}" srcOrd="9" destOrd="0" presId="urn:microsoft.com/office/officeart/2005/8/layout/vList2"/>
    <dgm:cxn modelId="{C4BFE39D-BB82-4FC6-88FC-DFC2E1B93CE6}" type="presParOf" srcId="{EDB68861-3BB4-412D-AE33-A2CCF0013B3F}" destId="{894A7F4C-E950-46E9-8124-D7F51B358BB8}" srcOrd="10" destOrd="0" presId="urn:microsoft.com/office/officeart/2005/8/layout/vList2"/>
    <dgm:cxn modelId="{B2C2D6E0-FC7A-4AAC-9C1B-1294F04F1020}" type="presParOf" srcId="{EDB68861-3BB4-412D-AE33-A2CCF0013B3F}" destId="{ADE3C64F-036B-4B67-89EF-D9D44AB331CC}" srcOrd="11" destOrd="0" presId="urn:microsoft.com/office/officeart/2005/8/layout/vList2"/>
    <dgm:cxn modelId="{74A36F80-37F9-4284-92D9-51E86A38C8EB}" type="presParOf" srcId="{EDB68861-3BB4-412D-AE33-A2CCF0013B3F}" destId="{D0EB2054-C522-4344-B14A-F68617DDB92E}" srcOrd="12" destOrd="0" presId="urn:microsoft.com/office/officeart/2005/8/layout/vList2"/>
    <dgm:cxn modelId="{0BD8389C-4AB0-4464-9FC2-E6E820CFE810}" type="presParOf" srcId="{EDB68861-3BB4-412D-AE33-A2CCF0013B3F}" destId="{71CF41B2-2B9F-46B0-9AA9-6A3EEB7C4A47}" srcOrd="13" destOrd="0" presId="urn:microsoft.com/office/officeart/2005/8/layout/vList2"/>
    <dgm:cxn modelId="{C1A7DEBE-7F83-435F-A349-6B60BC01526C}" type="presParOf" srcId="{EDB68861-3BB4-412D-AE33-A2CCF0013B3F}" destId="{D5A70821-AF36-4D3C-BF51-E38F27890CDA}" srcOrd="14" destOrd="0" presId="urn:microsoft.com/office/officeart/2005/8/layout/vList2"/>
    <dgm:cxn modelId="{06DB52E5-F8B4-4784-ABA1-57000B26AD50}" type="presParOf" srcId="{EDB68861-3BB4-412D-AE33-A2CCF0013B3F}" destId="{AAB7E92F-6A68-457B-8C42-B47FF55D047D}" srcOrd="15" destOrd="0" presId="urn:microsoft.com/office/officeart/2005/8/layout/vList2"/>
    <dgm:cxn modelId="{F2BF8674-35BF-42AE-9228-ECC8B8F165B4}" type="presParOf" srcId="{EDB68861-3BB4-412D-AE33-A2CCF0013B3F}" destId="{12A75029-8BCC-477F-B04F-DC1183E804C5}" srcOrd="16" destOrd="0" presId="urn:microsoft.com/office/officeart/2005/8/layout/vList2"/>
    <dgm:cxn modelId="{32691B2C-FFE7-49D3-9D7E-9B69A16D0F13}" type="presParOf" srcId="{EDB68861-3BB4-412D-AE33-A2CCF0013B3F}" destId="{C43C366E-73BE-44FD-82F9-E35FAE576558}" srcOrd="17" destOrd="0" presId="urn:microsoft.com/office/officeart/2005/8/layout/vList2"/>
    <dgm:cxn modelId="{74F501BE-1934-4DA6-91E0-49292B9134DC}" type="presParOf" srcId="{EDB68861-3BB4-412D-AE33-A2CCF0013B3F}" destId="{6A522FD9-BD3F-4E32-82E3-81B77D07E4F1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72DAA0-1F46-42EA-A41E-BB6DB2365839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2A4FB9E-6825-47A2-800F-142E481AC590}">
      <dgm:prSet/>
      <dgm:spPr/>
      <dgm:t>
        <a:bodyPr/>
        <a:lstStyle/>
        <a:p>
          <a:r>
            <a:rPr lang="da-DK"/>
            <a:t>Den videnskabelige basismodel kan du benytte til dit metodeafsnit samt de oplæg du har fået af henholdsvis Doga og undertegnede i afsætning og engelsk.</a:t>
          </a:r>
          <a:endParaRPr lang="en-US"/>
        </a:p>
      </dgm:t>
    </dgm:pt>
    <dgm:pt modelId="{77D7F3B7-1F5C-4C1A-B213-0BCAC83C8389}" type="parTrans" cxnId="{3EE43E73-E1E1-4844-9A97-90E171AEE565}">
      <dgm:prSet/>
      <dgm:spPr/>
      <dgm:t>
        <a:bodyPr/>
        <a:lstStyle/>
        <a:p>
          <a:endParaRPr lang="en-US"/>
        </a:p>
      </dgm:t>
    </dgm:pt>
    <dgm:pt modelId="{C0952E20-F19A-4534-80C6-EC3FD688A724}" type="sibTrans" cxnId="{3EE43E73-E1E1-4844-9A97-90E171AEE565}">
      <dgm:prSet/>
      <dgm:spPr/>
      <dgm:t>
        <a:bodyPr/>
        <a:lstStyle/>
        <a:p>
          <a:endParaRPr lang="en-US"/>
        </a:p>
      </dgm:t>
    </dgm:pt>
    <dgm:pt modelId="{C92CD981-0E91-42AD-9674-2EB7C96585A6}">
      <dgm:prSet/>
      <dgm:spPr/>
      <dgm:t>
        <a:bodyPr/>
        <a:lstStyle/>
        <a:p>
          <a:r>
            <a:rPr lang="da-DK" dirty="0">
              <a:hlinkClick xmlns:r="http://schemas.openxmlformats.org/officeDocument/2006/relationships" r:id="rId1"/>
            </a:rPr>
            <a:t>https://opgaveguidentilhhx.systime.dk/?id=145#c262</a:t>
          </a:r>
          <a:r>
            <a:rPr lang="da-DK" dirty="0"/>
            <a:t> </a:t>
          </a:r>
          <a:endParaRPr lang="en-US" dirty="0"/>
        </a:p>
      </dgm:t>
    </dgm:pt>
    <dgm:pt modelId="{B0B3498C-984A-4220-A32E-04C3DE47BD9A}" type="parTrans" cxnId="{01C18D6B-B19A-4159-B43C-B4AD7BBBAEC6}">
      <dgm:prSet/>
      <dgm:spPr/>
      <dgm:t>
        <a:bodyPr/>
        <a:lstStyle/>
        <a:p>
          <a:endParaRPr lang="en-US"/>
        </a:p>
      </dgm:t>
    </dgm:pt>
    <dgm:pt modelId="{2DA28581-F5C2-415E-9B7C-CBE41BC1F565}" type="sibTrans" cxnId="{01C18D6B-B19A-4159-B43C-B4AD7BBBAEC6}">
      <dgm:prSet/>
      <dgm:spPr/>
      <dgm:t>
        <a:bodyPr/>
        <a:lstStyle/>
        <a:p>
          <a:endParaRPr lang="en-US"/>
        </a:p>
      </dgm:t>
    </dgm:pt>
    <dgm:pt modelId="{905B0CB5-E6D1-455E-86A3-2624B675FBED}" type="pres">
      <dgm:prSet presAssocID="{7372DAA0-1F46-42EA-A41E-BB6DB2365839}" presName="linear" presStyleCnt="0">
        <dgm:presLayoutVars>
          <dgm:animLvl val="lvl"/>
          <dgm:resizeHandles val="exact"/>
        </dgm:presLayoutVars>
      </dgm:prSet>
      <dgm:spPr/>
    </dgm:pt>
    <dgm:pt modelId="{64EA6C2C-7750-4300-BE4D-166354475BBD}" type="pres">
      <dgm:prSet presAssocID="{42A4FB9E-6825-47A2-800F-142E481AC59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20A8E9E-7753-457A-87B1-B6EFE5721474}" type="pres">
      <dgm:prSet presAssocID="{C0952E20-F19A-4534-80C6-EC3FD688A724}" presName="spacer" presStyleCnt="0"/>
      <dgm:spPr/>
    </dgm:pt>
    <dgm:pt modelId="{4F0CF184-332D-4D11-826B-A5BCA7559050}" type="pres">
      <dgm:prSet presAssocID="{C92CD981-0E91-42AD-9674-2EB7C96585A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1C18D6B-B19A-4159-B43C-B4AD7BBBAEC6}" srcId="{7372DAA0-1F46-42EA-A41E-BB6DB2365839}" destId="{C92CD981-0E91-42AD-9674-2EB7C96585A6}" srcOrd="1" destOrd="0" parTransId="{B0B3498C-984A-4220-A32E-04C3DE47BD9A}" sibTransId="{2DA28581-F5C2-415E-9B7C-CBE41BC1F565}"/>
    <dgm:cxn modelId="{3EE43E73-E1E1-4844-9A97-90E171AEE565}" srcId="{7372DAA0-1F46-42EA-A41E-BB6DB2365839}" destId="{42A4FB9E-6825-47A2-800F-142E481AC590}" srcOrd="0" destOrd="0" parTransId="{77D7F3B7-1F5C-4C1A-B213-0BCAC83C8389}" sibTransId="{C0952E20-F19A-4534-80C6-EC3FD688A724}"/>
    <dgm:cxn modelId="{573B965A-8803-41C4-87BE-0934E340FB5F}" type="presOf" srcId="{7372DAA0-1F46-42EA-A41E-BB6DB2365839}" destId="{905B0CB5-E6D1-455E-86A3-2624B675FBED}" srcOrd="0" destOrd="0" presId="urn:microsoft.com/office/officeart/2005/8/layout/vList2"/>
    <dgm:cxn modelId="{1271F69A-7388-4E75-8BE4-6F3831C8C700}" type="presOf" srcId="{42A4FB9E-6825-47A2-800F-142E481AC590}" destId="{64EA6C2C-7750-4300-BE4D-166354475BBD}" srcOrd="0" destOrd="0" presId="urn:microsoft.com/office/officeart/2005/8/layout/vList2"/>
    <dgm:cxn modelId="{35C8FBC3-6634-47B7-B0A6-D8D2495DA497}" type="presOf" srcId="{C92CD981-0E91-42AD-9674-2EB7C96585A6}" destId="{4F0CF184-332D-4D11-826B-A5BCA7559050}" srcOrd="0" destOrd="0" presId="urn:microsoft.com/office/officeart/2005/8/layout/vList2"/>
    <dgm:cxn modelId="{F5368013-FC20-46AB-9524-3F3E0E5AAC4B}" type="presParOf" srcId="{905B0CB5-E6D1-455E-86A3-2624B675FBED}" destId="{64EA6C2C-7750-4300-BE4D-166354475BBD}" srcOrd="0" destOrd="0" presId="urn:microsoft.com/office/officeart/2005/8/layout/vList2"/>
    <dgm:cxn modelId="{C9C1307A-07EF-45F0-A873-7A21DAA5D367}" type="presParOf" srcId="{905B0CB5-E6D1-455E-86A3-2624B675FBED}" destId="{520A8E9E-7753-457A-87B1-B6EFE5721474}" srcOrd="1" destOrd="0" presId="urn:microsoft.com/office/officeart/2005/8/layout/vList2"/>
    <dgm:cxn modelId="{5E57F012-9F50-4350-B56C-9D3B2D112C9B}" type="presParOf" srcId="{905B0CB5-E6D1-455E-86A3-2624B675FBED}" destId="{4F0CF184-332D-4D11-826B-A5BCA755905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D8D327-C22C-4920-9D99-759B0A2C5C62}" type="doc">
      <dgm:prSet loTypeId="urn:microsoft.com/office/officeart/2005/8/layout/cycle5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68C7955-73A3-4A2B-9076-F47D0E3615E7}">
      <dgm:prSet/>
      <dgm:spPr/>
      <dgm:t>
        <a:bodyPr/>
        <a:lstStyle/>
        <a:p>
          <a:r>
            <a:rPr lang="da-DK" b="0" i="0"/>
            <a:t>Ved bedømmelse af </a:t>
          </a:r>
          <a:r>
            <a:rPr lang="da-DK" b="0" i="0" u="sng"/>
            <a:t>den skriftlige rapport</a:t>
          </a:r>
          <a:r>
            <a:rPr lang="da-DK" b="0" i="0"/>
            <a:t> lægges vægt på:</a:t>
          </a:r>
          <a:endParaRPr lang="en-US"/>
        </a:p>
      </dgm:t>
    </dgm:pt>
    <dgm:pt modelId="{E46A7D0B-C8D6-4A47-B1E8-D63072BD3EC1}" type="parTrans" cxnId="{CF1297A2-BEF2-4EC3-A25D-AC1D9946C4DE}">
      <dgm:prSet/>
      <dgm:spPr/>
      <dgm:t>
        <a:bodyPr/>
        <a:lstStyle/>
        <a:p>
          <a:endParaRPr lang="en-US"/>
        </a:p>
      </dgm:t>
    </dgm:pt>
    <dgm:pt modelId="{5EF92230-9DEF-4B03-AE48-8F73BA22E33F}" type="sibTrans" cxnId="{CF1297A2-BEF2-4EC3-A25D-AC1D9946C4DE}">
      <dgm:prSet/>
      <dgm:spPr/>
      <dgm:t>
        <a:bodyPr/>
        <a:lstStyle/>
        <a:p>
          <a:endParaRPr lang="en-US"/>
        </a:p>
      </dgm:t>
    </dgm:pt>
    <dgm:pt modelId="{C847374C-323E-4234-84F7-A62C4771DD92}">
      <dgm:prSet/>
      <dgm:spPr/>
      <dgm:t>
        <a:bodyPr/>
        <a:lstStyle/>
        <a:p>
          <a:r>
            <a:rPr lang="da-DK" b="0" i="0"/>
            <a:t>I hvilket omfang problemformuleringen er besvaret</a:t>
          </a:r>
          <a:endParaRPr lang="en-US"/>
        </a:p>
      </dgm:t>
    </dgm:pt>
    <dgm:pt modelId="{723D7BD2-8366-4979-9008-4B21AED5CE17}" type="parTrans" cxnId="{1205FF38-A562-4076-B25D-BC9C88BD39C1}">
      <dgm:prSet/>
      <dgm:spPr/>
      <dgm:t>
        <a:bodyPr/>
        <a:lstStyle/>
        <a:p>
          <a:endParaRPr lang="en-US"/>
        </a:p>
      </dgm:t>
    </dgm:pt>
    <dgm:pt modelId="{CBE86E71-E749-4797-94BB-BCD664463FCB}" type="sibTrans" cxnId="{1205FF38-A562-4076-B25D-BC9C88BD39C1}">
      <dgm:prSet/>
      <dgm:spPr/>
      <dgm:t>
        <a:bodyPr/>
        <a:lstStyle/>
        <a:p>
          <a:endParaRPr lang="en-US"/>
        </a:p>
      </dgm:t>
    </dgm:pt>
    <dgm:pt modelId="{3F60039E-2D4B-4529-B83F-C2D058151853}">
      <dgm:prSet/>
      <dgm:spPr/>
      <dgm:t>
        <a:bodyPr/>
        <a:lstStyle/>
        <a:p>
          <a:r>
            <a:rPr lang="da-DK" b="0" i="0"/>
            <a:t>Relevant udvælgelse, anvendelse og kombination af viden og metoder fra de indgående fag</a:t>
          </a:r>
          <a:endParaRPr lang="en-US"/>
        </a:p>
      </dgm:t>
    </dgm:pt>
    <dgm:pt modelId="{58BD67A0-FEEA-462A-8590-C869EBE819F7}" type="parTrans" cxnId="{3C79B45E-05AC-4694-89FD-463AEFA5E0E3}">
      <dgm:prSet/>
      <dgm:spPr/>
      <dgm:t>
        <a:bodyPr/>
        <a:lstStyle/>
        <a:p>
          <a:endParaRPr lang="en-US"/>
        </a:p>
      </dgm:t>
    </dgm:pt>
    <dgm:pt modelId="{7247F845-C6E2-4C3F-AF56-C179F3C3155C}" type="sibTrans" cxnId="{3C79B45E-05AC-4694-89FD-463AEFA5E0E3}">
      <dgm:prSet/>
      <dgm:spPr/>
      <dgm:t>
        <a:bodyPr/>
        <a:lstStyle/>
        <a:p>
          <a:endParaRPr lang="en-US"/>
        </a:p>
      </dgm:t>
    </dgm:pt>
    <dgm:pt modelId="{E46293D5-B2CF-4D19-83BB-2BFE2C99F578}">
      <dgm:prSet/>
      <dgm:spPr/>
      <dgm:t>
        <a:bodyPr/>
        <a:lstStyle/>
        <a:p>
          <a:r>
            <a:rPr lang="da-DK" b="0" i="0"/>
            <a:t>Faglig indsigt og fordybelse og evne til at sætte sig ind i relevante nye faglige områder</a:t>
          </a:r>
          <a:endParaRPr lang="en-US"/>
        </a:p>
      </dgm:t>
    </dgm:pt>
    <dgm:pt modelId="{2565D4A3-11F0-4D58-931E-BE1679A7E415}" type="parTrans" cxnId="{19E9A6DD-784B-497A-A27F-6CCAE414B092}">
      <dgm:prSet/>
      <dgm:spPr/>
      <dgm:t>
        <a:bodyPr/>
        <a:lstStyle/>
        <a:p>
          <a:endParaRPr lang="en-US"/>
        </a:p>
      </dgm:t>
    </dgm:pt>
    <dgm:pt modelId="{EADB5328-D384-49BE-B4FD-9E7F0C72AD40}" type="sibTrans" cxnId="{19E9A6DD-784B-497A-A27F-6CCAE414B092}">
      <dgm:prSet/>
      <dgm:spPr/>
      <dgm:t>
        <a:bodyPr/>
        <a:lstStyle/>
        <a:p>
          <a:endParaRPr lang="en-US"/>
        </a:p>
      </dgm:t>
    </dgm:pt>
    <dgm:pt modelId="{6C23ED2D-758E-4F66-8308-48A7FDA4186E}">
      <dgm:prSet/>
      <dgm:spPr/>
      <dgm:t>
        <a:bodyPr/>
        <a:lstStyle/>
        <a:p>
          <a:r>
            <a:rPr lang="da-DK" b="0" i="0"/>
            <a:t>Anvendelse af relevant materiale</a:t>
          </a:r>
          <a:endParaRPr lang="en-US"/>
        </a:p>
      </dgm:t>
    </dgm:pt>
    <dgm:pt modelId="{F4012B99-613B-4F9F-849C-9D252049E351}" type="parTrans" cxnId="{9ABAD5B0-918F-44EE-B750-4ADD166D54D6}">
      <dgm:prSet/>
      <dgm:spPr/>
      <dgm:t>
        <a:bodyPr/>
        <a:lstStyle/>
        <a:p>
          <a:endParaRPr lang="en-US"/>
        </a:p>
      </dgm:t>
    </dgm:pt>
    <dgm:pt modelId="{9F632BE0-56C7-4A00-ABED-769A43D7CE2E}" type="sibTrans" cxnId="{9ABAD5B0-918F-44EE-B750-4ADD166D54D6}">
      <dgm:prSet/>
      <dgm:spPr/>
      <dgm:t>
        <a:bodyPr/>
        <a:lstStyle/>
        <a:p>
          <a:endParaRPr lang="en-US"/>
        </a:p>
      </dgm:t>
    </dgm:pt>
    <dgm:pt modelId="{F78D8CB3-02A0-42E6-B3DC-946C1D3B733E}">
      <dgm:prSet/>
      <dgm:spPr/>
      <dgm:t>
        <a:bodyPr/>
        <a:lstStyle/>
        <a:p>
          <a:r>
            <a:rPr lang="da-DK" b="0" i="0"/>
            <a:t>Faglig formidling og fremstillingsform.</a:t>
          </a:r>
          <a:endParaRPr lang="en-US"/>
        </a:p>
      </dgm:t>
    </dgm:pt>
    <dgm:pt modelId="{B59904B4-7E8F-465F-8E92-B921CDE1A1FF}" type="parTrans" cxnId="{42E97163-2BCE-4F0E-82AE-E6B682A49C28}">
      <dgm:prSet/>
      <dgm:spPr/>
      <dgm:t>
        <a:bodyPr/>
        <a:lstStyle/>
        <a:p>
          <a:endParaRPr lang="en-US"/>
        </a:p>
      </dgm:t>
    </dgm:pt>
    <dgm:pt modelId="{F165F2EE-2565-4502-88A3-53A4F8E9CDA8}" type="sibTrans" cxnId="{42E97163-2BCE-4F0E-82AE-E6B682A49C28}">
      <dgm:prSet/>
      <dgm:spPr/>
      <dgm:t>
        <a:bodyPr/>
        <a:lstStyle/>
        <a:p>
          <a:endParaRPr lang="en-US"/>
        </a:p>
      </dgm:t>
    </dgm:pt>
    <dgm:pt modelId="{D9E6D4F8-29C0-406C-ADA9-4D8E1C660D41}" type="pres">
      <dgm:prSet presAssocID="{B1D8D327-C22C-4920-9D99-759B0A2C5C62}" presName="cycle" presStyleCnt="0">
        <dgm:presLayoutVars>
          <dgm:dir/>
          <dgm:resizeHandles val="exact"/>
        </dgm:presLayoutVars>
      </dgm:prSet>
      <dgm:spPr/>
    </dgm:pt>
    <dgm:pt modelId="{90F2BFB7-7616-4589-A11E-9E9F13A7887B}" type="pres">
      <dgm:prSet presAssocID="{F68C7955-73A3-4A2B-9076-F47D0E3615E7}" presName="node" presStyleLbl="node1" presStyleIdx="0" presStyleCnt="1">
        <dgm:presLayoutVars>
          <dgm:bulletEnabled val="1"/>
        </dgm:presLayoutVars>
      </dgm:prSet>
      <dgm:spPr/>
    </dgm:pt>
  </dgm:ptLst>
  <dgm:cxnLst>
    <dgm:cxn modelId="{E5A9D32D-7294-4573-AF6B-AD6578DC95F8}" type="presOf" srcId="{3F60039E-2D4B-4529-B83F-C2D058151853}" destId="{90F2BFB7-7616-4589-A11E-9E9F13A7887B}" srcOrd="0" destOrd="2" presId="urn:microsoft.com/office/officeart/2005/8/layout/cycle5"/>
    <dgm:cxn modelId="{1205FF38-A562-4076-B25D-BC9C88BD39C1}" srcId="{F68C7955-73A3-4A2B-9076-F47D0E3615E7}" destId="{C847374C-323E-4234-84F7-A62C4771DD92}" srcOrd="0" destOrd="0" parTransId="{723D7BD2-8366-4979-9008-4B21AED5CE17}" sibTransId="{CBE86E71-E749-4797-94BB-BCD664463FCB}"/>
    <dgm:cxn modelId="{3C79B45E-05AC-4694-89FD-463AEFA5E0E3}" srcId="{F68C7955-73A3-4A2B-9076-F47D0E3615E7}" destId="{3F60039E-2D4B-4529-B83F-C2D058151853}" srcOrd="1" destOrd="0" parTransId="{58BD67A0-FEEA-462A-8590-C869EBE819F7}" sibTransId="{7247F845-C6E2-4C3F-AF56-C179F3C3155C}"/>
    <dgm:cxn modelId="{42E97163-2BCE-4F0E-82AE-E6B682A49C28}" srcId="{F68C7955-73A3-4A2B-9076-F47D0E3615E7}" destId="{F78D8CB3-02A0-42E6-B3DC-946C1D3B733E}" srcOrd="4" destOrd="0" parTransId="{B59904B4-7E8F-465F-8E92-B921CDE1A1FF}" sibTransId="{F165F2EE-2565-4502-88A3-53A4F8E9CDA8}"/>
    <dgm:cxn modelId="{3030DB4D-C6F5-4358-910B-F0DC1D8B3BA5}" type="presOf" srcId="{F78D8CB3-02A0-42E6-B3DC-946C1D3B733E}" destId="{90F2BFB7-7616-4589-A11E-9E9F13A7887B}" srcOrd="0" destOrd="5" presId="urn:microsoft.com/office/officeart/2005/8/layout/cycle5"/>
    <dgm:cxn modelId="{79220973-0DAF-40EF-A6A0-92A423F62CB0}" type="presOf" srcId="{F68C7955-73A3-4A2B-9076-F47D0E3615E7}" destId="{90F2BFB7-7616-4589-A11E-9E9F13A7887B}" srcOrd="0" destOrd="0" presId="urn:microsoft.com/office/officeart/2005/8/layout/cycle5"/>
    <dgm:cxn modelId="{FDB4EF7D-3903-4E53-9E01-A4AB599AE5C1}" type="presOf" srcId="{6C23ED2D-758E-4F66-8308-48A7FDA4186E}" destId="{90F2BFB7-7616-4589-A11E-9E9F13A7887B}" srcOrd="0" destOrd="4" presId="urn:microsoft.com/office/officeart/2005/8/layout/cycle5"/>
    <dgm:cxn modelId="{BDE33692-6078-418D-A16F-D309EE229F48}" type="presOf" srcId="{E46293D5-B2CF-4D19-83BB-2BFE2C99F578}" destId="{90F2BFB7-7616-4589-A11E-9E9F13A7887B}" srcOrd="0" destOrd="3" presId="urn:microsoft.com/office/officeart/2005/8/layout/cycle5"/>
    <dgm:cxn modelId="{CF1297A2-BEF2-4EC3-A25D-AC1D9946C4DE}" srcId="{B1D8D327-C22C-4920-9D99-759B0A2C5C62}" destId="{F68C7955-73A3-4A2B-9076-F47D0E3615E7}" srcOrd="0" destOrd="0" parTransId="{E46A7D0B-C8D6-4A47-B1E8-D63072BD3EC1}" sibTransId="{5EF92230-9DEF-4B03-AE48-8F73BA22E33F}"/>
    <dgm:cxn modelId="{5BFF93B0-2611-4A23-97ED-632FEC7B07B5}" type="presOf" srcId="{C847374C-323E-4234-84F7-A62C4771DD92}" destId="{90F2BFB7-7616-4589-A11E-9E9F13A7887B}" srcOrd="0" destOrd="1" presId="urn:microsoft.com/office/officeart/2005/8/layout/cycle5"/>
    <dgm:cxn modelId="{9ABAD5B0-918F-44EE-B750-4ADD166D54D6}" srcId="{F68C7955-73A3-4A2B-9076-F47D0E3615E7}" destId="{6C23ED2D-758E-4F66-8308-48A7FDA4186E}" srcOrd="3" destOrd="0" parTransId="{F4012B99-613B-4F9F-849C-9D252049E351}" sibTransId="{9F632BE0-56C7-4A00-ABED-769A43D7CE2E}"/>
    <dgm:cxn modelId="{19E9A6DD-784B-497A-A27F-6CCAE414B092}" srcId="{F68C7955-73A3-4A2B-9076-F47D0E3615E7}" destId="{E46293D5-B2CF-4D19-83BB-2BFE2C99F578}" srcOrd="2" destOrd="0" parTransId="{2565D4A3-11F0-4D58-931E-BE1679A7E415}" sibTransId="{EADB5328-D384-49BE-B4FD-9E7F0C72AD40}"/>
    <dgm:cxn modelId="{7F4BC6DD-636B-4CCB-8C2A-1E1552476020}" type="presOf" srcId="{B1D8D327-C22C-4920-9D99-759B0A2C5C62}" destId="{D9E6D4F8-29C0-406C-ADA9-4D8E1C660D41}" srcOrd="0" destOrd="0" presId="urn:microsoft.com/office/officeart/2005/8/layout/cycle5"/>
    <dgm:cxn modelId="{05324C9D-EE41-4205-89BA-BF46552E8F99}" type="presParOf" srcId="{D9E6D4F8-29C0-406C-ADA9-4D8E1C660D41}" destId="{90F2BFB7-7616-4589-A11E-9E9F13A7887B}" srcOrd="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14650-DFF7-448E-B0A9-C9C9916B4B83}">
      <dsp:nvSpPr>
        <dsp:cNvPr id="0" name=""/>
        <dsp:cNvSpPr/>
      </dsp:nvSpPr>
      <dsp:spPr>
        <a:xfrm>
          <a:off x="0" y="708097"/>
          <a:ext cx="10515600" cy="13072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FD733-64D7-40B1-99D0-B9E1DB340FCA}">
      <dsp:nvSpPr>
        <dsp:cNvPr id="0" name=""/>
        <dsp:cNvSpPr/>
      </dsp:nvSpPr>
      <dsp:spPr>
        <a:xfrm>
          <a:off x="395445" y="1002230"/>
          <a:ext cx="718991" cy="7189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C247B-E524-48F4-B6A1-2B6E9B71F27F}">
      <dsp:nvSpPr>
        <dsp:cNvPr id="0" name=""/>
        <dsp:cNvSpPr/>
      </dsp:nvSpPr>
      <dsp:spPr>
        <a:xfrm>
          <a:off x="1509882" y="708097"/>
          <a:ext cx="9005717" cy="1307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51" tIns="138351" rIns="138351" bIns="13835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b="0" i="1" kern="1200"/>
            <a:t>Rapporten skal have et omfang af 6-8 normalsider a 2400 anslag. </a:t>
          </a:r>
          <a:endParaRPr lang="en-US" sz="2500" kern="1200"/>
        </a:p>
      </dsp:txBody>
      <dsp:txXfrm>
        <a:off x="1509882" y="708097"/>
        <a:ext cx="9005717" cy="1307257"/>
      </dsp:txXfrm>
    </dsp:sp>
    <dsp:sp modelId="{7F39B46D-96E3-4C87-B0E0-6BBD5078CDA8}">
      <dsp:nvSpPr>
        <dsp:cNvPr id="0" name=""/>
        <dsp:cNvSpPr/>
      </dsp:nvSpPr>
      <dsp:spPr>
        <a:xfrm>
          <a:off x="0" y="2342169"/>
          <a:ext cx="10515600" cy="13072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8BF59C-91E7-42BE-98F6-037619D88D3F}">
      <dsp:nvSpPr>
        <dsp:cNvPr id="0" name=""/>
        <dsp:cNvSpPr/>
      </dsp:nvSpPr>
      <dsp:spPr>
        <a:xfrm>
          <a:off x="395445" y="2636302"/>
          <a:ext cx="718991" cy="7189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E1B66-AEE1-4971-8BFD-AAF60A245784}">
      <dsp:nvSpPr>
        <dsp:cNvPr id="0" name=""/>
        <dsp:cNvSpPr/>
      </dsp:nvSpPr>
      <dsp:spPr>
        <a:xfrm>
          <a:off x="1509882" y="2342169"/>
          <a:ext cx="9005717" cy="1307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51" tIns="138351" rIns="138351" bIns="13835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b="0" i="1" kern="1200"/>
            <a:t>Heri medregnes forside indholdsfortegnelse noter litteraturliste figurer bilag og lignende ikke. </a:t>
          </a:r>
          <a:endParaRPr lang="en-US" sz="2500" kern="1200"/>
        </a:p>
      </dsp:txBody>
      <dsp:txXfrm>
        <a:off x="1509882" y="2342169"/>
        <a:ext cx="9005717" cy="13072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4240C-73EE-4857-A98D-6748CB86ADF1}">
      <dsp:nvSpPr>
        <dsp:cNvPr id="0" name=""/>
        <dsp:cNvSpPr/>
      </dsp:nvSpPr>
      <dsp:spPr>
        <a:xfrm rot="16200000">
          <a:off x="446" y="321270"/>
          <a:ext cx="3086074" cy="3086074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b="0" i="0" kern="1200"/>
            <a:t>Der er krav til elevernes evne til at overholde generelle standarder for god akademisk skik. </a:t>
          </a:r>
          <a:endParaRPr lang="en-US" sz="1300" kern="1200"/>
        </a:p>
      </dsp:txBody>
      <dsp:txXfrm rot="5400000">
        <a:off x="446" y="1092788"/>
        <a:ext cx="2546011" cy="1543037"/>
      </dsp:txXfrm>
    </dsp:sp>
    <dsp:sp modelId="{61973E22-9AB2-44D5-BD53-89EA672A6731}">
      <dsp:nvSpPr>
        <dsp:cNvPr id="0" name=""/>
        <dsp:cNvSpPr/>
      </dsp:nvSpPr>
      <dsp:spPr>
        <a:xfrm rot="5400000">
          <a:off x="3271910" y="321270"/>
          <a:ext cx="3086074" cy="3086074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b="0" i="0" kern="1200"/>
            <a:t>I den skriftlige rapport for Sop skal eleven kunne give en:</a:t>
          </a:r>
          <a:endParaRPr lang="en-US" sz="13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b="0" i="0" kern="1200"/>
            <a:t>klar, sammenhængende, velstruktureret og nuanceret skriftlig fremstilling</a:t>
          </a:r>
          <a:endParaRPr lang="en-US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b="0" i="0" kern="1200"/>
            <a:t>under anvendelse af citater, figurer, illustrationer, relevante henvisninger, noteapparat og litteraturliste.</a:t>
          </a:r>
          <a:endParaRPr lang="en-US" sz="1000" kern="1200"/>
        </a:p>
      </dsp:txBody>
      <dsp:txXfrm rot="-5400000">
        <a:off x="3811973" y="1092789"/>
        <a:ext cx="2546011" cy="15430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96D9B-68F7-4A11-88FE-FA9637172CC2}">
      <dsp:nvSpPr>
        <dsp:cNvPr id="0" name=""/>
        <dsp:cNvSpPr/>
      </dsp:nvSpPr>
      <dsp:spPr>
        <a:xfrm>
          <a:off x="0" y="256936"/>
          <a:ext cx="6002110" cy="15514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900" kern="1200"/>
            <a:t>Opgaven er individuel og skal skrives selvstændigt.</a:t>
          </a:r>
          <a:endParaRPr lang="en-US" sz="3900" kern="1200"/>
        </a:p>
      </dsp:txBody>
      <dsp:txXfrm>
        <a:off x="75734" y="332670"/>
        <a:ext cx="5850642" cy="1399952"/>
      </dsp:txXfrm>
    </dsp:sp>
    <dsp:sp modelId="{BE65DAB3-4849-4B44-AD6C-92E06FAAD154}">
      <dsp:nvSpPr>
        <dsp:cNvPr id="0" name=""/>
        <dsp:cNvSpPr/>
      </dsp:nvSpPr>
      <dsp:spPr>
        <a:xfrm>
          <a:off x="0" y="1920676"/>
          <a:ext cx="6002110" cy="155142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900" kern="1200" dirty="0" err="1"/>
            <a:t>ChatGPT</a:t>
          </a:r>
          <a:r>
            <a:rPr lang="da-DK" sz="3900" kern="1200" dirty="0"/>
            <a:t> er ikke tilladt.</a:t>
          </a:r>
          <a:endParaRPr lang="en-US" sz="3900" kern="1200" dirty="0"/>
        </a:p>
      </dsp:txBody>
      <dsp:txXfrm>
        <a:off x="75734" y="1996410"/>
        <a:ext cx="5850642" cy="13999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A1DD6-21E0-4FBD-A107-0CAAE0355F19}">
      <dsp:nvSpPr>
        <dsp:cNvPr id="0" name=""/>
        <dsp:cNvSpPr/>
      </dsp:nvSpPr>
      <dsp:spPr>
        <a:xfrm>
          <a:off x="0" y="87078"/>
          <a:ext cx="6798539" cy="3194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b="0" i="1" kern="1200"/>
            <a:t>Studieområdeprojektets rapport omfatter følgende elementer: </a:t>
          </a:r>
          <a:endParaRPr lang="en-US" sz="1300" kern="1200"/>
        </a:p>
      </dsp:txBody>
      <dsp:txXfrm>
        <a:off x="15592" y="102670"/>
        <a:ext cx="6767355" cy="288226"/>
      </dsp:txXfrm>
    </dsp:sp>
    <dsp:sp modelId="{C2C14E5B-C61A-4104-A05E-510BA827C5EB}">
      <dsp:nvSpPr>
        <dsp:cNvPr id="0" name=""/>
        <dsp:cNvSpPr/>
      </dsp:nvSpPr>
      <dsp:spPr>
        <a:xfrm>
          <a:off x="0" y="443928"/>
          <a:ext cx="6798539" cy="319410"/>
        </a:xfrm>
        <a:prstGeom prst="roundRect">
          <a:avLst/>
        </a:prstGeom>
        <a:solidFill>
          <a:schemeClr val="accent5">
            <a:hueOff val="-1350239"/>
            <a:satOff val="-92"/>
            <a:lumOff val="21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b="0" i="1" kern="1200"/>
            <a:t>1.</a:t>
          </a:r>
          <a:r>
            <a:rPr lang="da-DK" sz="1300" b="0" i="0" kern="1200"/>
            <a:t>       </a:t>
          </a:r>
          <a:r>
            <a:rPr lang="da-DK" sz="1300" b="0" i="1" kern="1200"/>
            <a:t>Forside</a:t>
          </a:r>
          <a:endParaRPr lang="en-US" sz="1300" kern="1200"/>
        </a:p>
      </dsp:txBody>
      <dsp:txXfrm>
        <a:off x="15592" y="459520"/>
        <a:ext cx="6767355" cy="288226"/>
      </dsp:txXfrm>
    </dsp:sp>
    <dsp:sp modelId="{4D92F24B-5EB8-434C-BA9F-3A31652FF373}">
      <dsp:nvSpPr>
        <dsp:cNvPr id="0" name=""/>
        <dsp:cNvSpPr/>
      </dsp:nvSpPr>
      <dsp:spPr>
        <a:xfrm>
          <a:off x="0" y="800778"/>
          <a:ext cx="6798539" cy="319410"/>
        </a:xfrm>
        <a:prstGeom prst="roundRect">
          <a:avLst/>
        </a:prstGeom>
        <a:solidFill>
          <a:schemeClr val="accent5">
            <a:hueOff val="-2700478"/>
            <a:satOff val="-184"/>
            <a:lumOff val="43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b="0" i="1" kern="1200"/>
            <a:t>2.</a:t>
          </a:r>
          <a:r>
            <a:rPr lang="da-DK" sz="1300" b="0" i="0" kern="1200"/>
            <a:t>       </a:t>
          </a:r>
          <a:r>
            <a:rPr lang="da-DK" sz="1300" b="0" i="1" kern="1200"/>
            <a:t>opgaveformulering </a:t>
          </a:r>
          <a:endParaRPr lang="en-US" sz="1300" kern="1200"/>
        </a:p>
      </dsp:txBody>
      <dsp:txXfrm>
        <a:off x="15592" y="816370"/>
        <a:ext cx="6767355" cy="288226"/>
      </dsp:txXfrm>
    </dsp:sp>
    <dsp:sp modelId="{0932721C-539B-46B8-AFC7-1BB32A603694}">
      <dsp:nvSpPr>
        <dsp:cNvPr id="0" name=""/>
        <dsp:cNvSpPr/>
      </dsp:nvSpPr>
      <dsp:spPr>
        <a:xfrm>
          <a:off x="0" y="1157628"/>
          <a:ext cx="6798539" cy="319410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b="0" i="1" kern="1200"/>
            <a:t>3.</a:t>
          </a:r>
          <a:r>
            <a:rPr lang="da-DK" sz="1300" b="0" i="0" kern="1200"/>
            <a:t>       </a:t>
          </a:r>
          <a:r>
            <a:rPr lang="da-DK" sz="1300" b="0" i="1" kern="1200"/>
            <a:t>indholdsfortegnelse </a:t>
          </a:r>
          <a:endParaRPr lang="en-US" sz="1300" kern="1200"/>
        </a:p>
      </dsp:txBody>
      <dsp:txXfrm>
        <a:off x="15592" y="1173220"/>
        <a:ext cx="6767355" cy="288226"/>
      </dsp:txXfrm>
    </dsp:sp>
    <dsp:sp modelId="{35DE3C51-66E0-4128-BC11-407953599CFF}">
      <dsp:nvSpPr>
        <dsp:cNvPr id="0" name=""/>
        <dsp:cNvSpPr/>
      </dsp:nvSpPr>
      <dsp:spPr>
        <a:xfrm>
          <a:off x="0" y="1514478"/>
          <a:ext cx="6798539" cy="319410"/>
        </a:xfrm>
        <a:prstGeom prst="roundRect">
          <a:avLst/>
        </a:prstGeom>
        <a:solidFill>
          <a:schemeClr val="accent5">
            <a:hueOff val="-5400955"/>
            <a:satOff val="-367"/>
            <a:lumOff val="87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b="0" i="1" kern="1200"/>
            <a:t>4.</a:t>
          </a:r>
          <a:r>
            <a:rPr lang="da-DK" sz="1300" b="0" i="0" kern="1200"/>
            <a:t>       </a:t>
          </a:r>
          <a:r>
            <a:rPr lang="da-DK" sz="1300" b="0" i="1" kern="1200"/>
            <a:t>indledning </a:t>
          </a:r>
          <a:endParaRPr lang="en-US" sz="1300" kern="1200"/>
        </a:p>
      </dsp:txBody>
      <dsp:txXfrm>
        <a:off x="15592" y="1530070"/>
        <a:ext cx="6767355" cy="288226"/>
      </dsp:txXfrm>
    </dsp:sp>
    <dsp:sp modelId="{894A7F4C-E950-46E9-8124-D7F51B358BB8}">
      <dsp:nvSpPr>
        <dsp:cNvPr id="0" name=""/>
        <dsp:cNvSpPr/>
      </dsp:nvSpPr>
      <dsp:spPr>
        <a:xfrm>
          <a:off x="0" y="1871328"/>
          <a:ext cx="6798539" cy="319410"/>
        </a:xfrm>
        <a:prstGeom prst="roundRect">
          <a:avLst/>
        </a:prstGeom>
        <a:solidFill>
          <a:schemeClr val="accent5">
            <a:hueOff val="-6751195"/>
            <a:satOff val="-459"/>
            <a:lumOff val="108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b="0" i="1" kern="1200"/>
            <a:t>5.</a:t>
          </a:r>
          <a:r>
            <a:rPr lang="da-DK" sz="1300" b="0" i="0" kern="1200"/>
            <a:t>       </a:t>
          </a:r>
          <a:r>
            <a:rPr lang="da-DK" sz="1300" b="0" i="1" kern="1200"/>
            <a:t>metodeovervejelser </a:t>
          </a:r>
          <a:endParaRPr lang="en-US" sz="1300" kern="1200"/>
        </a:p>
      </dsp:txBody>
      <dsp:txXfrm>
        <a:off x="15592" y="1886920"/>
        <a:ext cx="6767355" cy="288226"/>
      </dsp:txXfrm>
    </dsp:sp>
    <dsp:sp modelId="{D0EB2054-C522-4344-B14A-F68617DDB92E}">
      <dsp:nvSpPr>
        <dsp:cNvPr id="0" name=""/>
        <dsp:cNvSpPr/>
      </dsp:nvSpPr>
      <dsp:spPr>
        <a:xfrm>
          <a:off x="0" y="2228178"/>
          <a:ext cx="6798539" cy="319410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b="0" i="1" kern="1200"/>
            <a:t>6.</a:t>
          </a:r>
          <a:r>
            <a:rPr lang="da-DK" sz="1300" b="0" i="0" kern="1200"/>
            <a:t>       </a:t>
          </a:r>
          <a:r>
            <a:rPr lang="da-DK" sz="1300" b="0" i="1" kern="1200"/>
            <a:t>besvarelse af opgaveformuleringen </a:t>
          </a:r>
          <a:endParaRPr lang="en-US" sz="1300" kern="1200"/>
        </a:p>
      </dsp:txBody>
      <dsp:txXfrm>
        <a:off x="15592" y="2243770"/>
        <a:ext cx="6767355" cy="288226"/>
      </dsp:txXfrm>
    </dsp:sp>
    <dsp:sp modelId="{D5A70821-AF36-4D3C-BF51-E38F27890CDA}">
      <dsp:nvSpPr>
        <dsp:cNvPr id="0" name=""/>
        <dsp:cNvSpPr/>
      </dsp:nvSpPr>
      <dsp:spPr>
        <a:xfrm>
          <a:off x="0" y="2585028"/>
          <a:ext cx="6798539" cy="319410"/>
        </a:xfrm>
        <a:prstGeom prst="roundRect">
          <a:avLst/>
        </a:prstGeom>
        <a:solidFill>
          <a:schemeClr val="accent5">
            <a:hueOff val="-9451672"/>
            <a:satOff val="-642"/>
            <a:lumOff val="15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b="0" i="1" kern="1200"/>
            <a:t>7.</a:t>
          </a:r>
          <a:r>
            <a:rPr lang="da-DK" sz="1300" b="0" i="0" kern="1200"/>
            <a:t>       </a:t>
          </a:r>
          <a:r>
            <a:rPr lang="da-DK" sz="1300" b="0" i="1" kern="1200"/>
            <a:t>konklusion </a:t>
          </a:r>
          <a:endParaRPr lang="en-US" sz="1300" kern="1200"/>
        </a:p>
      </dsp:txBody>
      <dsp:txXfrm>
        <a:off x="15592" y="2600620"/>
        <a:ext cx="6767355" cy="288226"/>
      </dsp:txXfrm>
    </dsp:sp>
    <dsp:sp modelId="{12A75029-8BCC-477F-B04F-DC1183E804C5}">
      <dsp:nvSpPr>
        <dsp:cNvPr id="0" name=""/>
        <dsp:cNvSpPr/>
      </dsp:nvSpPr>
      <dsp:spPr>
        <a:xfrm>
          <a:off x="0" y="2941878"/>
          <a:ext cx="6798539" cy="319410"/>
        </a:xfrm>
        <a:prstGeom prst="roundRect">
          <a:avLst/>
        </a:prstGeom>
        <a:solidFill>
          <a:schemeClr val="accent5">
            <a:hueOff val="-10801911"/>
            <a:satOff val="-734"/>
            <a:lumOff val="17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b="0" i="1" kern="1200"/>
            <a:t>8.</a:t>
          </a:r>
          <a:r>
            <a:rPr lang="da-DK" sz="1300" b="0" i="0" kern="1200"/>
            <a:t>       </a:t>
          </a:r>
          <a:r>
            <a:rPr lang="da-DK" sz="1300" b="0" i="1" kern="1200"/>
            <a:t>litteraturliste </a:t>
          </a:r>
          <a:endParaRPr lang="en-US" sz="1300" kern="1200"/>
        </a:p>
      </dsp:txBody>
      <dsp:txXfrm>
        <a:off x="15592" y="2957470"/>
        <a:ext cx="6767355" cy="288226"/>
      </dsp:txXfrm>
    </dsp:sp>
    <dsp:sp modelId="{6A522FD9-BD3F-4E32-82E3-81B77D07E4F1}">
      <dsp:nvSpPr>
        <dsp:cNvPr id="0" name=""/>
        <dsp:cNvSpPr/>
      </dsp:nvSpPr>
      <dsp:spPr>
        <a:xfrm>
          <a:off x="0" y="3298728"/>
          <a:ext cx="6798539" cy="31941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b="0" i="1" kern="1200"/>
            <a:t>9.</a:t>
          </a:r>
          <a:r>
            <a:rPr lang="da-DK" sz="1300" b="0" i="0" kern="1200"/>
            <a:t>       </a:t>
          </a:r>
          <a:r>
            <a:rPr lang="da-DK" sz="1300" b="0" i="1" kern="1200"/>
            <a:t>bilag. </a:t>
          </a:r>
          <a:endParaRPr lang="en-US" sz="1300" kern="1200"/>
        </a:p>
      </dsp:txBody>
      <dsp:txXfrm>
        <a:off x="15592" y="3314320"/>
        <a:ext cx="6767355" cy="2882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A6C2C-7750-4300-BE4D-166354475BBD}">
      <dsp:nvSpPr>
        <dsp:cNvPr id="0" name=""/>
        <dsp:cNvSpPr/>
      </dsp:nvSpPr>
      <dsp:spPr>
        <a:xfrm>
          <a:off x="0" y="1541930"/>
          <a:ext cx="6666833" cy="115478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100" kern="1200"/>
            <a:t>Den videnskabelige basismodel kan du benytte til dit metodeafsnit samt de oplæg du har fået af henholdsvis Doga og undertegnede i afsætning og engelsk.</a:t>
          </a:r>
          <a:endParaRPr lang="en-US" sz="2100" kern="1200"/>
        </a:p>
      </dsp:txBody>
      <dsp:txXfrm>
        <a:off x="56372" y="1598302"/>
        <a:ext cx="6554089" cy="1042045"/>
      </dsp:txXfrm>
    </dsp:sp>
    <dsp:sp modelId="{4F0CF184-332D-4D11-826B-A5BCA7559050}">
      <dsp:nvSpPr>
        <dsp:cNvPr id="0" name=""/>
        <dsp:cNvSpPr/>
      </dsp:nvSpPr>
      <dsp:spPr>
        <a:xfrm>
          <a:off x="0" y="2757200"/>
          <a:ext cx="6666833" cy="1154789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100" kern="1200" dirty="0">
              <a:hlinkClick xmlns:r="http://schemas.openxmlformats.org/officeDocument/2006/relationships" r:id="rId1"/>
            </a:rPr>
            <a:t>https://opgaveguidentilhhx.systime.dk/?id=145#c262</a:t>
          </a:r>
          <a:r>
            <a:rPr lang="da-DK" sz="2100" kern="1200" dirty="0"/>
            <a:t> </a:t>
          </a:r>
          <a:endParaRPr lang="en-US" sz="2100" kern="1200" dirty="0"/>
        </a:p>
      </dsp:txBody>
      <dsp:txXfrm>
        <a:off x="56372" y="2813572"/>
        <a:ext cx="6554089" cy="10420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2BFB7-7616-4589-A11E-9E9F13A7887B}">
      <dsp:nvSpPr>
        <dsp:cNvPr id="0" name=""/>
        <dsp:cNvSpPr/>
      </dsp:nvSpPr>
      <dsp:spPr>
        <a:xfrm>
          <a:off x="1915194" y="2975"/>
          <a:ext cx="6685210" cy="434538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700" b="0" i="0" kern="1200"/>
            <a:t>Ved bedømmelse af </a:t>
          </a:r>
          <a:r>
            <a:rPr lang="da-DK" sz="2700" b="0" i="0" u="sng" kern="1200"/>
            <a:t>den skriftlige rapport</a:t>
          </a:r>
          <a:r>
            <a:rPr lang="da-DK" sz="2700" b="0" i="0" kern="1200"/>
            <a:t> lægges vægt på:</a:t>
          </a:r>
          <a:endParaRPr lang="en-US" sz="27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2100" b="0" i="0" kern="1200"/>
            <a:t>I hvilket omfang problemformuleringen er besvaret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2100" b="0" i="0" kern="1200"/>
            <a:t>Relevant udvælgelse, anvendelse og kombination af viden og metoder fra de indgående fag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2100" b="0" i="0" kern="1200"/>
            <a:t>Faglig indsigt og fordybelse og evne til at sætte sig ind i relevante nye faglige områder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2100" b="0" i="0" kern="1200"/>
            <a:t>Anvendelse af relevant materiale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2100" b="0" i="0" kern="1200"/>
            <a:t>Faglig formidling og fremstillingsform.</a:t>
          </a:r>
          <a:endParaRPr lang="en-US" sz="2100" kern="1200"/>
        </a:p>
      </dsp:txBody>
      <dsp:txXfrm>
        <a:off x="2127318" y="215099"/>
        <a:ext cx="6260962" cy="3921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F4319D-4F59-C3C3-28D0-77B6D3FD1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55E6509-E99C-A976-A518-0F61EFD71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12DBF8-7B7A-776F-0B10-74EEC38EF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1626-9CBF-4D28-8ED4-952191AD591F}" type="datetimeFigureOut">
              <a:rPr lang="da-DK" smtClean="0"/>
              <a:t>20-11-2025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7D66B3A-F5E0-A3AA-9FD5-3EA242039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2E53C42-7729-83CC-AFF2-78AD34BD9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F7F7-3144-458C-8E93-8FC70D09CA3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6956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00268-4230-F42F-CDCB-9CF780BB3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703B0B9-867B-2BD4-F39A-9B6B060E3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3B7947-370C-03BD-2052-43C4EE11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1626-9CBF-4D28-8ED4-952191AD591F}" type="datetimeFigureOut">
              <a:rPr lang="da-DK" smtClean="0"/>
              <a:t>20-11-2025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2E4CCEC-81EB-0A5C-9872-2570036ED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7C9B83C-AE61-8B66-E241-AED78EF8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F7F7-3144-458C-8E93-8FC70D09CA3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748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0FFB049E-CD5C-C999-8DBD-3CF97EC5F1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342AE07-23DE-8C22-9C65-C73F833C9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D107B6B-60FA-6C13-2123-F4281A0D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1626-9CBF-4D28-8ED4-952191AD591F}" type="datetimeFigureOut">
              <a:rPr lang="da-DK" smtClean="0"/>
              <a:t>20-11-2025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F0ACB75-CAB4-7628-0408-73DDFE7D8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1D6C1B6-F84E-9398-8CED-1724262C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F7F7-3144-458C-8E93-8FC70D09CA3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534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B7D5E-0A5C-4149-830B-905D89019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95FE0E4-EAA2-FBAE-C6A6-5D8EA1842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E86D498-79E0-AEDF-413D-8834A2136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1626-9CBF-4D28-8ED4-952191AD591F}" type="datetimeFigureOut">
              <a:rPr lang="da-DK" smtClean="0"/>
              <a:t>20-11-2025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0226DD5-AAB7-F89C-5F8A-50643E3EB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F4D92B-C4C3-0B68-D249-C12424E41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F7F7-3144-458C-8E93-8FC70D09CA3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663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4715A-B63B-D383-50DF-F687FE5E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8AA531B-67C3-FDDA-3F22-EAC4C38DC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9F82B78-2544-85ED-0DFC-EBC967CB2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1626-9CBF-4D28-8ED4-952191AD591F}" type="datetimeFigureOut">
              <a:rPr lang="da-DK" smtClean="0"/>
              <a:t>20-11-2025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386ADF6-708E-F94B-C43C-7F0DABBA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6B8834F-AEB1-A5B4-E413-C2A08255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F7F7-3144-458C-8E93-8FC70D09CA3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3410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464FB-2F9A-3AB5-37CC-6F321EFB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7273AAF-5898-C95C-4DB5-D4671BCA0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5BD85E8-1E3F-A464-AEFB-22F06BE5E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E29E5C-7CE8-CF0D-3709-E1D0BAA35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1626-9CBF-4D28-8ED4-952191AD591F}" type="datetimeFigureOut">
              <a:rPr lang="da-DK" smtClean="0"/>
              <a:t>20-11-2025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A282455-2763-3909-015D-DAA71281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986421-4EAF-7E8D-924B-41A33B56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F7F7-3144-458C-8E93-8FC70D09CA3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0257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5723E-297B-E167-E718-4896417E6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861849C-57B1-CB1F-3519-AD6C4DC0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3FE3F4B-971A-D0DC-6EEB-28B783D82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B86759F-5743-A295-6175-7CE10981B4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2E2D769-C076-D8B2-6E2C-DFE3A8DB1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CF59C85-A666-4F70-B652-163EDB18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1626-9CBF-4D28-8ED4-952191AD591F}" type="datetimeFigureOut">
              <a:rPr lang="da-DK" smtClean="0"/>
              <a:t>20-11-2025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D3F5739-25D5-3BD3-0B4A-9EB9668A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4A8B0E47-B716-4381-7D3E-C0BCA4B49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F7F7-3144-458C-8E93-8FC70D09CA3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8721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F34C2-1351-0C6A-A0F7-9E968FE9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EEC07AF-8B98-F7A8-351C-9F4A782D0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1626-9CBF-4D28-8ED4-952191AD591F}" type="datetimeFigureOut">
              <a:rPr lang="da-DK" smtClean="0"/>
              <a:t>20-11-2025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5AB78A-A5BB-89C8-3CFE-969063BD8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DA2F117-87B4-961F-B833-C903E2A6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F7F7-3144-458C-8E93-8FC70D09CA3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219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153600A-64D4-6D65-617E-6A494380D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1626-9CBF-4D28-8ED4-952191AD591F}" type="datetimeFigureOut">
              <a:rPr lang="da-DK" smtClean="0"/>
              <a:t>20-11-2025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66591DA-6BEE-6907-575F-79DE818A5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2B16E55-1C29-CC50-8585-386E9B55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F7F7-3144-458C-8E93-8FC70D09CA3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390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8CA00B-FF17-CA44-1D47-5A4639F50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35FF869-C4DF-82F5-DC6E-B9E291CC9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986B4A1-D534-96A1-E85F-054C6FE0A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4748AEF-FCAC-F613-BACE-FF6C21F65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1626-9CBF-4D28-8ED4-952191AD591F}" type="datetimeFigureOut">
              <a:rPr lang="da-DK" smtClean="0"/>
              <a:t>20-11-2025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1E9EE74-2E07-5F36-B23D-59B8CA940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722B89E-CA6F-C48C-7352-DB8248A24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F7F7-3144-458C-8E93-8FC70D09CA3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46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557FE-9B7C-FA1B-A2C6-DDB62B17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FEF442C3-BF39-3A8B-D207-D7D674A46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46F961-31B3-0C5C-CDB8-3FCB8F64D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79F461-5EE9-9B6C-7E57-3CF45408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1626-9CBF-4D28-8ED4-952191AD591F}" type="datetimeFigureOut">
              <a:rPr lang="da-DK" smtClean="0"/>
              <a:t>20-11-2025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0329B53-D984-3B80-7C55-C86C31021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A185A73-939E-2FC8-FCC3-94CE667D6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F7F7-3144-458C-8E93-8FC70D09CA3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007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861DB5A-B707-69A6-12B4-B306DC8C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B33EB19-4A3C-5BAE-595B-CAEA69D14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B0356D2-878E-3CC4-D791-B374E42C68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091626-9CBF-4D28-8ED4-952191AD591F}" type="datetimeFigureOut">
              <a:rPr lang="da-DK" smtClean="0"/>
              <a:t>20-11-2025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A817F35-7A2F-997D-2D67-B4EFFC679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8CF62C7-BD2A-8170-6029-8BF756B23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2EF7F7-3144-458C-8E93-8FC70D09CA3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488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opgaveguidentilhhx.systime.dk/?id=16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growthhackers.com/" TargetMode="External"/><Relationship Id="rId3" Type="http://schemas.openxmlformats.org/officeDocument/2006/relationships/hyperlink" Target="https://www.entrepreneur.com/" TargetMode="External"/><Relationship Id="rId7" Type="http://schemas.openxmlformats.org/officeDocument/2006/relationships/hyperlink" Target="https://contentmarketinginstitute.com/" TargetMode="External"/><Relationship Id="rId2" Type="http://schemas.openxmlformats.org/officeDocument/2006/relationships/hyperlink" Target="https://www.adwee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shable.com/" TargetMode="External"/><Relationship Id="rId5" Type="http://schemas.openxmlformats.org/officeDocument/2006/relationships/hyperlink" Target="https://www.marketingweek.com/" TargetMode="External"/><Relationship Id="rId4" Type="http://schemas.openxmlformats.org/officeDocument/2006/relationships/hyperlink" Target="https://www.businessnewsdaily.com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knorddoc.dk/so6-globalisering-2025/elevvejledning/krav-til-so6" TargetMode="External"/><Relationship Id="rId7" Type="http://schemas.openxmlformats.org/officeDocument/2006/relationships/hyperlink" Target="https://opgaveguidentilhhx.systime.dk/?id=132" TargetMode="External"/><Relationship Id="rId2" Type="http://schemas.openxmlformats.org/officeDocument/2006/relationships/hyperlink" Target="https://sites.google.com/knorddoc.dk/so7-globalisering-2023/elevvejledn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hxguiden.systime.dk/?id=209" TargetMode="External"/><Relationship Id="rId5" Type="http://schemas.openxmlformats.org/officeDocument/2006/relationships/hyperlink" Target="https://hhxguiden.systime.dk/?id=141#c674" TargetMode="External"/><Relationship Id="rId4" Type="http://schemas.openxmlformats.org/officeDocument/2006/relationships/hyperlink" Target="https://studievanerpaahhx.systime.dk/?id=168#c618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opgaveguidentilhhx.systime.dk/?id=155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rsoner diskussion">
            <a:extLst>
              <a:ext uri="{FF2B5EF4-FFF2-40B4-BE49-F238E27FC236}">
                <a16:creationId xmlns:a16="http://schemas.microsoft.com/office/drawing/2014/main" id="{A6246D35-8785-938A-A632-FA7A70F2CD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40A018-0C9D-9BBD-D96B-A79AB7C2D6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a-DK" sz="5200">
                <a:solidFill>
                  <a:srgbClr val="FFFFFF"/>
                </a:solidFill>
              </a:rPr>
              <a:t>Krav til din so#6 opgave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66E5908-404E-7ECF-5131-85C3A71E8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da-DK">
              <a:solidFill>
                <a:srgbClr val="FFFFFF"/>
              </a:solidFill>
            </a:endParaRPr>
          </a:p>
          <a:p>
            <a:endParaRPr 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6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C77981-B6F1-359C-C77C-43469E689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67" y="818984"/>
            <a:ext cx="6714699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Konklusion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28A10C9-B08A-E771-06FC-1C9200625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97" y="4960961"/>
            <a:ext cx="7055893" cy="107805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  <a:hlinkClick r:id="rId2"/>
              </a:rPr>
              <a:t>https://opgaveguidentilhhx.systime.dk/?id=160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8892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A1F4E8-6695-F620-BEAF-456456B83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da-DK" sz="4000">
                <a:solidFill>
                  <a:srgbClr val="FFFFFF"/>
                </a:solidFill>
              </a:rPr>
              <a:t>Kilder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424F3EA-36ED-A86A-713E-EB7225675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000" dirty="0"/>
              <a:t>Din opgave skal skrives på dansk. Dog skal du anvende engelskfaglige metoder samt engelske kilder til opgaven.</a:t>
            </a:r>
          </a:p>
          <a:p>
            <a:pPr marL="0" indent="0">
              <a:buNone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316026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C0AF81-2F07-FB60-B748-635F933D6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da-DK" sz="4000">
                <a:solidFill>
                  <a:srgbClr val="FFFFFF"/>
                </a:solidFill>
              </a:rPr>
              <a:t>Kilder til engelskfaget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C517738-E7CC-4FC1-EEC6-6182481AE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lvl="1"/>
            <a:r>
              <a:rPr lang="da-DK" sz="1900"/>
              <a:t>Eksempler på typiske medieplatforme i engelsk</a:t>
            </a:r>
          </a:p>
          <a:p>
            <a:pPr marL="457200" lvl="1" indent="0">
              <a:buNone/>
            </a:pPr>
            <a:endParaRPr lang="da-DK" sz="1900"/>
          </a:p>
          <a:p>
            <a:pPr marL="914400" lvl="2" indent="0">
              <a:buNone/>
            </a:pPr>
            <a:r>
              <a:rPr lang="da-DK" sz="1900"/>
              <a:t>The Guardian, New York Times, Washington Post, Huffington Post, BBC, CNN, Fox News, CNBC, Bloomberg Businessweek, Forbes, m.fl.</a:t>
            </a:r>
          </a:p>
          <a:p>
            <a:pPr lvl="1"/>
            <a:endParaRPr lang="da-DK" sz="1900"/>
          </a:p>
          <a:p>
            <a:pPr lvl="1"/>
            <a:r>
              <a:rPr lang="da-DK" sz="1900"/>
              <a:t>Diverse antologier med kernestoftekster (autentisk sprog) kan danne udgangspunkt/inspirere til emnevalg</a:t>
            </a:r>
          </a:p>
          <a:p>
            <a:pPr lvl="1"/>
            <a:endParaRPr lang="da-DK" sz="1900"/>
          </a:p>
          <a:p>
            <a:pPr lvl="1"/>
            <a:r>
              <a:rPr lang="da-DK" sz="1900"/>
              <a:t>Film, romaner, noveller, dokumentarer, podcasts</a:t>
            </a:r>
          </a:p>
          <a:p>
            <a:pPr lvl="1"/>
            <a:endParaRPr lang="da-DK" sz="1900"/>
          </a:p>
          <a:p>
            <a:pPr lvl="1"/>
            <a:r>
              <a:rPr lang="da-DK" sz="1900"/>
              <a:t>Nyhedsindslag (online og flow-tv)</a:t>
            </a:r>
          </a:p>
          <a:p>
            <a:pPr lvl="1"/>
            <a:endParaRPr lang="da-DK" sz="1900"/>
          </a:p>
          <a:p>
            <a:pPr lvl="1"/>
            <a:r>
              <a:rPr lang="da-DK" sz="1900"/>
              <a:t>TedTalks</a:t>
            </a:r>
          </a:p>
          <a:p>
            <a:pPr lvl="1"/>
            <a:endParaRPr lang="da-DK" sz="1900"/>
          </a:p>
          <a:p>
            <a:pPr lvl="1"/>
            <a:r>
              <a:rPr lang="da-DK" sz="1900"/>
              <a:t>YouTube – Taler, produktpræsentationer, virksomhedsprofiler, inspiration til viden om fx miljø, CSR-tiltag, mm.</a:t>
            </a:r>
          </a:p>
          <a:p>
            <a:pPr marL="0" indent="0">
              <a:buNone/>
            </a:pPr>
            <a:endParaRPr lang="da-DK" sz="1900"/>
          </a:p>
        </p:txBody>
      </p:sp>
    </p:spTree>
    <p:extLst>
      <p:ext uri="{BB962C8B-B14F-4D97-AF65-F5344CB8AC3E}">
        <p14:creationId xmlns:p14="http://schemas.microsoft.com/office/powerpoint/2010/main" val="1120223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8E04E0-E0AB-A5B9-7EA3-557EA34E6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da-DK" sz="4000">
                <a:solidFill>
                  <a:srgbClr val="FFFFFF"/>
                </a:solidFill>
              </a:rPr>
              <a:t>Kilder engelsk og AØ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3318059-1C9A-A3B4-C312-363D37B69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lvl="1"/>
            <a:r>
              <a:rPr lang="da-DK" sz="2000" dirty="0"/>
              <a:t>Gode sites til inspiration i Eng – </a:t>
            </a:r>
            <a:r>
              <a:rPr lang="da-DK" sz="2000" dirty="0" err="1"/>
              <a:t>Aø</a:t>
            </a:r>
            <a:r>
              <a:rPr lang="da-DK" sz="2000" dirty="0"/>
              <a:t> projekter</a:t>
            </a:r>
          </a:p>
          <a:p>
            <a:pPr lvl="2"/>
            <a:r>
              <a:rPr lang="da-DK" dirty="0">
                <a:hlinkClick r:id="rId2"/>
              </a:rPr>
              <a:t>https://www.adweek.com/</a:t>
            </a:r>
            <a:endParaRPr lang="da-DK" dirty="0"/>
          </a:p>
          <a:p>
            <a:pPr lvl="2"/>
            <a:r>
              <a:rPr lang="da-DK" dirty="0">
                <a:hlinkClick r:id="rId3"/>
              </a:rPr>
              <a:t>https://www.entrepreneur.com/</a:t>
            </a:r>
            <a:endParaRPr lang="da-DK" dirty="0"/>
          </a:p>
          <a:p>
            <a:pPr lvl="2"/>
            <a:r>
              <a:rPr lang="da-DK" dirty="0">
                <a:hlinkClick r:id="rId4"/>
              </a:rPr>
              <a:t>https://www.businessnewsdaily.com</a:t>
            </a:r>
            <a:endParaRPr lang="da-DK" dirty="0"/>
          </a:p>
          <a:p>
            <a:pPr lvl="2"/>
            <a:r>
              <a:rPr lang="da-DK" dirty="0">
                <a:hlinkClick r:id="rId5"/>
              </a:rPr>
              <a:t>https://www.marketingweek.com</a:t>
            </a:r>
            <a:endParaRPr lang="da-DK" dirty="0"/>
          </a:p>
          <a:p>
            <a:pPr lvl="2"/>
            <a:r>
              <a:rPr lang="da-DK" dirty="0">
                <a:hlinkClick r:id="rId6"/>
              </a:rPr>
              <a:t>https://mashable.com</a:t>
            </a:r>
            <a:endParaRPr lang="da-DK" dirty="0"/>
          </a:p>
          <a:p>
            <a:pPr lvl="2"/>
            <a:r>
              <a:rPr lang="da-DK" dirty="0">
                <a:hlinkClick r:id="rId7"/>
              </a:rPr>
              <a:t>https://contentmarketinginstitute.com/</a:t>
            </a:r>
            <a:endParaRPr lang="da-DK" dirty="0"/>
          </a:p>
          <a:p>
            <a:pPr lvl="2"/>
            <a:r>
              <a:rPr lang="da-DK" dirty="0">
                <a:hlinkClick r:id="rId8"/>
              </a:rPr>
              <a:t>https://growthhackers.com</a:t>
            </a:r>
            <a:endParaRPr lang="da-DK" dirty="0"/>
          </a:p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406984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DC22D91-7823-31FE-3788-5BE11F69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da-DK" sz="4000">
                <a:solidFill>
                  <a:srgbClr val="FFFFFF"/>
                </a:solidFill>
              </a:rPr>
              <a:t>Tjekliste indhold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E996569-8EC5-0955-0614-3692261BB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sz="2000"/>
              <a:t>har du besvaret opgaven fyldestgørende?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000"/>
              <a:t>har du besvaret alle problemformuleringens og problemstillingernes spørgsmål i din opgave?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000"/>
              <a:t>har du opfyldt de faglige mål i de fag, der indgår?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000"/>
              <a:t>har du anvendt relevant materiale?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000"/>
              <a:t>har du vist, at du kan sætte dig ind i nye faglige områder ved at udvælge, anvende og kombinere forskellige faglige tilgange og metoder?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000"/>
              <a:t>har du demonstreret faglig fordybelse?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000"/>
              <a:t>har du formuleret dig korrekt sprogligt og grammatisk?</a:t>
            </a:r>
          </a:p>
          <a:p>
            <a:endParaRPr lang="da-DK" sz="2000"/>
          </a:p>
        </p:txBody>
      </p:sp>
    </p:spTree>
    <p:extLst>
      <p:ext uri="{BB962C8B-B14F-4D97-AF65-F5344CB8AC3E}">
        <p14:creationId xmlns:p14="http://schemas.microsoft.com/office/powerpoint/2010/main" val="1300443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360BE1-CF2D-A2EC-57D7-645B5C27B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da-DK" sz="4000">
                <a:solidFill>
                  <a:srgbClr val="FFFFFF"/>
                </a:solidFill>
              </a:rPr>
              <a:t>Tjekliste form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314B17E-B62B-93DA-AE0B-1927B662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sz="1900"/>
              <a:t>har du struktureret opgaven logisk, så den har en rød tråd?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900"/>
              <a:t>har du lavet sammenhæng mellem indledning og konklusion?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900"/>
              <a:t>har du husket at lave et resumé?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900"/>
              <a:t>har du anvendt fremmedsproget kildemateriale, hvis et fremmedsprog indgår?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900"/>
              <a:t>har du anvendt citater fx fra det fremmedsprogede kildemateriale?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900"/>
              <a:t>har du kommenteret citaterne?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900"/>
              <a:t>har du brugt noter og kildeangivelser korrekt?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900"/>
              <a:t>har du lavet en professionel indholdsfortegnelse evt. med underafsnit og husket sidenummerering?</a:t>
            </a:r>
          </a:p>
          <a:p>
            <a:endParaRPr lang="da-DK" sz="1900"/>
          </a:p>
        </p:txBody>
      </p:sp>
    </p:spTree>
    <p:extLst>
      <p:ext uri="{BB962C8B-B14F-4D97-AF65-F5344CB8AC3E}">
        <p14:creationId xmlns:p14="http://schemas.microsoft.com/office/powerpoint/2010/main" val="423080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B48155-FBDB-B1E3-9CB9-6A8F134E68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8018" b="77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B0BEA0-B69F-2775-CB3F-EBDA1DFE8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Bedømmelseskriterier til det skriftlige arbejde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659309D4-9546-CFC9-5EAF-69A1EA1D6A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89785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8981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A17582-F83D-BC2E-520F-10ACD0F6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da-DK" sz="4000">
                <a:solidFill>
                  <a:srgbClr val="FFFFFF"/>
                </a:solidFill>
              </a:rPr>
              <a:t>Bemærk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FA47F2-C275-63DD-8CE5-E2E73E0DB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da-DK" sz="2000" dirty="0"/>
              <a:t>Bemærk at der ikke bliver givet en særskilt karakter for det skriftlige arbejde. Der gives en fælles karakter for både det skriftlige arbejde og den mundtlige præsentation.</a:t>
            </a:r>
          </a:p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553786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3C8F48-E940-6D23-6E5E-38E7D765B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da-DK" sz="4000">
                <a:solidFill>
                  <a:srgbClr val="FFFFFF"/>
                </a:solidFill>
              </a:rPr>
              <a:t>Opgave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3B73406-66A4-4B23-7738-183EAA9FD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da-DK" sz="2000" dirty="0"/>
              <a:t>Benyt resten af modulet til at finde kilder til din so#6 opgave til det redegørende og til det diskuterende niveau. Se slide 12 og 13 med forslag til medieplatforme.</a:t>
            </a:r>
          </a:p>
        </p:txBody>
      </p:sp>
    </p:spTree>
    <p:extLst>
      <p:ext uri="{BB962C8B-B14F-4D97-AF65-F5344CB8AC3E}">
        <p14:creationId xmlns:p14="http://schemas.microsoft.com/office/powerpoint/2010/main" val="1508195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08D6B5-B500-1529-6BE1-E937C91D4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da-DK" sz="4000">
                <a:solidFill>
                  <a:srgbClr val="FFFFFF"/>
                </a:solidFill>
              </a:rPr>
              <a:t>Nyttige links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FE76150-1398-B0BF-8135-C1502E8C8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000" b="1">
                <a:hlinkClick r:id="rId2"/>
              </a:rPr>
              <a:t>So#6 site</a:t>
            </a:r>
          </a:p>
          <a:p>
            <a:r>
              <a:rPr lang="da-DK" sz="2000">
                <a:hlinkClick r:id="rId3"/>
              </a:rPr>
              <a:t>https://sites.google.com/knorddoc.dk/so6-globalisering-2025/elevvejledning/krav-til-so6</a:t>
            </a:r>
            <a:endParaRPr lang="da-DK" sz="2000"/>
          </a:p>
          <a:p>
            <a:pPr marL="0" indent="0">
              <a:buNone/>
            </a:pPr>
            <a:endParaRPr lang="da-DK" sz="2000"/>
          </a:p>
          <a:p>
            <a:pPr marL="0" indent="0">
              <a:buNone/>
            </a:pPr>
            <a:r>
              <a:rPr lang="da-DK" sz="2000"/>
              <a:t>Disposition til større skriftlige opgaver</a:t>
            </a:r>
          </a:p>
          <a:p>
            <a:r>
              <a:rPr lang="da-DK" sz="2000">
                <a:hlinkClick r:id="rId4"/>
              </a:rPr>
              <a:t>https://studievanerpaahhx.systime.dk/?id=168#c618</a:t>
            </a:r>
            <a:r>
              <a:rPr lang="da-DK" sz="2000"/>
              <a:t> </a:t>
            </a:r>
          </a:p>
          <a:p>
            <a:pPr marL="0" indent="0">
              <a:buNone/>
            </a:pPr>
            <a:endParaRPr lang="da-DK" sz="2000"/>
          </a:p>
          <a:p>
            <a:pPr marL="0" indent="0">
              <a:buNone/>
            </a:pPr>
            <a:r>
              <a:rPr lang="da-DK" sz="2000"/>
              <a:t>Formalia</a:t>
            </a:r>
          </a:p>
          <a:p>
            <a:r>
              <a:rPr lang="da-DK" sz="2000">
                <a:hlinkClick r:id="rId5"/>
              </a:rPr>
              <a:t>https://hhxguiden.systime.dk/?id=141#c674</a:t>
            </a:r>
            <a:r>
              <a:rPr lang="da-DK" sz="2000"/>
              <a:t> </a:t>
            </a:r>
          </a:p>
          <a:p>
            <a:pPr marL="0" indent="0">
              <a:buNone/>
            </a:pPr>
            <a:endParaRPr lang="da-DK" sz="2000"/>
          </a:p>
          <a:p>
            <a:pPr marL="0" indent="0">
              <a:buNone/>
            </a:pPr>
            <a:r>
              <a:rPr lang="da-DK" sz="2000"/>
              <a:t>Sproget i opgaver</a:t>
            </a:r>
          </a:p>
          <a:p>
            <a:r>
              <a:rPr lang="da-DK" sz="2000">
                <a:hlinkClick r:id="rId6"/>
              </a:rPr>
              <a:t>https://hhxguiden.systime.dk/?id=209</a:t>
            </a:r>
            <a:r>
              <a:rPr lang="da-DK" sz="2000"/>
              <a:t> </a:t>
            </a:r>
          </a:p>
          <a:p>
            <a:pPr marL="0" indent="0">
              <a:buNone/>
            </a:pPr>
            <a:r>
              <a:rPr lang="da-DK" sz="2000"/>
              <a:t>Opgavens enkelte dele</a:t>
            </a:r>
          </a:p>
          <a:p>
            <a:r>
              <a:rPr lang="da-DK" sz="2000">
                <a:hlinkClick r:id="rId7"/>
              </a:rPr>
              <a:t>https://opgaveguidentilhhx.systime.dk/?id=132</a:t>
            </a:r>
            <a:r>
              <a:rPr lang="da-DK" sz="2000"/>
              <a:t> </a:t>
            </a:r>
          </a:p>
          <a:p>
            <a:pPr marL="0" indent="0">
              <a:buNone/>
            </a:pPr>
            <a:endParaRPr lang="da-DK" sz="2000"/>
          </a:p>
          <a:p>
            <a:endParaRPr lang="da-DK" sz="2000"/>
          </a:p>
        </p:txBody>
      </p:sp>
    </p:spTree>
    <p:extLst>
      <p:ext uri="{BB962C8B-B14F-4D97-AF65-F5344CB8AC3E}">
        <p14:creationId xmlns:p14="http://schemas.microsoft.com/office/powerpoint/2010/main" val="2686358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A69665-13C5-2599-AA47-679183AEC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Opgave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F58A32E-69DC-185D-4734-CB2FC91F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latin typeface="+mn-lt"/>
                <a:ea typeface="+mn-ea"/>
                <a:cs typeface="+mn-cs"/>
              </a:rPr>
              <a:t>Brug 15 min. på at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læse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de to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problemformuleringer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igennem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. I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vælger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selv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den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problemformulering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,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passer </a:t>
            </a:r>
            <a:r>
              <a:rPr lang="en-US" sz="2000" dirty="0" err="1"/>
              <a:t>bedst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jer.</a:t>
            </a:r>
            <a:endParaRPr lang="en-US" sz="2000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50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7305CD-1147-8933-AE82-6F41A8E5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da-DK" dirty="0"/>
              <a:t>Omfang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E2EE3061-A820-37D5-EC93-52AD4012C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9022813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3525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F5897CCA-486C-491C-B4C1-5E5C95A82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79F4BB-51D7-4A7C-20E4-83C6AEFF6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88" y="385474"/>
            <a:ext cx="6356606" cy="1843283"/>
          </a:xfrm>
        </p:spPr>
        <p:txBody>
          <a:bodyPr>
            <a:normAutofit/>
          </a:bodyPr>
          <a:lstStyle/>
          <a:p>
            <a:r>
              <a:rPr lang="da-DK" sz="4000" dirty="0"/>
              <a:t>Akademiske krav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47C74537-D0AE-BEE7-673E-36EB4A2A51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54" r="20877" b="2"/>
          <a:stretch/>
        </p:blipFill>
        <p:spPr>
          <a:xfrm>
            <a:off x="7556409" y="557190"/>
            <a:ext cx="3995928" cy="5571896"/>
          </a:xfrm>
          <a:prstGeom prst="rect">
            <a:avLst/>
          </a:prstGeom>
          <a:effectLst/>
        </p:spPr>
      </p:pic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E7164DAB-2FF9-46FA-5B3F-D76CD1F915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3510038"/>
              </p:ext>
            </p:extLst>
          </p:nvPr>
        </p:nvGraphicFramePr>
        <p:xfrm>
          <a:off x="831987" y="2400472"/>
          <a:ext cx="6358432" cy="3728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6931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1E65D-CAF2-51E1-A513-FB0716DC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da-DK" sz="4000"/>
              <a:t>Selvstændigt arbejde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8E1EB9-3F95-2E3A-C5B7-AEC975DE6C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24" r="36976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16A47E9D-3894-EA11-38ED-97EA6D7545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905978"/>
              </p:ext>
            </p:extLst>
          </p:nvPr>
        </p:nvGraphicFramePr>
        <p:xfrm>
          <a:off x="836680" y="2405067"/>
          <a:ext cx="6002110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5306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EA8258-B6E9-70BE-20B5-9D447521E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da-DK" sz="4000"/>
              <a:t>Indhold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21FC62-4840-04EF-DB77-28CAC9CA06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397" r="33841" b="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74D21C8A-F686-DEB5-9316-DBD1490DFE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440372"/>
              </p:ext>
            </p:extLst>
          </p:nvPr>
        </p:nvGraphicFramePr>
        <p:xfrm>
          <a:off x="4553734" y="2409830"/>
          <a:ext cx="6798539" cy="3705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68675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E2E12F-96E6-4A6B-76BC-2DC445D86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693" y="1030406"/>
            <a:ext cx="8147713" cy="30812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Indledning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236391B-D973-B10E-6821-15A8A3722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943" y="5171093"/>
            <a:ext cx="9078628" cy="860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  <a:hlinkClick r:id="rId2"/>
              </a:rPr>
              <a:t>https://opgaveguidentilhhx.systime.dk/?id=155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237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2EE17A-86D1-ECD7-C8BE-92F9837B4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da-DK" sz="2800">
                <a:solidFill>
                  <a:srgbClr val="FFFFFF"/>
                </a:solidFill>
              </a:rPr>
              <a:t>Metodeovervejelser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8B02225E-7769-9FDB-CE98-8D24B2DEE9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262348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4431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B16CA2-E5BF-7B34-B588-C0DFA800B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da-DK" sz="2800" dirty="0">
                <a:solidFill>
                  <a:srgbClr val="FFFFFF"/>
                </a:solidFill>
              </a:rPr>
              <a:t>Citater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CD3B1A0-8B22-23EA-6D0B-015EBCD25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000" dirty="0"/>
              <a:t>Inddrag centrale citater fra dine engelske kilder til at underbygge dine pointer. (husk side-og linjeangivelse eller tidsangivelser i din fodnote)</a:t>
            </a:r>
          </a:p>
          <a:p>
            <a:pPr marL="0" indent="0">
              <a:buNone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732992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b29427a-4ed3-4f0e-a3ff-ced1342f64ac}" enabled="0" method="" siteId="{1b29427a-4ed3-4f0e-a3ff-ced1342f64a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788</Words>
  <Application>Microsoft Office PowerPoint</Application>
  <PresentationFormat>Widescreen</PresentationFormat>
  <Paragraphs>101</Paragraphs>
  <Slides>19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Office-tema</vt:lpstr>
      <vt:lpstr>Krav til din so#6 opgave</vt:lpstr>
      <vt:lpstr>Opgave</vt:lpstr>
      <vt:lpstr>Omfang</vt:lpstr>
      <vt:lpstr>Akademiske krav</vt:lpstr>
      <vt:lpstr>Selvstændigt arbejde</vt:lpstr>
      <vt:lpstr>Indhold</vt:lpstr>
      <vt:lpstr>Indledning</vt:lpstr>
      <vt:lpstr>Metodeovervejelser</vt:lpstr>
      <vt:lpstr>Citater</vt:lpstr>
      <vt:lpstr>Konklusion</vt:lpstr>
      <vt:lpstr>Kilder</vt:lpstr>
      <vt:lpstr>Kilder til engelskfaget</vt:lpstr>
      <vt:lpstr>Kilder engelsk og AØ</vt:lpstr>
      <vt:lpstr>Tjekliste indhold</vt:lpstr>
      <vt:lpstr>Tjekliste form</vt:lpstr>
      <vt:lpstr>Bedømmelseskriterier til det skriftlige arbejde</vt:lpstr>
      <vt:lpstr>Bemærk</vt:lpstr>
      <vt:lpstr>Opgave</vt:lpstr>
      <vt:lpstr>Nyttige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Seis Flyvholm (MASF - Underviser - U/NORD)</dc:creator>
  <cp:lastModifiedBy>Maria Seis Flyvholm (MASF - Underviser - U/NORD)</cp:lastModifiedBy>
  <cp:revision>14</cp:revision>
  <dcterms:created xsi:type="dcterms:W3CDTF">2024-11-19T13:30:41Z</dcterms:created>
  <dcterms:modified xsi:type="dcterms:W3CDTF">2025-11-20T11:44:43Z</dcterms:modified>
</cp:coreProperties>
</file>