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08008E-0068-470D-B442-FACB5908D4F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1153F85-F261-43A4-8944-4FD78EE604A4}">
      <dgm:prSet/>
      <dgm:spPr/>
      <dgm:t>
        <a:bodyPr/>
        <a:lstStyle/>
        <a:p>
          <a:r>
            <a:rPr lang="da-DK"/>
            <a:t>Om opgavens opbygning?</a:t>
          </a:r>
          <a:endParaRPr lang="en-US"/>
        </a:p>
      </dgm:t>
    </dgm:pt>
    <dgm:pt modelId="{90A4BD59-7848-4CDD-B346-EC026E527794}" type="parTrans" cxnId="{C72A189A-AF52-4227-A9EA-4A5530701F87}">
      <dgm:prSet/>
      <dgm:spPr/>
      <dgm:t>
        <a:bodyPr/>
        <a:lstStyle/>
        <a:p>
          <a:endParaRPr lang="en-US"/>
        </a:p>
      </dgm:t>
    </dgm:pt>
    <dgm:pt modelId="{3D34E0F6-4787-4392-B5B8-896242C5254D}" type="sibTrans" cxnId="{C72A189A-AF52-4227-A9EA-4A5530701F87}">
      <dgm:prSet/>
      <dgm:spPr/>
      <dgm:t>
        <a:bodyPr/>
        <a:lstStyle/>
        <a:p>
          <a:endParaRPr lang="en-US"/>
        </a:p>
      </dgm:t>
    </dgm:pt>
    <dgm:pt modelId="{0CC46ABB-FEA3-477A-A1BB-D8D7B7FBA8BF}">
      <dgm:prSet/>
      <dgm:spPr/>
      <dgm:t>
        <a:bodyPr/>
        <a:lstStyle/>
        <a:p>
          <a:r>
            <a:rPr lang="da-DK"/>
            <a:t>Om indledningen</a:t>
          </a:r>
          <a:endParaRPr lang="en-US"/>
        </a:p>
      </dgm:t>
    </dgm:pt>
    <dgm:pt modelId="{44A521E5-DF70-497D-A56E-1BC30AFFBCB2}" type="parTrans" cxnId="{7C517B1E-6B43-4AB5-B6CA-A1601B4C0489}">
      <dgm:prSet/>
      <dgm:spPr/>
      <dgm:t>
        <a:bodyPr/>
        <a:lstStyle/>
        <a:p>
          <a:endParaRPr lang="en-US"/>
        </a:p>
      </dgm:t>
    </dgm:pt>
    <dgm:pt modelId="{DDC9211C-F43B-48DB-823D-910982B000EB}" type="sibTrans" cxnId="{7C517B1E-6B43-4AB5-B6CA-A1601B4C0489}">
      <dgm:prSet/>
      <dgm:spPr/>
      <dgm:t>
        <a:bodyPr/>
        <a:lstStyle/>
        <a:p>
          <a:endParaRPr lang="en-US"/>
        </a:p>
      </dgm:t>
    </dgm:pt>
    <dgm:pt modelId="{F078C27E-8501-4C44-B100-C8536D15910D}">
      <dgm:prSet/>
      <dgm:spPr/>
      <dgm:t>
        <a:bodyPr/>
        <a:lstStyle/>
        <a:p>
          <a:r>
            <a:rPr lang="da-DK"/>
            <a:t>Om indholdsfortegnelsen</a:t>
          </a:r>
          <a:endParaRPr lang="en-US"/>
        </a:p>
      </dgm:t>
    </dgm:pt>
    <dgm:pt modelId="{0F545C29-BAF7-46CB-9512-C544610E3FE5}" type="parTrans" cxnId="{CA657156-980D-41EE-947B-6D854CE25686}">
      <dgm:prSet/>
      <dgm:spPr/>
      <dgm:t>
        <a:bodyPr/>
        <a:lstStyle/>
        <a:p>
          <a:endParaRPr lang="en-US"/>
        </a:p>
      </dgm:t>
    </dgm:pt>
    <dgm:pt modelId="{AC129341-0DFC-4DEB-A6A7-20A8DD24A185}" type="sibTrans" cxnId="{CA657156-980D-41EE-947B-6D854CE25686}">
      <dgm:prSet/>
      <dgm:spPr/>
      <dgm:t>
        <a:bodyPr/>
        <a:lstStyle/>
        <a:p>
          <a:endParaRPr lang="en-US"/>
        </a:p>
      </dgm:t>
    </dgm:pt>
    <dgm:pt modelId="{4C451B33-36D2-43CE-B550-34CD83FFC532}">
      <dgm:prSet/>
      <dgm:spPr/>
      <dgm:t>
        <a:bodyPr/>
        <a:lstStyle/>
        <a:p>
          <a:r>
            <a:rPr lang="da-DK"/>
            <a:t>Om kildeangivelse og dokumentation fra kilderne</a:t>
          </a:r>
          <a:endParaRPr lang="en-US"/>
        </a:p>
      </dgm:t>
    </dgm:pt>
    <dgm:pt modelId="{2B64662E-3428-4EA4-AFCD-F30B1F7777BE}" type="parTrans" cxnId="{9E8C56EF-E85A-411F-8729-C94F998E68D8}">
      <dgm:prSet/>
      <dgm:spPr/>
      <dgm:t>
        <a:bodyPr/>
        <a:lstStyle/>
        <a:p>
          <a:endParaRPr lang="en-US"/>
        </a:p>
      </dgm:t>
    </dgm:pt>
    <dgm:pt modelId="{8EE0F6D5-4ECC-40F3-B310-9345FFA43804}" type="sibTrans" cxnId="{9E8C56EF-E85A-411F-8729-C94F998E68D8}">
      <dgm:prSet/>
      <dgm:spPr/>
      <dgm:t>
        <a:bodyPr/>
        <a:lstStyle/>
        <a:p>
          <a:endParaRPr lang="en-US"/>
        </a:p>
      </dgm:t>
    </dgm:pt>
    <dgm:pt modelId="{AEE4F41B-C8BB-4974-B1B2-1DD0B92026D1}">
      <dgm:prSet/>
      <dgm:spPr/>
      <dgm:t>
        <a:bodyPr/>
        <a:lstStyle/>
        <a:p>
          <a:r>
            <a:rPr lang="da-DK"/>
            <a:t>konklusion</a:t>
          </a:r>
          <a:endParaRPr lang="en-US"/>
        </a:p>
      </dgm:t>
    </dgm:pt>
    <dgm:pt modelId="{A5B5706A-8F3C-4695-80AC-7A5FB7BEC406}" type="parTrans" cxnId="{8AC88422-0E0B-4F35-90E6-5C753C63F577}">
      <dgm:prSet/>
      <dgm:spPr/>
      <dgm:t>
        <a:bodyPr/>
        <a:lstStyle/>
        <a:p>
          <a:endParaRPr lang="en-US"/>
        </a:p>
      </dgm:t>
    </dgm:pt>
    <dgm:pt modelId="{D70E50B9-A78F-4516-B134-03113155EB3F}" type="sibTrans" cxnId="{8AC88422-0E0B-4F35-90E6-5C753C63F577}">
      <dgm:prSet/>
      <dgm:spPr/>
      <dgm:t>
        <a:bodyPr/>
        <a:lstStyle/>
        <a:p>
          <a:endParaRPr lang="en-US"/>
        </a:p>
      </dgm:t>
    </dgm:pt>
    <dgm:pt modelId="{9D102129-CE18-4F58-9443-C8F8190D1EE1}" type="pres">
      <dgm:prSet presAssocID="{ED08008E-0068-470D-B442-FACB5908D4FA}" presName="linear" presStyleCnt="0">
        <dgm:presLayoutVars>
          <dgm:animLvl val="lvl"/>
          <dgm:resizeHandles val="exact"/>
        </dgm:presLayoutVars>
      </dgm:prSet>
      <dgm:spPr/>
    </dgm:pt>
    <dgm:pt modelId="{8C08000B-828A-4DEB-A3D3-D0160422AC92}" type="pres">
      <dgm:prSet presAssocID="{11153F85-F261-43A4-8944-4FD78EE604A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889202D-1FA4-4433-BF99-3464228B9955}" type="pres">
      <dgm:prSet presAssocID="{3D34E0F6-4787-4392-B5B8-896242C5254D}" presName="spacer" presStyleCnt="0"/>
      <dgm:spPr/>
    </dgm:pt>
    <dgm:pt modelId="{53681FD4-BDB5-4067-A0D8-3E320C1218AB}" type="pres">
      <dgm:prSet presAssocID="{0CC46ABB-FEA3-477A-A1BB-D8D7B7FBA8B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49D89F1-4343-4FE2-A35D-66AA8BB0EFF1}" type="pres">
      <dgm:prSet presAssocID="{DDC9211C-F43B-48DB-823D-910982B000EB}" presName="spacer" presStyleCnt="0"/>
      <dgm:spPr/>
    </dgm:pt>
    <dgm:pt modelId="{3CBA801B-772D-4BEF-8B19-804A7DC1C05D}" type="pres">
      <dgm:prSet presAssocID="{F078C27E-8501-4C44-B100-C8536D15910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E7E3EF4-E7B4-4D66-A980-9BB551C6FC8B}" type="pres">
      <dgm:prSet presAssocID="{AC129341-0DFC-4DEB-A6A7-20A8DD24A185}" presName="spacer" presStyleCnt="0"/>
      <dgm:spPr/>
    </dgm:pt>
    <dgm:pt modelId="{26D5D47B-73BD-4042-A1A7-75185A8A5913}" type="pres">
      <dgm:prSet presAssocID="{4C451B33-36D2-43CE-B550-34CD83FFC53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092CEBB-2068-4E18-AE1E-054C3211B8D5}" type="pres">
      <dgm:prSet presAssocID="{8EE0F6D5-4ECC-40F3-B310-9345FFA43804}" presName="spacer" presStyleCnt="0"/>
      <dgm:spPr/>
    </dgm:pt>
    <dgm:pt modelId="{B0312E56-7FAF-4B50-8EAB-0C61438AA0BE}" type="pres">
      <dgm:prSet presAssocID="{AEE4F41B-C8BB-4974-B1B2-1DD0B92026D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C517B1E-6B43-4AB5-B6CA-A1601B4C0489}" srcId="{ED08008E-0068-470D-B442-FACB5908D4FA}" destId="{0CC46ABB-FEA3-477A-A1BB-D8D7B7FBA8BF}" srcOrd="1" destOrd="0" parTransId="{44A521E5-DF70-497D-A56E-1BC30AFFBCB2}" sibTransId="{DDC9211C-F43B-48DB-823D-910982B000EB}"/>
    <dgm:cxn modelId="{8AC88422-0E0B-4F35-90E6-5C753C63F577}" srcId="{ED08008E-0068-470D-B442-FACB5908D4FA}" destId="{AEE4F41B-C8BB-4974-B1B2-1DD0B92026D1}" srcOrd="4" destOrd="0" parTransId="{A5B5706A-8F3C-4695-80AC-7A5FB7BEC406}" sibTransId="{D70E50B9-A78F-4516-B134-03113155EB3F}"/>
    <dgm:cxn modelId="{A73E392D-FB5C-4BE1-B236-545923362ACA}" type="presOf" srcId="{0CC46ABB-FEA3-477A-A1BB-D8D7B7FBA8BF}" destId="{53681FD4-BDB5-4067-A0D8-3E320C1218AB}" srcOrd="0" destOrd="0" presId="urn:microsoft.com/office/officeart/2005/8/layout/vList2"/>
    <dgm:cxn modelId="{0521D22F-3FE2-4C25-8D08-23B3D3E56622}" type="presOf" srcId="{F078C27E-8501-4C44-B100-C8536D15910D}" destId="{3CBA801B-772D-4BEF-8B19-804A7DC1C05D}" srcOrd="0" destOrd="0" presId="urn:microsoft.com/office/officeart/2005/8/layout/vList2"/>
    <dgm:cxn modelId="{82D0B66E-BE99-46F8-8AD4-AFCF8D65D9CD}" type="presOf" srcId="{4C451B33-36D2-43CE-B550-34CD83FFC532}" destId="{26D5D47B-73BD-4042-A1A7-75185A8A5913}" srcOrd="0" destOrd="0" presId="urn:microsoft.com/office/officeart/2005/8/layout/vList2"/>
    <dgm:cxn modelId="{CA657156-980D-41EE-947B-6D854CE25686}" srcId="{ED08008E-0068-470D-B442-FACB5908D4FA}" destId="{F078C27E-8501-4C44-B100-C8536D15910D}" srcOrd="2" destOrd="0" parTransId="{0F545C29-BAF7-46CB-9512-C544610E3FE5}" sibTransId="{AC129341-0DFC-4DEB-A6A7-20A8DD24A185}"/>
    <dgm:cxn modelId="{C72A189A-AF52-4227-A9EA-4A5530701F87}" srcId="{ED08008E-0068-470D-B442-FACB5908D4FA}" destId="{11153F85-F261-43A4-8944-4FD78EE604A4}" srcOrd="0" destOrd="0" parTransId="{90A4BD59-7848-4CDD-B346-EC026E527794}" sibTransId="{3D34E0F6-4787-4392-B5B8-896242C5254D}"/>
    <dgm:cxn modelId="{1279CDBB-D1E8-4DC7-B534-3C7BFF059F95}" type="presOf" srcId="{AEE4F41B-C8BB-4974-B1B2-1DD0B92026D1}" destId="{B0312E56-7FAF-4B50-8EAB-0C61438AA0BE}" srcOrd="0" destOrd="0" presId="urn:microsoft.com/office/officeart/2005/8/layout/vList2"/>
    <dgm:cxn modelId="{9E8C56EF-E85A-411F-8729-C94F998E68D8}" srcId="{ED08008E-0068-470D-B442-FACB5908D4FA}" destId="{4C451B33-36D2-43CE-B550-34CD83FFC532}" srcOrd="3" destOrd="0" parTransId="{2B64662E-3428-4EA4-AFCD-F30B1F7777BE}" sibTransId="{8EE0F6D5-4ECC-40F3-B310-9345FFA43804}"/>
    <dgm:cxn modelId="{A537D0F1-1E7F-4A07-BDFB-D9272D588C2D}" type="presOf" srcId="{ED08008E-0068-470D-B442-FACB5908D4FA}" destId="{9D102129-CE18-4F58-9443-C8F8190D1EE1}" srcOrd="0" destOrd="0" presId="urn:microsoft.com/office/officeart/2005/8/layout/vList2"/>
    <dgm:cxn modelId="{D8CBD6FB-BB1A-4958-A806-D09AA4A3E4B9}" type="presOf" srcId="{11153F85-F261-43A4-8944-4FD78EE604A4}" destId="{8C08000B-828A-4DEB-A3D3-D0160422AC92}" srcOrd="0" destOrd="0" presId="urn:microsoft.com/office/officeart/2005/8/layout/vList2"/>
    <dgm:cxn modelId="{32CB598B-7F6C-4269-8C38-3B5D5D1A9741}" type="presParOf" srcId="{9D102129-CE18-4F58-9443-C8F8190D1EE1}" destId="{8C08000B-828A-4DEB-A3D3-D0160422AC92}" srcOrd="0" destOrd="0" presId="urn:microsoft.com/office/officeart/2005/8/layout/vList2"/>
    <dgm:cxn modelId="{6446D5F8-B4F7-4D20-AAEB-696621F7F07A}" type="presParOf" srcId="{9D102129-CE18-4F58-9443-C8F8190D1EE1}" destId="{E889202D-1FA4-4433-BF99-3464228B9955}" srcOrd="1" destOrd="0" presId="urn:microsoft.com/office/officeart/2005/8/layout/vList2"/>
    <dgm:cxn modelId="{41F8C6D0-4842-4EC5-9A9D-E7EF5BA388F3}" type="presParOf" srcId="{9D102129-CE18-4F58-9443-C8F8190D1EE1}" destId="{53681FD4-BDB5-4067-A0D8-3E320C1218AB}" srcOrd="2" destOrd="0" presId="urn:microsoft.com/office/officeart/2005/8/layout/vList2"/>
    <dgm:cxn modelId="{F77CBF1D-7A87-4067-895B-83317DE31E16}" type="presParOf" srcId="{9D102129-CE18-4F58-9443-C8F8190D1EE1}" destId="{F49D89F1-4343-4FE2-A35D-66AA8BB0EFF1}" srcOrd="3" destOrd="0" presId="urn:microsoft.com/office/officeart/2005/8/layout/vList2"/>
    <dgm:cxn modelId="{F86AD3AA-AC85-45FC-9E7D-8874E1BE2DBB}" type="presParOf" srcId="{9D102129-CE18-4F58-9443-C8F8190D1EE1}" destId="{3CBA801B-772D-4BEF-8B19-804A7DC1C05D}" srcOrd="4" destOrd="0" presId="urn:microsoft.com/office/officeart/2005/8/layout/vList2"/>
    <dgm:cxn modelId="{F6358AE9-AC79-4638-A7E8-042C918553E6}" type="presParOf" srcId="{9D102129-CE18-4F58-9443-C8F8190D1EE1}" destId="{1E7E3EF4-E7B4-4D66-A980-9BB551C6FC8B}" srcOrd="5" destOrd="0" presId="urn:microsoft.com/office/officeart/2005/8/layout/vList2"/>
    <dgm:cxn modelId="{60B721A0-62DA-4A65-9153-04FE932B7698}" type="presParOf" srcId="{9D102129-CE18-4F58-9443-C8F8190D1EE1}" destId="{26D5D47B-73BD-4042-A1A7-75185A8A5913}" srcOrd="6" destOrd="0" presId="urn:microsoft.com/office/officeart/2005/8/layout/vList2"/>
    <dgm:cxn modelId="{CA38BFE6-BD9C-42B8-B03B-3642ACFED02E}" type="presParOf" srcId="{9D102129-CE18-4F58-9443-C8F8190D1EE1}" destId="{7092CEBB-2068-4E18-AE1E-054C3211B8D5}" srcOrd="7" destOrd="0" presId="urn:microsoft.com/office/officeart/2005/8/layout/vList2"/>
    <dgm:cxn modelId="{27F2F393-4996-4488-AA64-4AA18225B55E}" type="presParOf" srcId="{9D102129-CE18-4F58-9443-C8F8190D1EE1}" destId="{B0312E56-7FAF-4B50-8EAB-0C61438AA0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8000B-828A-4DEB-A3D3-D0160422AC92}">
      <dsp:nvSpPr>
        <dsp:cNvPr id="0" name=""/>
        <dsp:cNvSpPr/>
      </dsp:nvSpPr>
      <dsp:spPr>
        <a:xfrm>
          <a:off x="0" y="25748"/>
          <a:ext cx="10515600" cy="7862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Om opgavens opbygning?</a:t>
          </a:r>
          <a:endParaRPr lang="en-US" sz="3200" kern="1200"/>
        </a:p>
      </dsp:txBody>
      <dsp:txXfrm>
        <a:off x="38381" y="64129"/>
        <a:ext cx="10438838" cy="709478"/>
      </dsp:txXfrm>
    </dsp:sp>
    <dsp:sp modelId="{53681FD4-BDB5-4067-A0D8-3E320C1218AB}">
      <dsp:nvSpPr>
        <dsp:cNvPr id="0" name=""/>
        <dsp:cNvSpPr/>
      </dsp:nvSpPr>
      <dsp:spPr>
        <a:xfrm>
          <a:off x="0" y="904148"/>
          <a:ext cx="10515600" cy="786240"/>
        </a:xfrm>
        <a:prstGeom prst="roundRect">
          <a:avLst/>
        </a:prstGeom>
        <a:gradFill rotWithShape="0">
          <a:gsLst>
            <a:gs pos="0">
              <a:schemeClr val="accent5">
                <a:hueOff val="-3038037"/>
                <a:satOff val="-207"/>
                <a:lumOff val="4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038037"/>
                <a:satOff val="-207"/>
                <a:lumOff val="4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038037"/>
                <a:satOff val="-207"/>
                <a:lumOff val="4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Om indledningen</a:t>
          </a:r>
          <a:endParaRPr lang="en-US" sz="3200" kern="1200"/>
        </a:p>
      </dsp:txBody>
      <dsp:txXfrm>
        <a:off x="38381" y="942529"/>
        <a:ext cx="10438838" cy="709478"/>
      </dsp:txXfrm>
    </dsp:sp>
    <dsp:sp modelId="{3CBA801B-772D-4BEF-8B19-804A7DC1C05D}">
      <dsp:nvSpPr>
        <dsp:cNvPr id="0" name=""/>
        <dsp:cNvSpPr/>
      </dsp:nvSpPr>
      <dsp:spPr>
        <a:xfrm>
          <a:off x="0" y="1782549"/>
          <a:ext cx="10515600" cy="78624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Om indholdsfortegnelsen</a:t>
          </a:r>
          <a:endParaRPr lang="en-US" sz="3200" kern="1200"/>
        </a:p>
      </dsp:txBody>
      <dsp:txXfrm>
        <a:off x="38381" y="1820930"/>
        <a:ext cx="10438838" cy="709478"/>
      </dsp:txXfrm>
    </dsp:sp>
    <dsp:sp modelId="{26D5D47B-73BD-4042-A1A7-75185A8A5913}">
      <dsp:nvSpPr>
        <dsp:cNvPr id="0" name=""/>
        <dsp:cNvSpPr/>
      </dsp:nvSpPr>
      <dsp:spPr>
        <a:xfrm>
          <a:off x="0" y="2660949"/>
          <a:ext cx="10515600" cy="786240"/>
        </a:xfrm>
        <a:prstGeom prst="roundRect">
          <a:avLst/>
        </a:prstGeom>
        <a:gradFill rotWithShape="0">
          <a:gsLst>
            <a:gs pos="0">
              <a:schemeClr val="accent5">
                <a:hueOff val="-9114112"/>
                <a:satOff val="-620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114112"/>
                <a:satOff val="-620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114112"/>
                <a:satOff val="-620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Om kildeangivelse og dokumentation fra kilderne</a:t>
          </a:r>
          <a:endParaRPr lang="en-US" sz="3200" kern="1200"/>
        </a:p>
      </dsp:txBody>
      <dsp:txXfrm>
        <a:off x="38381" y="2699330"/>
        <a:ext cx="10438838" cy="709478"/>
      </dsp:txXfrm>
    </dsp:sp>
    <dsp:sp modelId="{B0312E56-7FAF-4B50-8EAB-0C61438AA0BE}">
      <dsp:nvSpPr>
        <dsp:cNvPr id="0" name=""/>
        <dsp:cNvSpPr/>
      </dsp:nvSpPr>
      <dsp:spPr>
        <a:xfrm>
          <a:off x="0" y="3539349"/>
          <a:ext cx="10515600" cy="78624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200" kern="1200"/>
            <a:t>konklusion</a:t>
          </a:r>
          <a:endParaRPr lang="en-US" sz="3200" kern="1200"/>
        </a:p>
      </dsp:txBody>
      <dsp:txXfrm>
        <a:off x="38381" y="3577730"/>
        <a:ext cx="10438838" cy="709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ED5E3-A59F-CA38-3147-0B69BAF0E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FC116FD-649C-526D-F641-82C87DE4E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25FB86-A39E-D0B8-2D53-B77DCAFB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FC92BA-E09C-C60A-33AF-5FD407BC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414C19-B2BA-7E22-2E4C-C5A42075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600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4A29F-8D9C-32CF-33BE-7ADA42C2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BE8A0F3-7AA6-A81D-1354-F1D642540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FD94B6-CA65-C252-24A1-DF2DBA50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EC46F8-5B15-1A64-8408-9993FD85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94C140-DF1E-3DF6-615B-9B10171A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840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500F5D0-1CE7-19C8-2CD1-BD0CD00AE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6CD181-4167-C436-1C60-32CAA96A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E3E421-2F39-1285-CABD-D2995DE28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ADCB98-A870-D16E-6452-4916BE3D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3021DA-90B4-DD6E-AC17-DEE2D498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470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97AD4-88C9-E24E-049E-25393C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976EF9-FC84-D1CC-391F-B5F7E343D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B79C22-CF6C-AE58-F05B-C88B0B0A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38D5650-6334-077D-002A-9D5D6B2E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AD5E259-FC54-5709-53BD-4D80D205B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44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60869-D90C-2F39-1FBB-7E8A1797E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9AC5B36-85B8-9058-2F8A-5DFD46A71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0F4FE9-8E61-9E16-3E3D-2207A091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781B87-22CA-A6E8-BDBD-7A81FF729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567408-4522-F3E1-1FEC-0FB59078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736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81619-83A2-DC68-790F-AE8D3E96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44A309-2F62-5895-5E3F-972704587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5A90DA9-38C4-85A5-E616-7C667C4D2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4868C22-2ABF-0416-39AA-AD7C8DB0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3DAB941-48BD-44F1-F609-ED45A1CA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452F5A-F69B-585C-305A-59F54E90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711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614E0-1066-06F5-34DE-484E734F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7439EDF-80F9-1003-C7AE-9E863C39D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0F3DAAD-4AF8-FC11-DBA4-FBFFAB4A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3F51477-7E3B-BA1E-9D17-183DC1BDB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D5DF56D-3FF4-DF2B-6EE4-D2FA0FC05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226D018-80BB-7B24-CDEE-64DECD51D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8B620C1-A4CC-4881-FB3B-FD95AF38E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6ED53A6-372B-C501-0E51-63A72820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462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10DD0-32D9-23BF-007B-2A12DB3F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4C26B7A-305F-50A8-EBEA-EA9EBD2A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0B2AEC5-F154-0D29-7B6C-DC5853B7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A24A293-F304-CE70-1D15-13019D7A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049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F76326-F072-5EC0-53A6-6838C11C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0FB7479-1553-DB1A-7A16-3C6E74BB0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9B1AC84-44D6-111C-E3D8-66B81D846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52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864F81-E56C-D0EF-193E-36F69A518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80231E-484E-6395-562F-1E4D770BC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72FCE90-49EC-C36F-45F9-49F8CD025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C12F8CF-8EEC-6755-229E-39811D003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E91E1D3-AD01-3541-E6F3-EB85E910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5AF4E76-47D9-38E1-8C33-487A5291A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556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B0208-605C-3F26-DB26-7C4BB7EC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17E5108-4015-91B1-CFC9-CE0314620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F860227-3C48-EE17-C9FC-801CD9528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53CAC43-16ED-99B5-9BCA-C3B65466C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300B919-FBAD-A83F-F698-0DC4A7C55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410200B-D805-94EB-CFC3-29A93A25D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536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4070B84-A2F2-2F3D-0757-40B6086DC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CCA67AF-6F7D-10B6-307D-AB335F9E8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15497B-74B6-0E2B-E835-8B9B438EF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B0AF58-DC4C-495B-9B3E-AD03CB7AA2F5}" type="datetimeFigureOut">
              <a:rPr lang="da-DK" smtClean="0"/>
              <a:t>18-12-2025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15BAA84-FDC9-E251-DB03-CA981BC3E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18AD82-CFA3-9B2B-5691-EAC30A95A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26B27-A724-4135-8046-5F5D22A5757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657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hxguiden.systime.dk/?id=176#c112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Rundt Jigsaw puslespil">
            <a:extLst>
              <a:ext uri="{FF2B5EF4-FFF2-40B4-BE49-F238E27FC236}">
                <a16:creationId xmlns:a16="http://schemas.microsoft.com/office/drawing/2014/main" id="{41E5140F-F388-9EB9-80C5-A101427914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1337" b="-1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397D25-4714-A611-104B-A4B51D1C2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da-DK" sz="4800"/>
              <a:t>So#6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CCA1206-AC89-8035-9CA1-A4FC1AB2F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>
            <a:normAutofit/>
          </a:bodyPr>
          <a:lstStyle/>
          <a:p>
            <a:pPr algn="l"/>
            <a:endParaRPr lang="da-DK" sz="20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39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ræ af menneskeligt billede">
            <a:extLst>
              <a:ext uri="{FF2B5EF4-FFF2-40B4-BE49-F238E27FC236}">
                <a16:creationId xmlns:a16="http://schemas.microsoft.com/office/drawing/2014/main" id="{33BBCBC3-2709-92A6-285A-BB23FC6C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b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C4103-31D4-4905-C95E-5BFC88DF1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>
                <a:solidFill>
                  <a:srgbClr val="FFFFFF"/>
                </a:solidFill>
              </a:rPr>
              <a:t>Hvad har du lært af so#6 forløbet?</a:t>
            </a:r>
          </a:p>
        </p:txBody>
      </p:sp>
    </p:spTree>
    <p:extLst>
      <p:ext uri="{BB962C8B-B14F-4D97-AF65-F5344CB8AC3E}">
        <p14:creationId xmlns:p14="http://schemas.microsoft.com/office/powerpoint/2010/main" val="27465997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1B26F764-6D52-EA2F-374A-2312C682DEF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9" name="Rectangle 2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AE3C86-11BC-64AF-DEF2-A9E57EE83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/>
              <a:t>Hvad har I lært af den skriftlige opgave?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009C8F47-6D7D-809B-CCA1-5A9A0778CC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2148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6239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9E332B-FAE0-432A-9863-7D9E0F5B8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 har I lært om metode?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F348710-BB2D-16F3-8C35-24D9B2755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874" y="4797188"/>
            <a:ext cx="6051236" cy="124182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Humanistisk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fag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forhold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til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et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økonomisk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fag?</a:t>
            </a:r>
          </a:p>
          <a:p>
            <a:pPr marL="0" indent="0" algn="r">
              <a:buNone/>
            </a:pPr>
            <a:r>
              <a:rPr lang="da-DK" sz="2400" dirty="0">
                <a:hlinkClick r:id="rId2"/>
              </a:rPr>
              <a:t>https://hhxguiden.systime.dk/?id=176#c309</a:t>
            </a:r>
          </a:p>
          <a:p>
            <a:pPr marL="0" indent="0" algn="r">
              <a:buNone/>
            </a:pP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3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9F05EF-1CD4-EAFD-621D-47DD03CD7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Hvad har I lært af den mundtlige so#6 prøve?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9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78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Office-tema</vt:lpstr>
      <vt:lpstr>So#6</vt:lpstr>
      <vt:lpstr>Hvad har du lært af so#6 forløbet?</vt:lpstr>
      <vt:lpstr>Hvad har I lært af den skriftlige opgave?</vt:lpstr>
      <vt:lpstr>Hvad har I lært om metode?</vt:lpstr>
      <vt:lpstr>Hvad har I lært af den mundtlige so#6 prøve?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Seis Flyvholm (MASF - Underviser - U/NORD)</dc:creator>
  <cp:lastModifiedBy>Maria Seis Flyvholm (MASF - Underviser - U/NORD)</cp:lastModifiedBy>
  <cp:revision>1</cp:revision>
  <dcterms:created xsi:type="dcterms:W3CDTF">2024-12-16T13:45:22Z</dcterms:created>
  <dcterms:modified xsi:type="dcterms:W3CDTF">2025-12-18T09:25:43Z</dcterms:modified>
</cp:coreProperties>
</file>