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56" d="100"/>
          <a:sy n="56" d="100"/>
        </p:scale>
        <p:origin x="8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50798/sektion/50875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50798/sektion/50875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50798/sektion/50875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1/kapitel/50798/sektion/50875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99715-6536-46A0-B90B-A17D31931B4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D42A1AC-0A6A-4E29-B457-4B3D668CE204}">
      <dgm:prSet/>
      <dgm:spPr/>
      <dgm:t>
        <a:bodyPr/>
        <a:lstStyle/>
        <a:p>
          <a:r>
            <a:rPr lang="da-DK"/>
            <a:t>Parataktisk konjunktion</a:t>
          </a:r>
          <a:endParaRPr lang="en-US"/>
        </a:p>
      </dgm:t>
    </dgm:pt>
    <dgm:pt modelId="{EAF48A91-C4D7-4EAE-848C-C979BCD7A5BC}" type="parTrans" cxnId="{A2BEFFA5-8B08-493F-BB2C-5835FE501818}">
      <dgm:prSet/>
      <dgm:spPr/>
      <dgm:t>
        <a:bodyPr/>
        <a:lstStyle/>
        <a:p>
          <a:endParaRPr lang="en-US"/>
        </a:p>
      </dgm:t>
    </dgm:pt>
    <dgm:pt modelId="{F0F1553B-F545-40CC-A206-2C5BE5880999}" type="sibTrans" cxnId="{A2BEFFA5-8B08-493F-BB2C-5835FE501818}">
      <dgm:prSet/>
      <dgm:spPr/>
      <dgm:t>
        <a:bodyPr/>
        <a:lstStyle/>
        <a:p>
          <a:endParaRPr lang="en-US"/>
        </a:p>
      </dgm:t>
    </dgm:pt>
    <dgm:pt modelId="{2E508DB1-9EEB-4E4D-ADBE-8A483A83FAE1}">
      <dgm:prSet/>
      <dgm:spPr/>
      <dgm:t>
        <a:bodyPr/>
        <a:lstStyle/>
        <a:p>
          <a:r>
            <a:rPr lang="da-DK"/>
            <a:t>Hypotaktisk konjunktion</a:t>
          </a:r>
          <a:endParaRPr lang="en-US"/>
        </a:p>
      </dgm:t>
    </dgm:pt>
    <dgm:pt modelId="{674C21EA-3798-4D69-93A0-B33B52CA6C0A}" type="parTrans" cxnId="{32B14C9B-FFE1-4F4B-95BE-433FF31A0420}">
      <dgm:prSet/>
      <dgm:spPr/>
      <dgm:t>
        <a:bodyPr/>
        <a:lstStyle/>
        <a:p>
          <a:endParaRPr lang="en-US"/>
        </a:p>
      </dgm:t>
    </dgm:pt>
    <dgm:pt modelId="{DF03E685-B94A-48F5-8AA0-A820D9B9AFC9}" type="sibTrans" cxnId="{32B14C9B-FFE1-4F4B-95BE-433FF31A0420}">
      <dgm:prSet/>
      <dgm:spPr/>
      <dgm:t>
        <a:bodyPr/>
        <a:lstStyle/>
        <a:p>
          <a:endParaRPr lang="en-US"/>
        </a:p>
      </dgm:t>
    </dgm:pt>
    <dgm:pt modelId="{208948D8-9D8C-430B-95D6-A54C9A585351}" type="pres">
      <dgm:prSet presAssocID="{68399715-6536-46A0-B90B-A17D31931B4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A7964E3-4D18-4FE9-B55A-02BF1460622A}" type="pres">
      <dgm:prSet presAssocID="{BD42A1AC-0A6A-4E29-B457-4B3D668CE204}" presName="hierRoot1" presStyleCnt="0"/>
      <dgm:spPr/>
    </dgm:pt>
    <dgm:pt modelId="{630D8BFE-5667-494D-BBCC-3FA7F3D3326D}" type="pres">
      <dgm:prSet presAssocID="{BD42A1AC-0A6A-4E29-B457-4B3D668CE204}" presName="composite" presStyleCnt="0"/>
      <dgm:spPr/>
    </dgm:pt>
    <dgm:pt modelId="{B906F3BA-C06E-4EDE-8A69-E849ECFAE379}" type="pres">
      <dgm:prSet presAssocID="{BD42A1AC-0A6A-4E29-B457-4B3D668CE204}" presName="background" presStyleLbl="node0" presStyleIdx="0" presStyleCnt="2"/>
      <dgm:spPr/>
    </dgm:pt>
    <dgm:pt modelId="{1C1A3946-0BF8-4123-8230-977EDC56CB7E}" type="pres">
      <dgm:prSet presAssocID="{BD42A1AC-0A6A-4E29-B457-4B3D668CE204}" presName="text" presStyleLbl="fgAcc0" presStyleIdx="0" presStyleCnt="2">
        <dgm:presLayoutVars>
          <dgm:chPref val="3"/>
        </dgm:presLayoutVars>
      </dgm:prSet>
      <dgm:spPr/>
    </dgm:pt>
    <dgm:pt modelId="{D6755610-69B6-44B4-9CB3-02EAFC344857}" type="pres">
      <dgm:prSet presAssocID="{BD42A1AC-0A6A-4E29-B457-4B3D668CE204}" presName="hierChild2" presStyleCnt="0"/>
      <dgm:spPr/>
    </dgm:pt>
    <dgm:pt modelId="{B8D03112-7E13-4C78-9F24-3207198B0E34}" type="pres">
      <dgm:prSet presAssocID="{2E508DB1-9EEB-4E4D-ADBE-8A483A83FAE1}" presName="hierRoot1" presStyleCnt="0"/>
      <dgm:spPr/>
    </dgm:pt>
    <dgm:pt modelId="{EC3D10EF-F31E-4505-8AA9-E23F5249F93E}" type="pres">
      <dgm:prSet presAssocID="{2E508DB1-9EEB-4E4D-ADBE-8A483A83FAE1}" presName="composite" presStyleCnt="0"/>
      <dgm:spPr/>
    </dgm:pt>
    <dgm:pt modelId="{E1A5E63B-A6F5-476B-BC91-3A107BAD74B2}" type="pres">
      <dgm:prSet presAssocID="{2E508DB1-9EEB-4E4D-ADBE-8A483A83FAE1}" presName="background" presStyleLbl="node0" presStyleIdx="1" presStyleCnt="2"/>
      <dgm:spPr/>
    </dgm:pt>
    <dgm:pt modelId="{D645532F-B0DE-4915-B553-E9C8BA961716}" type="pres">
      <dgm:prSet presAssocID="{2E508DB1-9EEB-4E4D-ADBE-8A483A83FAE1}" presName="text" presStyleLbl="fgAcc0" presStyleIdx="1" presStyleCnt="2">
        <dgm:presLayoutVars>
          <dgm:chPref val="3"/>
        </dgm:presLayoutVars>
      </dgm:prSet>
      <dgm:spPr/>
    </dgm:pt>
    <dgm:pt modelId="{CA144559-0FA0-4FF7-9604-A492EA1F5754}" type="pres">
      <dgm:prSet presAssocID="{2E508DB1-9EEB-4E4D-ADBE-8A483A83FAE1}" presName="hierChild2" presStyleCnt="0"/>
      <dgm:spPr/>
    </dgm:pt>
  </dgm:ptLst>
  <dgm:cxnLst>
    <dgm:cxn modelId="{13BA0810-E979-4AC4-86E5-B9B9BCFA89C8}" type="presOf" srcId="{2E508DB1-9EEB-4E4D-ADBE-8A483A83FAE1}" destId="{D645532F-B0DE-4915-B553-E9C8BA961716}" srcOrd="0" destOrd="0" presId="urn:microsoft.com/office/officeart/2005/8/layout/hierarchy1"/>
    <dgm:cxn modelId="{45771E79-D90B-49F6-BBF0-EF41FB32B2C7}" type="presOf" srcId="{68399715-6536-46A0-B90B-A17D31931B47}" destId="{208948D8-9D8C-430B-95D6-A54C9A585351}" srcOrd="0" destOrd="0" presId="urn:microsoft.com/office/officeart/2005/8/layout/hierarchy1"/>
    <dgm:cxn modelId="{32B14C9B-FFE1-4F4B-95BE-433FF31A0420}" srcId="{68399715-6536-46A0-B90B-A17D31931B47}" destId="{2E508DB1-9EEB-4E4D-ADBE-8A483A83FAE1}" srcOrd="1" destOrd="0" parTransId="{674C21EA-3798-4D69-93A0-B33B52CA6C0A}" sibTransId="{DF03E685-B94A-48F5-8AA0-A820D9B9AFC9}"/>
    <dgm:cxn modelId="{A2BEFFA5-8B08-493F-BB2C-5835FE501818}" srcId="{68399715-6536-46A0-B90B-A17D31931B47}" destId="{BD42A1AC-0A6A-4E29-B457-4B3D668CE204}" srcOrd="0" destOrd="0" parTransId="{EAF48A91-C4D7-4EAE-848C-C979BCD7A5BC}" sibTransId="{F0F1553B-F545-40CC-A206-2C5BE5880999}"/>
    <dgm:cxn modelId="{DFC069CD-B822-42F6-955B-6FA2C810C329}" type="presOf" srcId="{BD42A1AC-0A6A-4E29-B457-4B3D668CE204}" destId="{1C1A3946-0BF8-4123-8230-977EDC56CB7E}" srcOrd="0" destOrd="0" presId="urn:microsoft.com/office/officeart/2005/8/layout/hierarchy1"/>
    <dgm:cxn modelId="{EFF30072-4016-420B-ADE5-6C586AE13111}" type="presParOf" srcId="{208948D8-9D8C-430B-95D6-A54C9A585351}" destId="{CA7964E3-4D18-4FE9-B55A-02BF1460622A}" srcOrd="0" destOrd="0" presId="urn:microsoft.com/office/officeart/2005/8/layout/hierarchy1"/>
    <dgm:cxn modelId="{93CB6D3C-899F-4AFD-90D2-766029C4F746}" type="presParOf" srcId="{CA7964E3-4D18-4FE9-B55A-02BF1460622A}" destId="{630D8BFE-5667-494D-BBCC-3FA7F3D3326D}" srcOrd="0" destOrd="0" presId="urn:microsoft.com/office/officeart/2005/8/layout/hierarchy1"/>
    <dgm:cxn modelId="{DA511759-0DC9-4770-B061-5550AB34419B}" type="presParOf" srcId="{630D8BFE-5667-494D-BBCC-3FA7F3D3326D}" destId="{B906F3BA-C06E-4EDE-8A69-E849ECFAE379}" srcOrd="0" destOrd="0" presId="urn:microsoft.com/office/officeart/2005/8/layout/hierarchy1"/>
    <dgm:cxn modelId="{1BFADF02-DE1D-420B-8110-9AC7FD57954D}" type="presParOf" srcId="{630D8BFE-5667-494D-BBCC-3FA7F3D3326D}" destId="{1C1A3946-0BF8-4123-8230-977EDC56CB7E}" srcOrd="1" destOrd="0" presId="urn:microsoft.com/office/officeart/2005/8/layout/hierarchy1"/>
    <dgm:cxn modelId="{1300D83D-89FF-40DB-A577-E208696ADA1F}" type="presParOf" srcId="{CA7964E3-4D18-4FE9-B55A-02BF1460622A}" destId="{D6755610-69B6-44B4-9CB3-02EAFC344857}" srcOrd="1" destOrd="0" presId="urn:microsoft.com/office/officeart/2005/8/layout/hierarchy1"/>
    <dgm:cxn modelId="{153E2CBE-1E4A-4705-BA5B-5267BDE6ED78}" type="presParOf" srcId="{208948D8-9D8C-430B-95D6-A54C9A585351}" destId="{B8D03112-7E13-4C78-9F24-3207198B0E34}" srcOrd="1" destOrd="0" presId="urn:microsoft.com/office/officeart/2005/8/layout/hierarchy1"/>
    <dgm:cxn modelId="{4ACD18C2-C765-4AD0-B3FC-B511677E38B5}" type="presParOf" srcId="{B8D03112-7E13-4C78-9F24-3207198B0E34}" destId="{EC3D10EF-F31E-4505-8AA9-E23F5249F93E}" srcOrd="0" destOrd="0" presId="urn:microsoft.com/office/officeart/2005/8/layout/hierarchy1"/>
    <dgm:cxn modelId="{B70F696C-5F38-42BB-B64F-B87DE8DD4D63}" type="presParOf" srcId="{EC3D10EF-F31E-4505-8AA9-E23F5249F93E}" destId="{E1A5E63B-A6F5-476B-BC91-3A107BAD74B2}" srcOrd="0" destOrd="0" presId="urn:microsoft.com/office/officeart/2005/8/layout/hierarchy1"/>
    <dgm:cxn modelId="{168AABF8-8A5C-4035-A325-A361A667697D}" type="presParOf" srcId="{EC3D10EF-F31E-4505-8AA9-E23F5249F93E}" destId="{D645532F-B0DE-4915-B553-E9C8BA961716}" srcOrd="1" destOrd="0" presId="urn:microsoft.com/office/officeart/2005/8/layout/hierarchy1"/>
    <dgm:cxn modelId="{6D390327-EA30-43C3-A2BA-0EABDB4534B0}" type="presParOf" srcId="{B8D03112-7E13-4C78-9F24-3207198B0E34}" destId="{CA144559-0FA0-4FF7-9604-A492EA1F57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337DB9-FE49-4F78-9368-7D7600E2BC0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161D03C-D284-45DB-ABD6-7880E723262B}">
      <dgm:prSet/>
      <dgm:spPr/>
      <dgm:t>
        <a:bodyPr/>
        <a:lstStyle/>
        <a:p>
          <a:r>
            <a:rPr lang="da-DK"/>
            <a:t>Forbinder ord og sætninger på samme niveau</a:t>
          </a:r>
          <a:endParaRPr lang="en-US"/>
        </a:p>
      </dgm:t>
    </dgm:pt>
    <dgm:pt modelId="{8464EE44-1A7B-4625-B339-1FF6EC63B07D}" type="parTrans" cxnId="{4B2BDC3F-BD09-43EF-9014-5D8D3D603777}">
      <dgm:prSet/>
      <dgm:spPr/>
      <dgm:t>
        <a:bodyPr/>
        <a:lstStyle/>
        <a:p>
          <a:endParaRPr lang="en-US"/>
        </a:p>
      </dgm:t>
    </dgm:pt>
    <dgm:pt modelId="{028ABB44-FC76-45DF-9A9C-9D4D77CF8492}" type="sibTrans" cxnId="{4B2BDC3F-BD09-43EF-9014-5D8D3D603777}">
      <dgm:prSet/>
      <dgm:spPr/>
      <dgm:t>
        <a:bodyPr/>
        <a:lstStyle/>
        <a:p>
          <a:endParaRPr lang="en-US"/>
        </a:p>
      </dgm:t>
    </dgm:pt>
    <dgm:pt modelId="{479C0E88-F518-46E5-9A5E-B7950EB0A8BE}">
      <dgm:prSet/>
      <dgm:spPr/>
      <dgm:t>
        <a:bodyPr/>
        <a:lstStyle/>
        <a:p>
          <a:r>
            <a:rPr lang="da-DK" dirty="0"/>
            <a:t>De mest almindelige sideordnede konjunktioner:</a:t>
          </a:r>
        </a:p>
        <a:p>
          <a:r>
            <a:rPr lang="da-DK" dirty="0"/>
            <a:t>Fanboys reglen, for, and, nor, but or, </a:t>
          </a:r>
          <a:r>
            <a:rPr lang="da-DK" dirty="0" err="1"/>
            <a:t>yet</a:t>
          </a:r>
          <a:r>
            <a:rPr lang="da-DK" dirty="0"/>
            <a:t> og so.</a:t>
          </a:r>
          <a:endParaRPr lang="en-US" dirty="0"/>
        </a:p>
      </dgm:t>
    </dgm:pt>
    <dgm:pt modelId="{C172AF22-2298-4942-891C-A1BA7062625C}" type="parTrans" cxnId="{1068837B-19D6-4CF4-872F-0B21BE98AEAE}">
      <dgm:prSet/>
      <dgm:spPr/>
      <dgm:t>
        <a:bodyPr/>
        <a:lstStyle/>
        <a:p>
          <a:endParaRPr lang="en-US"/>
        </a:p>
      </dgm:t>
    </dgm:pt>
    <dgm:pt modelId="{CDEECBB6-756A-4291-91C6-94834AA63FD8}" type="sibTrans" cxnId="{1068837B-19D6-4CF4-872F-0B21BE98AEAE}">
      <dgm:prSet/>
      <dgm:spPr/>
      <dgm:t>
        <a:bodyPr/>
        <a:lstStyle/>
        <a:p>
          <a:endParaRPr lang="en-US"/>
        </a:p>
      </dgm:t>
    </dgm:pt>
    <dgm:pt modelId="{FBD49297-3A22-4B16-88A0-28F1E4D24D44}" type="pres">
      <dgm:prSet presAssocID="{0F337DB9-FE49-4F78-9368-7D7600E2BC05}" presName="linear" presStyleCnt="0">
        <dgm:presLayoutVars>
          <dgm:animLvl val="lvl"/>
          <dgm:resizeHandles val="exact"/>
        </dgm:presLayoutVars>
      </dgm:prSet>
      <dgm:spPr/>
    </dgm:pt>
    <dgm:pt modelId="{BF684C4B-F329-406B-940A-47BEF62DDBDA}" type="pres">
      <dgm:prSet presAssocID="{3161D03C-D284-45DB-ABD6-7880E723262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E9CD9BD-CC88-4019-967F-B3ADEF343CE7}" type="pres">
      <dgm:prSet presAssocID="{028ABB44-FC76-45DF-9A9C-9D4D77CF8492}" presName="spacer" presStyleCnt="0"/>
      <dgm:spPr/>
    </dgm:pt>
    <dgm:pt modelId="{5676B5C6-4428-4E66-92ED-3DE2D2FAF4FD}" type="pres">
      <dgm:prSet presAssocID="{479C0E88-F518-46E5-9A5E-B7950EB0A8B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B2BDC3F-BD09-43EF-9014-5D8D3D603777}" srcId="{0F337DB9-FE49-4F78-9368-7D7600E2BC05}" destId="{3161D03C-D284-45DB-ABD6-7880E723262B}" srcOrd="0" destOrd="0" parTransId="{8464EE44-1A7B-4625-B339-1FF6EC63B07D}" sibTransId="{028ABB44-FC76-45DF-9A9C-9D4D77CF8492}"/>
    <dgm:cxn modelId="{3E0C346A-D9FE-4A91-91F4-1E50819C964D}" type="presOf" srcId="{0F337DB9-FE49-4F78-9368-7D7600E2BC05}" destId="{FBD49297-3A22-4B16-88A0-28F1E4D24D44}" srcOrd="0" destOrd="0" presId="urn:microsoft.com/office/officeart/2005/8/layout/vList2"/>
    <dgm:cxn modelId="{1068837B-19D6-4CF4-872F-0B21BE98AEAE}" srcId="{0F337DB9-FE49-4F78-9368-7D7600E2BC05}" destId="{479C0E88-F518-46E5-9A5E-B7950EB0A8BE}" srcOrd="1" destOrd="0" parTransId="{C172AF22-2298-4942-891C-A1BA7062625C}" sibTransId="{CDEECBB6-756A-4291-91C6-94834AA63FD8}"/>
    <dgm:cxn modelId="{E912117F-87CE-4AD0-9DEC-DD203F63DAA3}" type="presOf" srcId="{3161D03C-D284-45DB-ABD6-7880E723262B}" destId="{BF684C4B-F329-406B-940A-47BEF62DDBDA}" srcOrd="0" destOrd="0" presId="urn:microsoft.com/office/officeart/2005/8/layout/vList2"/>
    <dgm:cxn modelId="{5B5C0AC6-E306-47CB-980C-013C16F96807}" type="presOf" srcId="{479C0E88-F518-46E5-9A5E-B7950EB0A8BE}" destId="{5676B5C6-4428-4E66-92ED-3DE2D2FAF4FD}" srcOrd="0" destOrd="0" presId="urn:microsoft.com/office/officeart/2005/8/layout/vList2"/>
    <dgm:cxn modelId="{0CF4DB20-9FE5-43AC-9749-265DC3C8B7D5}" type="presParOf" srcId="{FBD49297-3A22-4B16-88A0-28F1E4D24D44}" destId="{BF684C4B-F329-406B-940A-47BEF62DDBDA}" srcOrd="0" destOrd="0" presId="urn:microsoft.com/office/officeart/2005/8/layout/vList2"/>
    <dgm:cxn modelId="{4659AE19-90C1-4559-B86C-2B7461C11BAE}" type="presParOf" srcId="{FBD49297-3A22-4B16-88A0-28F1E4D24D44}" destId="{BE9CD9BD-CC88-4019-967F-B3ADEF343CE7}" srcOrd="1" destOrd="0" presId="urn:microsoft.com/office/officeart/2005/8/layout/vList2"/>
    <dgm:cxn modelId="{B29C6A57-DA9D-4B87-B47A-E406A44C8AE3}" type="presParOf" srcId="{FBD49297-3A22-4B16-88A0-28F1E4D24D44}" destId="{5676B5C6-4428-4E66-92ED-3DE2D2FAF4F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E0D909-EDFE-4ABF-AEF9-79131E369A9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8C2EB50-E159-47CF-BE17-659A616F4057}">
      <dgm:prSet/>
      <dgm:spPr/>
      <dgm:t>
        <a:bodyPr/>
        <a:lstStyle/>
        <a:p>
          <a:r>
            <a:rPr lang="da-DK"/>
            <a:t>Mellem hovedsætninger</a:t>
          </a:r>
          <a:endParaRPr lang="en-US"/>
        </a:p>
      </dgm:t>
    </dgm:pt>
    <dgm:pt modelId="{15F54E2A-B67B-4832-AB94-4BDF0C4EB1A3}" type="parTrans" cxnId="{6180FC57-1A1D-4099-ABCF-8B9F5F37F804}">
      <dgm:prSet/>
      <dgm:spPr/>
      <dgm:t>
        <a:bodyPr/>
        <a:lstStyle/>
        <a:p>
          <a:endParaRPr lang="en-US"/>
        </a:p>
      </dgm:t>
    </dgm:pt>
    <dgm:pt modelId="{B70D8485-C780-4223-AEBD-803D896B50BF}" type="sibTrans" cxnId="{6180FC57-1A1D-4099-ABCF-8B9F5F37F804}">
      <dgm:prSet/>
      <dgm:spPr/>
      <dgm:t>
        <a:bodyPr/>
        <a:lstStyle/>
        <a:p>
          <a:endParaRPr lang="en-US"/>
        </a:p>
      </dgm:t>
    </dgm:pt>
    <dgm:pt modelId="{6C541C1F-BC2B-42EE-81F6-8F5D43F80080}">
      <dgm:prSet/>
      <dgm:spPr/>
      <dgm:t>
        <a:bodyPr/>
        <a:lstStyle/>
        <a:p>
          <a:r>
            <a:rPr lang="da-DK"/>
            <a:t>Dele af samme sætningsled</a:t>
          </a:r>
          <a:endParaRPr lang="en-US"/>
        </a:p>
      </dgm:t>
    </dgm:pt>
    <dgm:pt modelId="{6EEF807E-453A-425C-A908-FD19157D599F}" type="parTrans" cxnId="{7801D10A-B824-4EB1-BCD0-443FC21DF7B4}">
      <dgm:prSet/>
      <dgm:spPr/>
      <dgm:t>
        <a:bodyPr/>
        <a:lstStyle/>
        <a:p>
          <a:endParaRPr lang="en-US"/>
        </a:p>
      </dgm:t>
    </dgm:pt>
    <dgm:pt modelId="{A8AB6901-B229-47E8-B1A8-4E8061458F63}" type="sibTrans" cxnId="{7801D10A-B824-4EB1-BCD0-443FC21DF7B4}">
      <dgm:prSet/>
      <dgm:spPr/>
      <dgm:t>
        <a:bodyPr/>
        <a:lstStyle/>
        <a:p>
          <a:endParaRPr lang="en-US"/>
        </a:p>
      </dgm:t>
    </dgm:pt>
    <dgm:pt modelId="{723557D8-8425-4E26-91E3-D04C1D4FE1E7}">
      <dgm:prSet/>
      <dgm:spPr/>
      <dgm:t>
        <a:bodyPr/>
        <a:lstStyle/>
        <a:p>
          <a:r>
            <a:rPr lang="da-DK"/>
            <a:t>Mellem ledsætninger på samme niveau</a:t>
          </a:r>
          <a:endParaRPr lang="en-US"/>
        </a:p>
      </dgm:t>
    </dgm:pt>
    <dgm:pt modelId="{99AC9ADC-A72F-4858-BBC8-C80E391AA313}" type="parTrans" cxnId="{3E389F9E-BC9A-4885-81DF-D278D47DCB58}">
      <dgm:prSet/>
      <dgm:spPr/>
      <dgm:t>
        <a:bodyPr/>
        <a:lstStyle/>
        <a:p>
          <a:endParaRPr lang="en-US"/>
        </a:p>
      </dgm:t>
    </dgm:pt>
    <dgm:pt modelId="{A065A382-B488-41E5-B896-B57695E19B94}" type="sibTrans" cxnId="{3E389F9E-BC9A-4885-81DF-D278D47DCB58}">
      <dgm:prSet/>
      <dgm:spPr/>
      <dgm:t>
        <a:bodyPr/>
        <a:lstStyle/>
        <a:p>
          <a:endParaRPr lang="en-US"/>
        </a:p>
      </dgm:t>
    </dgm:pt>
    <dgm:pt modelId="{9FBB8F54-7220-4CDD-9EDB-A4619DC10C1D}">
      <dgm:prSet/>
      <dgm:spPr/>
      <dgm:t>
        <a:bodyPr/>
        <a:lstStyle/>
        <a:p>
          <a:r>
            <a:rPr lang="da-DK" dirty="0">
              <a:hlinkClick xmlns:r="http://schemas.openxmlformats.org/officeDocument/2006/relationships" r:id="rId1"/>
            </a:rPr>
            <a:t>https://app.minlaering.dk/bog/1/kapitel/50798/sektion/50875</a:t>
          </a:r>
          <a:r>
            <a:rPr lang="da-DK" dirty="0"/>
            <a:t> </a:t>
          </a:r>
          <a:endParaRPr lang="en-US" dirty="0"/>
        </a:p>
      </dgm:t>
    </dgm:pt>
    <dgm:pt modelId="{A4E97D7C-9EC0-41D0-AE23-EEAD0DC8D5AD}" type="parTrans" cxnId="{73C9C948-5AA5-4124-BE00-571CAE9625D8}">
      <dgm:prSet/>
      <dgm:spPr/>
      <dgm:t>
        <a:bodyPr/>
        <a:lstStyle/>
        <a:p>
          <a:endParaRPr lang="en-US"/>
        </a:p>
      </dgm:t>
    </dgm:pt>
    <dgm:pt modelId="{3995AD2B-72EC-425C-83CD-EE034BA6F72A}" type="sibTrans" cxnId="{73C9C948-5AA5-4124-BE00-571CAE9625D8}">
      <dgm:prSet/>
      <dgm:spPr/>
      <dgm:t>
        <a:bodyPr/>
        <a:lstStyle/>
        <a:p>
          <a:endParaRPr lang="en-US"/>
        </a:p>
      </dgm:t>
    </dgm:pt>
    <dgm:pt modelId="{7610B20E-033B-4A2D-A5F0-F742719BD707}" type="pres">
      <dgm:prSet presAssocID="{62E0D909-EDFE-4ABF-AEF9-79131E369A95}" presName="linear" presStyleCnt="0">
        <dgm:presLayoutVars>
          <dgm:animLvl val="lvl"/>
          <dgm:resizeHandles val="exact"/>
        </dgm:presLayoutVars>
      </dgm:prSet>
      <dgm:spPr/>
    </dgm:pt>
    <dgm:pt modelId="{9FB5BECB-6C98-4B83-83CD-1BA43DF31FF1}" type="pres">
      <dgm:prSet presAssocID="{68C2EB50-E159-47CF-BE17-659A616F405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FD7A7BD-EB0E-4BAA-8B92-2797D5E34320}" type="pres">
      <dgm:prSet presAssocID="{B70D8485-C780-4223-AEBD-803D896B50BF}" presName="spacer" presStyleCnt="0"/>
      <dgm:spPr/>
    </dgm:pt>
    <dgm:pt modelId="{10D9A87C-7480-4DB9-8CC0-A6E31143B69C}" type="pres">
      <dgm:prSet presAssocID="{6C541C1F-BC2B-42EE-81F6-8F5D43F8008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AB5953D-EFE1-4A2A-8010-1D5B24F0B0B5}" type="pres">
      <dgm:prSet presAssocID="{A8AB6901-B229-47E8-B1A8-4E8061458F63}" presName="spacer" presStyleCnt="0"/>
      <dgm:spPr/>
    </dgm:pt>
    <dgm:pt modelId="{528C0DE8-AB34-4E18-9024-D75007B91A7F}" type="pres">
      <dgm:prSet presAssocID="{723557D8-8425-4E26-91E3-D04C1D4FE1E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486A034-9125-4592-9075-4AD10D131403}" type="pres">
      <dgm:prSet presAssocID="{A065A382-B488-41E5-B896-B57695E19B94}" presName="spacer" presStyleCnt="0"/>
      <dgm:spPr/>
    </dgm:pt>
    <dgm:pt modelId="{AB2C2F4B-E571-4701-BE5B-35649FEB01E5}" type="pres">
      <dgm:prSet presAssocID="{9FBB8F54-7220-4CDD-9EDB-A4619DC10C1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801D10A-B824-4EB1-BCD0-443FC21DF7B4}" srcId="{62E0D909-EDFE-4ABF-AEF9-79131E369A95}" destId="{6C541C1F-BC2B-42EE-81F6-8F5D43F80080}" srcOrd="1" destOrd="0" parTransId="{6EEF807E-453A-425C-A908-FD19157D599F}" sibTransId="{A8AB6901-B229-47E8-B1A8-4E8061458F63}"/>
    <dgm:cxn modelId="{73C9C948-5AA5-4124-BE00-571CAE9625D8}" srcId="{62E0D909-EDFE-4ABF-AEF9-79131E369A95}" destId="{9FBB8F54-7220-4CDD-9EDB-A4619DC10C1D}" srcOrd="3" destOrd="0" parTransId="{A4E97D7C-9EC0-41D0-AE23-EEAD0DC8D5AD}" sibTransId="{3995AD2B-72EC-425C-83CD-EE034BA6F72A}"/>
    <dgm:cxn modelId="{DC758E69-B84B-4033-A863-1282F1728AC9}" type="presOf" srcId="{68C2EB50-E159-47CF-BE17-659A616F4057}" destId="{9FB5BECB-6C98-4B83-83CD-1BA43DF31FF1}" srcOrd="0" destOrd="0" presId="urn:microsoft.com/office/officeart/2005/8/layout/vList2"/>
    <dgm:cxn modelId="{4BEB506C-AB9C-4F02-A894-F6727BEC0440}" type="presOf" srcId="{9FBB8F54-7220-4CDD-9EDB-A4619DC10C1D}" destId="{AB2C2F4B-E571-4701-BE5B-35649FEB01E5}" srcOrd="0" destOrd="0" presId="urn:microsoft.com/office/officeart/2005/8/layout/vList2"/>
    <dgm:cxn modelId="{6180FC57-1A1D-4099-ABCF-8B9F5F37F804}" srcId="{62E0D909-EDFE-4ABF-AEF9-79131E369A95}" destId="{68C2EB50-E159-47CF-BE17-659A616F4057}" srcOrd="0" destOrd="0" parTransId="{15F54E2A-B67B-4832-AB94-4BDF0C4EB1A3}" sibTransId="{B70D8485-C780-4223-AEBD-803D896B50BF}"/>
    <dgm:cxn modelId="{5DBD6858-FE5C-4DD5-9006-C262DAF90537}" type="presOf" srcId="{6C541C1F-BC2B-42EE-81F6-8F5D43F80080}" destId="{10D9A87C-7480-4DB9-8CC0-A6E31143B69C}" srcOrd="0" destOrd="0" presId="urn:microsoft.com/office/officeart/2005/8/layout/vList2"/>
    <dgm:cxn modelId="{AEA1B27F-2298-4A10-8025-6678D8A44B64}" type="presOf" srcId="{723557D8-8425-4E26-91E3-D04C1D4FE1E7}" destId="{528C0DE8-AB34-4E18-9024-D75007B91A7F}" srcOrd="0" destOrd="0" presId="urn:microsoft.com/office/officeart/2005/8/layout/vList2"/>
    <dgm:cxn modelId="{616B1C90-B569-4AE1-B178-3E7DEF77075F}" type="presOf" srcId="{62E0D909-EDFE-4ABF-AEF9-79131E369A95}" destId="{7610B20E-033B-4A2D-A5F0-F742719BD707}" srcOrd="0" destOrd="0" presId="urn:microsoft.com/office/officeart/2005/8/layout/vList2"/>
    <dgm:cxn modelId="{3E389F9E-BC9A-4885-81DF-D278D47DCB58}" srcId="{62E0D909-EDFE-4ABF-AEF9-79131E369A95}" destId="{723557D8-8425-4E26-91E3-D04C1D4FE1E7}" srcOrd="2" destOrd="0" parTransId="{99AC9ADC-A72F-4858-BBC8-C80E391AA313}" sibTransId="{A065A382-B488-41E5-B896-B57695E19B94}"/>
    <dgm:cxn modelId="{1E62CC15-83A0-4FD6-AC56-B8A0C85F3855}" type="presParOf" srcId="{7610B20E-033B-4A2D-A5F0-F742719BD707}" destId="{9FB5BECB-6C98-4B83-83CD-1BA43DF31FF1}" srcOrd="0" destOrd="0" presId="urn:microsoft.com/office/officeart/2005/8/layout/vList2"/>
    <dgm:cxn modelId="{A8581326-61C0-4500-98D8-E31FED0EC0E8}" type="presParOf" srcId="{7610B20E-033B-4A2D-A5F0-F742719BD707}" destId="{7FD7A7BD-EB0E-4BAA-8B92-2797D5E34320}" srcOrd="1" destOrd="0" presId="urn:microsoft.com/office/officeart/2005/8/layout/vList2"/>
    <dgm:cxn modelId="{C6C4D20A-14AE-4CCA-9704-D24126C2645B}" type="presParOf" srcId="{7610B20E-033B-4A2D-A5F0-F742719BD707}" destId="{10D9A87C-7480-4DB9-8CC0-A6E31143B69C}" srcOrd="2" destOrd="0" presId="urn:microsoft.com/office/officeart/2005/8/layout/vList2"/>
    <dgm:cxn modelId="{78BE9021-CC81-4A9D-841F-C892B2A44511}" type="presParOf" srcId="{7610B20E-033B-4A2D-A5F0-F742719BD707}" destId="{DAB5953D-EFE1-4A2A-8010-1D5B24F0B0B5}" srcOrd="3" destOrd="0" presId="urn:microsoft.com/office/officeart/2005/8/layout/vList2"/>
    <dgm:cxn modelId="{624A5C43-440F-495E-BC5F-4939D01D785C}" type="presParOf" srcId="{7610B20E-033B-4A2D-A5F0-F742719BD707}" destId="{528C0DE8-AB34-4E18-9024-D75007B91A7F}" srcOrd="4" destOrd="0" presId="urn:microsoft.com/office/officeart/2005/8/layout/vList2"/>
    <dgm:cxn modelId="{CFF7E5BE-FBBD-4436-9952-3AABC7BAD30B}" type="presParOf" srcId="{7610B20E-033B-4A2D-A5F0-F742719BD707}" destId="{6486A034-9125-4592-9075-4AD10D131403}" srcOrd="5" destOrd="0" presId="urn:microsoft.com/office/officeart/2005/8/layout/vList2"/>
    <dgm:cxn modelId="{F303CA29-8E81-4D7E-97E9-7DD0C83C511C}" type="presParOf" srcId="{7610B20E-033B-4A2D-A5F0-F742719BD707}" destId="{AB2C2F4B-E571-4701-BE5B-35649FEB01E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FAC5D4-FFDE-4618-9D81-A337D998F5D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266F884-1D0F-4BBE-BD19-FD2A703EF95D}">
      <dgm:prSet/>
      <dgm:spPr/>
      <dgm:t>
        <a:bodyPr/>
        <a:lstStyle/>
        <a:p>
          <a:r>
            <a:rPr lang="da-DK" b="1"/>
            <a:t>Underordnende</a:t>
          </a:r>
          <a:r>
            <a:rPr lang="da-DK"/>
            <a:t> konjunktioner indleder typisk en </a:t>
          </a:r>
          <a:r>
            <a:rPr lang="da-DK">
              <a:hlinkClick xmlns:r="http://schemas.openxmlformats.org/officeDocument/2006/relationships" r:id="rId1"/>
            </a:rPr>
            <a:t>ledsætning</a:t>
          </a:r>
          <a:r>
            <a:rPr lang="da-DK"/>
            <a:t>, der står før eller efter en </a:t>
          </a:r>
          <a:r>
            <a:rPr lang="da-DK">
              <a:hlinkClick xmlns:r="http://schemas.openxmlformats.org/officeDocument/2006/relationships" r:id="rId1"/>
            </a:rPr>
            <a:t>hovedsætning</a:t>
          </a:r>
          <a:r>
            <a:rPr lang="da-DK"/>
            <a:t>.</a:t>
          </a:r>
          <a:endParaRPr lang="en-US"/>
        </a:p>
      </dgm:t>
    </dgm:pt>
    <dgm:pt modelId="{5CA29251-23E6-4E25-B3E0-64486DD0AA47}" type="parTrans" cxnId="{5142E5FF-0A28-4C23-A81B-7A437C65A7DA}">
      <dgm:prSet/>
      <dgm:spPr/>
      <dgm:t>
        <a:bodyPr/>
        <a:lstStyle/>
        <a:p>
          <a:endParaRPr lang="en-US"/>
        </a:p>
      </dgm:t>
    </dgm:pt>
    <dgm:pt modelId="{2A2EAE45-AF6D-466A-AC29-E3E9C55144C9}" type="sibTrans" cxnId="{5142E5FF-0A28-4C23-A81B-7A437C65A7DA}">
      <dgm:prSet/>
      <dgm:spPr/>
      <dgm:t>
        <a:bodyPr/>
        <a:lstStyle/>
        <a:p>
          <a:endParaRPr lang="en-US"/>
        </a:p>
      </dgm:t>
    </dgm:pt>
    <dgm:pt modelId="{8C0E86B3-DE3A-4474-BFFC-932DC1D67F65}">
      <dgm:prSet/>
      <dgm:spPr/>
      <dgm:t>
        <a:bodyPr/>
        <a:lstStyle/>
        <a:p>
          <a:r>
            <a:rPr lang="da-DK" dirty="0"/>
            <a:t>De underordnende konjunktioner, der oftest forbinder en ledsætning til en hovedsætning er: </a:t>
          </a:r>
          <a:r>
            <a:rPr lang="da-DK" i="1" dirty="0" err="1"/>
            <a:t>that</a:t>
          </a:r>
          <a:r>
            <a:rPr lang="da-DK" i="1" dirty="0"/>
            <a:t>, as, </a:t>
          </a:r>
          <a:r>
            <a:rPr lang="da-DK" i="1" dirty="0" err="1"/>
            <a:t>if</a:t>
          </a:r>
          <a:r>
            <a:rPr lang="da-DK" i="1" dirty="0"/>
            <a:t>, </a:t>
          </a:r>
          <a:r>
            <a:rPr lang="da-DK" i="1" dirty="0" err="1"/>
            <a:t>when</a:t>
          </a:r>
          <a:r>
            <a:rPr lang="da-DK" i="1" dirty="0"/>
            <a:t>, </a:t>
          </a:r>
          <a:r>
            <a:rPr lang="da-DK" i="1" dirty="0" err="1"/>
            <a:t>because</a:t>
          </a:r>
          <a:r>
            <a:rPr lang="da-DK" i="1" dirty="0"/>
            <a:t>, </a:t>
          </a:r>
          <a:r>
            <a:rPr lang="da-DK" i="1" dirty="0" err="1"/>
            <a:t>while</a:t>
          </a:r>
          <a:r>
            <a:rPr lang="da-DK" i="1" dirty="0"/>
            <a:t>, </a:t>
          </a:r>
          <a:r>
            <a:rPr lang="da-DK" i="1" dirty="0" err="1"/>
            <a:t>where</a:t>
          </a:r>
          <a:r>
            <a:rPr lang="da-DK" i="1" dirty="0"/>
            <a:t>, </a:t>
          </a:r>
          <a:r>
            <a:rPr lang="da-DK" i="1" dirty="0" err="1"/>
            <a:t>though</a:t>
          </a:r>
          <a:r>
            <a:rPr lang="da-DK" dirty="0"/>
            <a:t>, </a:t>
          </a:r>
          <a:r>
            <a:rPr lang="da-DK" i="1" dirty="0" err="1"/>
            <a:t>although</a:t>
          </a:r>
          <a:r>
            <a:rPr lang="da-DK" i="1" dirty="0"/>
            <a:t>, </a:t>
          </a:r>
          <a:r>
            <a:rPr lang="da-DK" i="1" dirty="0" err="1"/>
            <a:t>whether</a:t>
          </a:r>
          <a:r>
            <a:rPr lang="da-DK" i="1" dirty="0"/>
            <a:t>, </a:t>
          </a:r>
          <a:r>
            <a:rPr lang="da-DK" i="1" dirty="0" err="1"/>
            <a:t>unless</a:t>
          </a:r>
          <a:r>
            <a:rPr lang="da-DK" i="1" dirty="0"/>
            <a:t>, </a:t>
          </a:r>
          <a:r>
            <a:rPr lang="da-DK" i="1" dirty="0" err="1"/>
            <a:t>after</a:t>
          </a:r>
          <a:r>
            <a:rPr lang="da-DK" i="1" dirty="0"/>
            <a:t>, </a:t>
          </a:r>
          <a:r>
            <a:rPr lang="da-DK" i="1" dirty="0" err="1"/>
            <a:t>whereas</a:t>
          </a:r>
          <a:r>
            <a:rPr lang="da-DK" i="1" dirty="0"/>
            <a:t>, </a:t>
          </a:r>
          <a:r>
            <a:rPr lang="da-DK" i="1" dirty="0" err="1"/>
            <a:t>before</a:t>
          </a:r>
          <a:r>
            <a:rPr lang="da-DK" i="1" dirty="0"/>
            <a:t>, </a:t>
          </a:r>
          <a:r>
            <a:rPr lang="da-DK" i="1" dirty="0" err="1"/>
            <a:t>since</a:t>
          </a:r>
          <a:r>
            <a:rPr lang="da-DK" i="1" dirty="0"/>
            <a:t>, </a:t>
          </a:r>
          <a:r>
            <a:rPr lang="da-DK" i="1" dirty="0" err="1"/>
            <a:t>until</a:t>
          </a:r>
          <a:r>
            <a:rPr lang="da-DK" i="1" dirty="0"/>
            <a:t>, till</a:t>
          </a:r>
          <a:r>
            <a:rPr lang="da-DK" dirty="0"/>
            <a:t>.</a:t>
          </a:r>
          <a:endParaRPr lang="en-US" dirty="0"/>
        </a:p>
      </dgm:t>
    </dgm:pt>
    <dgm:pt modelId="{5CE19CCC-025A-4468-BD00-C8E044CFFD5B}" type="parTrans" cxnId="{E85A017B-7197-4871-B261-6FD21F498906}">
      <dgm:prSet/>
      <dgm:spPr/>
      <dgm:t>
        <a:bodyPr/>
        <a:lstStyle/>
        <a:p>
          <a:endParaRPr lang="en-US"/>
        </a:p>
      </dgm:t>
    </dgm:pt>
    <dgm:pt modelId="{E71E8120-FB14-4FD1-8379-9E616FB5B936}" type="sibTrans" cxnId="{E85A017B-7197-4871-B261-6FD21F498906}">
      <dgm:prSet/>
      <dgm:spPr/>
      <dgm:t>
        <a:bodyPr/>
        <a:lstStyle/>
        <a:p>
          <a:endParaRPr lang="en-US"/>
        </a:p>
      </dgm:t>
    </dgm:pt>
    <dgm:pt modelId="{A8832771-330D-47E6-BA94-95FAF5810D61}" type="pres">
      <dgm:prSet presAssocID="{AEFAC5D4-FFDE-4618-9D81-A337D998F5D5}" presName="linear" presStyleCnt="0">
        <dgm:presLayoutVars>
          <dgm:animLvl val="lvl"/>
          <dgm:resizeHandles val="exact"/>
        </dgm:presLayoutVars>
      </dgm:prSet>
      <dgm:spPr/>
    </dgm:pt>
    <dgm:pt modelId="{12E56F8B-2AAF-4050-A6DA-C831543E5993}" type="pres">
      <dgm:prSet presAssocID="{9266F884-1D0F-4BBE-BD19-FD2A703EF95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AC21416-3462-45C6-9582-6338B6B10066}" type="pres">
      <dgm:prSet presAssocID="{2A2EAE45-AF6D-466A-AC29-E3E9C55144C9}" presName="spacer" presStyleCnt="0"/>
      <dgm:spPr/>
    </dgm:pt>
    <dgm:pt modelId="{42FB519A-4088-424E-9154-62B4D013BF11}" type="pres">
      <dgm:prSet presAssocID="{8C0E86B3-DE3A-4474-BFFC-932DC1D67F6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4975659-8FA4-4CA1-B924-9CC1C8FB1089}" type="presOf" srcId="{9266F884-1D0F-4BBE-BD19-FD2A703EF95D}" destId="{12E56F8B-2AAF-4050-A6DA-C831543E5993}" srcOrd="0" destOrd="0" presId="urn:microsoft.com/office/officeart/2005/8/layout/vList2"/>
    <dgm:cxn modelId="{E85A017B-7197-4871-B261-6FD21F498906}" srcId="{AEFAC5D4-FFDE-4618-9D81-A337D998F5D5}" destId="{8C0E86B3-DE3A-4474-BFFC-932DC1D67F65}" srcOrd="1" destOrd="0" parTransId="{5CE19CCC-025A-4468-BD00-C8E044CFFD5B}" sibTransId="{E71E8120-FB14-4FD1-8379-9E616FB5B936}"/>
    <dgm:cxn modelId="{2BE8EA80-4AE7-4902-9B01-2808ABD0001B}" type="presOf" srcId="{8C0E86B3-DE3A-4474-BFFC-932DC1D67F65}" destId="{42FB519A-4088-424E-9154-62B4D013BF11}" srcOrd="0" destOrd="0" presId="urn:microsoft.com/office/officeart/2005/8/layout/vList2"/>
    <dgm:cxn modelId="{0993F390-7C73-4267-9A68-F593FFAB9B74}" type="presOf" srcId="{AEFAC5D4-FFDE-4618-9D81-A337D998F5D5}" destId="{A8832771-330D-47E6-BA94-95FAF5810D61}" srcOrd="0" destOrd="0" presId="urn:microsoft.com/office/officeart/2005/8/layout/vList2"/>
    <dgm:cxn modelId="{5142E5FF-0A28-4C23-A81B-7A437C65A7DA}" srcId="{AEFAC5D4-FFDE-4618-9D81-A337D998F5D5}" destId="{9266F884-1D0F-4BBE-BD19-FD2A703EF95D}" srcOrd="0" destOrd="0" parTransId="{5CA29251-23E6-4E25-B3E0-64486DD0AA47}" sibTransId="{2A2EAE45-AF6D-466A-AC29-E3E9C55144C9}"/>
    <dgm:cxn modelId="{0D8B746E-AEE6-4779-B3B0-CD1185FA54E6}" type="presParOf" srcId="{A8832771-330D-47E6-BA94-95FAF5810D61}" destId="{12E56F8B-2AAF-4050-A6DA-C831543E5993}" srcOrd="0" destOrd="0" presId="urn:microsoft.com/office/officeart/2005/8/layout/vList2"/>
    <dgm:cxn modelId="{D7FF5ED5-63A2-4999-B68E-496C7F439BBE}" type="presParOf" srcId="{A8832771-330D-47E6-BA94-95FAF5810D61}" destId="{7AC21416-3462-45C6-9582-6338B6B10066}" srcOrd="1" destOrd="0" presId="urn:microsoft.com/office/officeart/2005/8/layout/vList2"/>
    <dgm:cxn modelId="{58B9D7F5-CAB2-4B8E-8723-E2E62682385A}" type="presParOf" srcId="{A8832771-330D-47E6-BA94-95FAF5810D61}" destId="{42FB519A-4088-424E-9154-62B4D013BF1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6F3BA-C06E-4EDE-8A69-E849ECFAE379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A3946-0BF8-4123-8230-977EDC56CB7E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100" kern="1200"/>
            <a:t>Parataktisk konjunktion</a:t>
          </a:r>
          <a:endParaRPr lang="en-US" sz="6100" kern="1200"/>
        </a:p>
      </dsp:txBody>
      <dsp:txXfrm>
        <a:off x="602678" y="725825"/>
        <a:ext cx="4463730" cy="2771523"/>
      </dsp:txXfrm>
    </dsp:sp>
    <dsp:sp modelId="{E1A5E63B-A6F5-476B-BC91-3A107BAD74B2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5532F-B0DE-4915-B553-E9C8BA961716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100" kern="1200"/>
            <a:t>Hypotaktisk konjunktion</a:t>
          </a:r>
          <a:endParaRPr lang="en-US" sz="6100" kern="1200"/>
        </a:p>
      </dsp:txBody>
      <dsp:txXfrm>
        <a:off x="6269123" y="725825"/>
        <a:ext cx="4463730" cy="2771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84C4B-F329-406B-940A-47BEF62DDBDA}">
      <dsp:nvSpPr>
        <dsp:cNvPr id="0" name=""/>
        <dsp:cNvSpPr/>
      </dsp:nvSpPr>
      <dsp:spPr>
        <a:xfrm>
          <a:off x="0" y="23040"/>
          <a:ext cx="4828172" cy="275973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000" kern="1200"/>
            <a:t>Forbinder ord og sætninger på samme niveau</a:t>
          </a:r>
          <a:endParaRPr lang="en-US" sz="3000" kern="1200"/>
        </a:p>
      </dsp:txBody>
      <dsp:txXfrm>
        <a:off x="134719" y="157759"/>
        <a:ext cx="4558734" cy="2490299"/>
      </dsp:txXfrm>
    </dsp:sp>
    <dsp:sp modelId="{5676B5C6-4428-4E66-92ED-3DE2D2FAF4FD}">
      <dsp:nvSpPr>
        <dsp:cNvPr id="0" name=""/>
        <dsp:cNvSpPr/>
      </dsp:nvSpPr>
      <dsp:spPr>
        <a:xfrm>
          <a:off x="0" y="2869177"/>
          <a:ext cx="4828172" cy="2759737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000" kern="1200" dirty="0"/>
            <a:t>De mest almindelige sideordnede konjunktioner: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000" kern="1200" dirty="0"/>
            <a:t>Fanboys reglen, for, and, nor, but or, </a:t>
          </a:r>
          <a:r>
            <a:rPr lang="da-DK" sz="3000" kern="1200" dirty="0" err="1"/>
            <a:t>yet</a:t>
          </a:r>
          <a:r>
            <a:rPr lang="da-DK" sz="3000" kern="1200" dirty="0"/>
            <a:t> og so.</a:t>
          </a:r>
          <a:endParaRPr lang="en-US" sz="3000" kern="1200" dirty="0"/>
        </a:p>
      </dsp:txBody>
      <dsp:txXfrm>
        <a:off x="134719" y="3003896"/>
        <a:ext cx="4558734" cy="24902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5BECB-6C98-4B83-83CD-1BA43DF31FF1}">
      <dsp:nvSpPr>
        <dsp:cNvPr id="0" name=""/>
        <dsp:cNvSpPr/>
      </dsp:nvSpPr>
      <dsp:spPr>
        <a:xfrm>
          <a:off x="0" y="2130997"/>
          <a:ext cx="4828172" cy="3194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300" kern="1200"/>
            <a:t>Mellem hovedsætninger</a:t>
          </a:r>
          <a:endParaRPr lang="en-US" sz="1300" kern="1200"/>
        </a:p>
      </dsp:txBody>
      <dsp:txXfrm>
        <a:off x="15592" y="2146589"/>
        <a:ext cx="4796988" cy="288226"/>
      </dsp:txXfrm>
    </dsp:sp>
    <dsp:sp modelId="{10D9A87C-7480-4DB9-8CC0-A6E31143B69C}">
      <dsp:nvSpPr>
        <dsp:cNvPr id="0" name=""/>
        <dsp:cNvSpPr/>
      </dsp:nvSpPr>
      <dsp:spPr>
        <a:xfrm>
          <a:off x="0" y="2487847"/>
          <a:ext cx="4828172" cy="319410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300" kern="1200"/>
            <a:t>Dele af samme sætningsled</a:t>
          </a:r>
          <a:endParaRPr lang="en-US" sz="1300" kern="1200"/>
        </a:p>
      </dsp:txBody>
      <dsp:txXfrm>
        <a:off x="15592" y="2503439"/>
        <a:ext cx="4796988" cy="288226"/>
      </dsp:txXfrm>
    </dsp:sp>
    <dsp:sp modelId="{528C0DE8-AB34-4E18-9024-D75007B91A7F}">
      <dsp:nvSpPr>
        <dsp:cNvPr id="0" name=""/>
        <dsp:cNvSpPr/>
      </dsp:nvSpPr>
      <dsp:spPr>
        <a:xfrm>
          <a:off x="0" y="2844697"/>
          <a:ext cx="4828172" cy="319410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300" kern="1200"/>
            <a:t>Mellem ledsætninger på samme niveau</a:t>
          </a:r>
          <a:endParaRPr lang="en-US" sz="1300" kern="1200"/>
        </a:p>
      </dsp:txBody>
      <dsp:txXfrm>
        <a:off x="15592" y="2860289"/>
        <a:ext cx="4796988" cy="288226"/>
      </dsp:txXfrm>
    </dsp:sp>
    <dsp:sp modelId="{AB2C2F4B-E571-4701-BE5B-35649FEB01E5}">
      <dsp:nvSpPr>
        <dsp:cNvPr id="0" name=""/>
        <dsp:cNvSpPr/>
      </dsp:nvSpPr>
      <dsp:spPr>
        <a:xfrm>
          <a:off x="0" y="3201547"/>
          <a:ext cx="4828172" cy="31941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300" kern="1200" dirty="0">
              <a:hlinkClick xmlns:r="http://schemas.openxmlformats.org/officeDocument/2006/relationships" r:id="rId1"/>
            </a:rPr>
            <a:t>https://app.minlaering.dk/bog/1/kapitel/50798/sektion/50875</a:t>
          </a:r>
          <a:r>
            <a:rPr lang="da-DK" sz="1300" kern="1200" dirty="0"/>
            <a:t> </a:t>
          </a:r>
          <a:endParaRPr lang="en-US" sz="1300" kern="1200" dirty="0"/>
        </a:p>
      </dsp:txBody>
      <dsp:txXfrm>
        <a:off x="15592" y="3217139"/>
        <a:ext cx="4796988" cy="2882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56F8B-2AAF-4050-A6DA-C831543E5993}">
      <dsp:nvSpPr>
        <dsp:cNvPr id="0" name=""/>
        <dsp:cNvSpPr/>
      </dsp:nvSpPr>
      <dsp:spPr>
        <a:xfrm>
          <a:off x="0" y="105221"/>
          <a:ext cx="4828172" cy="26876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b="1" kern="1200"/>
            <a:t>Underordnende</a:t>
          </a:r>
          <a:r>
            <a:rPr lang="da-DK" sz="2300" kern="1200"/>
            <a:t> konjunktioner indleder typisk en </a:t>
          </a:r>
          <a:r>
            <a:rPr lang="da-DK" sz="2300" kern="1200">
              <a:hlinkClick xmlns:r="http://schemas.openxmlformats.org/officeDocument/2006/relationships" r:id="rId1"/>
            </a:rPr>
            <a:t>ledsætning</a:t>
          </a:r>
          <a:r>
            <a:rPr lang="da-DK" sz="2300" kern="1200"/>
            <a:t>, der står før eller efter en </a:t>
          </a:r>
          <a:r>
            <a:rPr lang="da-DK" sz="2300" kern="1200">
              <a:hlinkClick xmlns:r="http://schemas.openxmlformats.org/officeDocument/2006/relationships" r:id="rId1"/>
            </a:rPr>
            <a:t>hovedsætning</a:t>
          </a:r>
          <a:r>
            <a:rPr lang="da-DK" sz="2300" kern="1200"/>
            <a:t>.</a:t>
          </a:r>
          <a:endParaRPr lang="en-US" sz="2300" kern="1200"/>
        </a:p>
      </dsp:txBody>
      <dsp:txXfrm>
        <a:off x="131200" y="236421"/>
        <a:ext cx="4565772" cy="2425236"/>
      </dsp:txXfrm>
    </dsp:sp>
    <dsp:sp modelId="{42FB519A-4088-424E-9154-62B4D013BF11}">
      <dsp:nvSpPr>
        <dsp:cNvPr id="0" name=""/>
        <dsp:cNvSpPr/>
      </dsp:nvSpPr>
      <dsp:spPr>
        <a:xfrm>
          <a:off x="0" y="2859097"/>
          <a:ext cx="4828172" cy="2687636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300" kern="1200" dirty="0"/>
            <a:t>De underordnende konjunktioner, der oftest forbinder en ledsætning til en hovedsætning er: </a:t>
          </a:r>
          <a:r>
            <a:rPr lang="da-DK" sz="2300" i="1" kern="1200" dirty="0" err="1"/>
            <a:t>that</a:t>
          </a:r>
          <a:r>
            <a:rPr lang="da-DK" sz="2300" i="1" kern="1200" dirty="0"/>
            <a:t>, as, </a:t>
          </a:r>
          <a:r>
            <a:rPr lang="da-DK" sz="2300" i="1" kern="1200" dirty="0" err="1"/>
            <a:t>if</a:t>
          </a:r>
          <a:r>
            <a:rPr lang="da-DK" sz="2300" i="1" kern="1200" dirty="0"/>
            <a:t>, </a:t>
          </a:r>
          <a:r>
            <a:rPr lang="da-DK" sz="2300" i="1" kern="1200" dirty="0" err="1"/>
            <a:t>when</a:t>
          </a:r>
          <a:r>
            <a:rPr lang="da-DK" sz="2300" i="1" kern="1200" dirty="0"/>
            <a:t>, </a:t>
          </a:r>
          <a:r>
            <a:rPr lang="da-DK" sz="2300" i="1" kern="1200" dirty="0" err="1"/>
            <a:t>because</a:t>
          </a:r>
          <a:r>
            <a:rPr lang="da-DK" sz="2300" i="1" kern="1200" dirty="0"/>
            <a:t>, </a:t>
          </a:r>
          <a:r>
            <a:rPr lang="da-DK" sz="2300" i="1" kern="1200" dirty="0" err="1"/>
            <a:t>while</a:t>
          </a:r>
          <a:r>
            <a:rPr lang="da-DK" sz="2300" i="1" kern="1200" dirty="0"/>
            <a:t>, </a:t>
          </a:r>
          <a:r>
            <a:rPr lang="da-DK" sz="2300" i="1" kern="1200" dirty="0" err="1"/>
            <a:t>where</a:t>
          </a:r>
          <a:r>
            <a:rPr lang="da-DK" sz="2300" i="1" kern="1200" dirty="0"/>
            <a:t>, </a:t>
          </a:r>
          <a:r>
            <a:rPr lang="da-DK" sz="2300" i="1" kern="1200" dirty="0" err="1"/>
            <a:t>though</a:t>
          </a:r>
          <a:r>
            <a:rPr lang="da-DK" sz="2300" kern="1200" dirty="0"/>
            <a:t>, </a:t>
          </a:r>
          <a:r>
            <a:rPr lang="da-DK" sz="2300" i="1" kern="1200" dirty="0" err="1"/>
            <a:t>although</a:t>
          </a:r>
          <a:r>
            <a:rPr lang="da-DK" sz="2300" i="1" kern="1200" dirty="0"/>
            <a:t>, </a:t>
          </a:r>
          <a:r>
            <a:rPr lang="da-DK" sz="2300" i="1" kern="1200" dirty="0" err="1"/>
            <a:t>whether</a:t>
          </a:r>
          <a:r>
            <a:rPr lang="da-DK" sz="2300" i="1" kern="1200" dirty="0"/>
            <a:t>, </a:t>
          </a:r>
          <a:r>
            <a:rPr lang="da-DK" sz="2300" i="1" kern="1200" dirty="0" err="1"/>
            <a:t>unless</a:t>
          </a:r>
          <a:r>
            <a:rPr lang="da-DK" sz="2300" i="1" kern="1200" dirty="0"/>
            <a:t>, </a:t>
          </a:r>
          <a:r>
            <a:rPr lang="da-DK" sz="2300" i="1" kern="1200" dirty="0" err="1"/>
            <a:t>after</a:t>
          </a:r>
          <a:r>
            <a:rPr lang="da-DK" sz="2300" i="1" kern="1200" dirty="0"/>
            <a:t>, </a:t>
          </a:r>
          <a:r>
            <a:rPr lang="da-DK" sz="2300" i="1" kern="1200" dirty="0" err="1"/>
            <a:t>whereas</a:t>
          </a:r>
          <a:r>
            <a:rPr lang="da-DK" sz="2300" i="1" kern="1200" dirty="0"/>
            <a:t>, </a:t>
          </a:r>
          <a:r>
            <a:rPr lang="da-DK" sz="2300" i="1" kern="1200" dirty="0" err="1"/>
            <a:t>before</a:t>
          </a:r>
          <a:r>
            <a:rPr lang="da-DK" sz="2300" i="1" kern="1200" dirty="0"/>
            <a:t>, </a:t>
          </a:r>
          <a:r>
            <a:rPr lang="da-DK" sz="2300" i="1" kern="1200" dirty="0" err="1"/>
            <a:t>since</a:t>
          </a:r>
          <a:r>
            <a:rPr lang="da-DK" sz="2300" i="1" kern="1200" dirty="0"/>
            <a:t>, </a:t>
          </a:r>
          <a:r>
            <a:rPr lang="da-DK" sz="2300" i="1" kern="1200" dirty="0" err="1"/>
            <a:t>until</a:t>
          </a:r>
          <a:r>
            <a:rPr lang="da-DK" sz="2300" i="1" kern="1200" dirty="0"/>
            <a:t>, till</a:t>
          </a:r>
          <a:r>
            <a:rPr lang="da-DK" sz="2300" kern="1200" dirty="0"/>
            <a:t>.</a:t>
          </a:r>
          <a:endParaRPr lang="en-US" sz="2300" kern="1200" dirty="0"/>
        </a:p>
      </dsp:txBody>
      <dsp:txXfrm>
        <a:off x="131200" y="2990297"/>
        <a:ext cx="4565772" cy="2425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90B376-0EDB-89E8-3939-04819F4EA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2D6879C-6B86-39FC-0818-B287F97CB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8639C70-25FE-375B-3BE8-7EF614CAB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D02F47D-0CD2-CE45-F085-3E127FB3E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AD03A01-207B-510E-52B9-D8248C0CE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478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6C465-A711-6D50-3264-8B83E49AD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70EBB9C-358B-1D0E-FB42-8BEA8463D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243700E-91B2-D23D-B31F-ECE701A66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A43E43-3987-0F9C-599D-BDF5CE662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4643C3D-795C-02E3-37B8-95F099D10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9341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3CB5BD1-6025-1F92-B3D6-0884B99BC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58E562-58EB-8514-2278-264CC89C8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FD04AF7-84E2-A876-573C-1252F21E3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B154FDA-5AE6-EE20-5E3E-BF0CD1DAC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A44EB22-3F88-0E4B-9937-234A3C46D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891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04BD31-8567-B0FE-E753-AA8C786B7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CD0C7F-9EEC-C59C-A583-86227A1F9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4E6F33B-158D-DB08-C7EE-4BF7A0B8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3A8EAD1-A2DA-7F9D-063A-D31EF7137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8B40DA1-A4A4-C46B-52EC-A83FF342F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643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51CA02-12F0-B329-9111-FE0F85C4C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E2BCE9B-2271-E911-B470-4E04F30D9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129C9E1-8DC7-D407-B238-580C35A5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66CC11D-ED63-A23F-8DFB-091ACBBD3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5C20029-33DE-37F0-2B97-3B38DE65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694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8B132A-372E-4F19-B84D-6268D5B0E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1C7FC5-E8C7-2190-6A1F-12813E556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2C647C7-4F78-D7A1-FA88-1013BE350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9EE52E4-099A-1C40-6528-E38E0AB57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35466C5-0A06-0DD5-E32B-E7759705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F983407-6C8A-E87E-B1B4-40BB088BC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945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CC8AD4-4141-C0EC-1473-3EB4856D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F45983E-D464-F16E-6F00-A1F9B8BE7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06730A-904A-002B-32C5-E8DE4E3D3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C08E841-4B86-DAEA-46B1-1E0DB7FEC3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2D98CA0-6685-0400-B15D-9AF7DAC07D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175BEAA-6133-6DF7-D95F-10DD2F0C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50F175D-F792-DC39-0C06-98444F3E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27AB6CD7-506B-9B28-6673-23192DAD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4525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9AF1B0-8D3C-1F6F-E319-A72E90E1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F95B290-D432-9D5C-61AF-72D6D7089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0621F5-5A4C-8BC2-1CA2-030E1208B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51A748-943B-37F0-C7BA-63CB4F30F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7618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AE87F0F5-F6DD-80B7-2D9B-BC9D4E67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3267007-E078-049B-5AB9-A1124EA2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BA8AED2-331E-4402-D148-68BD604AA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787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FE8A97-12FD-87C8-F9CD-1C3B6D459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592CB94-D240-ED8A-AB3F-03CB21978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3645FE1-AB13-55CC-A6EA-761A49B9C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D96CCA0-D104-B1CE-BB55-5C1C27E09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01E7903-9A6E-5D40-E1F3-C6E2D9CA9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A599435-D7D6-9323-D1CA-3822D7440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480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5C746-CDFE-26E4-D88A-A3685FFBC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98AE1E0-AED0-A3DD-550E-1D8508A6A2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3EC359D-6A72-FAEF-3D1C-219D8D3EC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4736281-8AD8-1618-BF3A-614A0EF28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EC9E3A0-BD71-DE30-EAC9-3BFF49B9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06FD214-F984-67D7-6680-514D018EB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949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39E5AE0-E51B-E2D0-193B-9D01CCEA2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8BD4D6F-734B-1399-068B-744B96B77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0ED1FC2-0929-234A-3CEB-8FDAFE059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8BB46-D135-4CC7-8B9E-B0681197DF65}" type="datetimeFigureOut">
              <a:rPr lang="da-DK" smtClean="0"/>
              <a:t>16-01-2026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B722766-CA08-E996-AAAE-93038053C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8D5793-F58F-9CBD-5E81-36A7A1B7F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EDF6AF-7AB6-42D4-9AC8-48CCE62D01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50798/sektion/50875#_44" TargetMode="External"/><Relationship Id="rId2" Type="http://schemas.openxmlformats.org/officeDocument/2006/relationships/hyperlink" Target="https://app.minlaering.dk/bog/1/kapitel/50798/sektion/50875#_6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50798/sektion/5087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37995/sektion/45367#_264" TargetMode="External"/><Relationship Id="rId2" Type="http://schemas.openxmlformats.org/officeDocument/2006/relationships/hyperlink" Target="https://app.minlaering.dk/bog/1/kapitel/37995/sektion/45367#_6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37995/sektion/45367#_48" TargetMode="External"/><Relationship Id="rId2" Type="http://schemas.openxmlformats.org/officeDocument/2006/relationships/hyperlink" Target="https://app.minlaering.dk/bog/1/kapitel/37995/sektion/45367#_26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4789#_26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1199FB19-8541-4759-8EF7-EDC2CC4F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2231A5-3A2D-4DDB-835A-D96E87B1D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1" name="Color">
              <a:extLst>
                <a:ext uri="{FF2B5EF4-FFF2-40B4-BE49-F238E27FC236}">
                  <a16:creationId xmlns:a16="http://schemas.microsoft.com/office/drawing/2014/main" id="{B06B9D58-D103-4381-8B20-ED2C0055C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A220EEBA-40D3-4723-BEFE-C5CBA0247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FC5FD23-1DE6-5C92-5C37-9F2E7CD52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6200000">
            <a:off x="-1326619" y="1943984"/>
            <a:ext cx="5958643" cy="2790395"/>
          </a:xfrm>
        </p:spPr>
        <p:txBody>
          <a:bodyPr anchor="ctr">
            <a:normAutofit/>
          </a:bodyPr>
          <a:lstStyle/>
          <a:p>
            <a:pPr algn="l"/>
            <a:r>
              <a:rPr lang="da-DK" sz="4800">
                <a:solidFill>
                  <a:schemeClr val="bg1"/>
                </a:solidFill>
              </a:rPr>
              <a:t>Exam grammar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483CE5-2E85-4E61-999F-77CDA7E3C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CF893B5-5DD1-D774-0C02-38D01F8F3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2848" y="539088"/>
            <a:ext cx="5561462" cy="5678832"/>
          </a:xfrm>
        </p:spPr>
        <p:txBody>
          <a:bodyPr anchor="ctr">
            <a:normAutofit/>
          </a:bodyPr>
          <a:lstStyle/>
          <a:p>
            <a:pPr algn="l"/>
            <a:r>
              <a:rPr lang="da-DK" dirty="0">
                <a:solidFill>
                  <a:schemeClr val="tx2"/>
                </a:solidFill>
              </a:rPr>
              <a:t>Do-omskrivning</a:t>
            </a:r>
          </a:p>
          <a:p>
            <a:pPr algn="l"/>
            <a:r>
              <a:rPr lang="da-DK" dirty="0">
                <a:solidFill>
                  <a:schemeClr val="tx2"/>
                </a:solidFill>
              </a:rPr>
              <a:t>Modalverber</a:t>
            </a:r>
          </a:p>
          <a:p>
            <a:pPr algn="l"/>
            <a:r>
              <a:rPr lang="da-DK" dirty="0">
                <a:solidFill>
                  <a:schemeClr val="tx2"/>
                </a:solidFill>
              </a:rPr>
              <a:t>Parataktiske og hypotaktiske</a:t>
            </a:r>
          </a:p>
          <a:p>
            <a:pPr algn="l"/>
            <a:r>
              <a:rPr lang="da-DK">
                <a:solidFill>
                  <a:schemeClr val="tx2"/>
                </a:solidFill>
              </a:rPr>
              <a:t>konjunktioner</a:t>
            </a:r>
          </a:p>
        </p:txBody>
      </p:sp>
    </p:spTree>
    <p:extLst>
      <p:ext uri="{BB962C8B-B14F-4D97-AF65-F5344CB8AC3E}">
        <p14:creationId xmlns:p14="http://schemas.microsoft.com/office/powerpoint/2010/main" val="46052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09115B9-5BFD-478D-9C87-29ADB3AF1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57F946-2E03-4DE1-91F8-25BEDC663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-2"/>
            <a:ext cx="3468234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598881B-E007-4AAF-BA50-0AD618219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87A6DD9E-16A5-46AE-A522-D46D6BEDF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A82A0F1-5632-0986-37F7-632DE7C0D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Hypotaktisk konjunktion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66C16FA-4811-1B6B-C38B-407100A9B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1068" y="841247"/>
            <a:ext cx="6877878" cy="5120640"/>
          </a:xfrm>
        </p:spPr>
        <p:txBody>
          <a:bodyPr anchor="ctr">
            <a:normAutofit/>
          </a:bodyPr>
          <a:lstStyle/>
          <a:p>
            <a:r>
              <a:rPr lang="da-DK" sz="1800">
                <a:solidFill>
                  <a:schemeClr val="tx2"/>
                </a:solidFill>
              </a:rPr>
              <a:t>Climate experts say </a:t>
            </a:r>
            <a:r>
              <a:rPr lang="da-DK" sz="1800" u="sng">
                <a:solidFill>
                  <a:schemeClr val="tx2"/>
                </a:solidFill>
              </a:rPr>
              <a:t>that glaciers will shrink </a:t>
            </a:r>
          </a:p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  <a:hlinkClick r:id="rId2"/>
              </a:rPr>
              <a:t>Hovedsætningen</a:t>
            </a:r>
            <a:r>
              <a:rPr lang="da-DK" sz="1800">
                <a:solidFill>
                  <a:schemeClr val="tx2"/>
                </a:solidFill>
              </a:rPr>
              <a:t> forbindes til </a:t>
            </a:r>
            <a:r>
              <a:rPr lang="da-DK" sz="1800">
                <a:solidFill>
                  <a:schemeClr val="tx2"/>
                </a:solidFill>
                <a:hlinkClick r:id="rId3"/>
              </a:rPr>
              <a:t>ledsætningen</a:t>
            </a:r>
            <a:r>
              <a:rPr lang="da-DK" sz="1800">
                <a:solidFill>
                  <a:schemeClr val="tx2"/>
                </a:solidFill>
              </a:rPr>
              <a:t> med den underordnende konjunktion </a:t>
            </a:r>
            <a:r>
              <a:rPr lang="da-DK" sz="1800" i="1">
                <a:solidFill>
                  <a:schemeClr val="tx2"/>
                </a:solidFill>
              </a:rPr>
              <a:t>that</a:t>
            </a:r>
            <a:r>
              <a:rPr lang="da-DK" sz="1800">
                <a:solidFill>
                  <a:schemeClr val="tx2"/>
                </a:solidFill>
              </a:rPr>
              <a:t>. Det svarer til den danske "at-sætning”</a:t>
            </a:r>
          </a:p>
          <a:p>
            <a:pPr marL="0" indent="0">
              <a:buNone/>
            </a:pPr>
            <a:endParaRPr lang="da-DK" sz="1800" u="sng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a-DK" sz="1800" u="sng">
                <a:solidFill>
                  <a:schemeClr val="tx2"/>
                </a:solidFill>
              </a:rPr>
              <a:t>Se mere her:</a:t>
            </a:r>
          </a:p>
          <a:p>
            <a:pPr marL="0" indent="0">
              <a:buNone/>
            </a:pPr>
            <a:r>
              <a:rPr lang="da-DK" sz="1800" u="sng">
                <a:solidFill>
                  <a:schemeClr val="tx2"/>
                </a:solidFill>
                <a:hlinkClick r:id="rId4"/>
              </a:rPr>
              <a:t>https://app.minlaering.dk/bog/1/kapitel/50798/sektion/50875</a:t>
            </a:r>
            <a:r>
              <a:rPr lang="da-DK" sz="1800" u="sng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8954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664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CBD2BC8-5312-43CD-BD09-632BC2B2E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47" name="Color">
              <a:extLst>
                <a:ext uri="{FF2B5EF4-FFF2-40B4-BE49-F238E27FC236}">
                  <a16:creationId xmlns:a16="http://schemas.microsoft.com/office/drawing/2014/main" id="{9196825B-A5B1-48DD-BF2B-D274B6BED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Color">
              <a:extLst>
                <a:ext uri="{FF2B5EF4-FFF2-40B4-BE49-F238E27FC236}">
                  <a16:creationId xmlns:a16="http://schemas.microsoft.com/office/drawing/2014/main" id="{9FCAA4BB-F19C-4E2A-B239-C333A83BE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E851954F-7DA0-DB33-A142-8A453FE0D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0343" y="3826767"/>
            <a:ext cx="4566593" cy="3036897"/>
          </a:xfrm>
          <a:prstGeom prst="rect">
            <a:avLst/>
          </a:prstGeom>
        </p:spPr>
      </p:pic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37810E2B-B36F-E02D-B12F-5D74D0893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208" y="3826767"/>
            <a:ext cx="4159228" cy="3036897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783FD77-9CEC-578C-1A7A-0D09AB1C4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707" y="578998"/>
            <a:ext cx="5306293" cy="29511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Forskel på hovedsætning og ledsætning</a:t>
            </a:r>
          </a:p>
        </p:txBody>
      </p:sp>
    </p:spTree>
    <p:extLst>
      <p:ext uri="{BB962C8B-B14F-4D97-AF65-F5344CB8AC3E}">
        <p14:creationId xmlns:p14="http://schemas.microsoft.com/office/powerpoint/2010/main" val="1798727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43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1642A51-9AA9-A377-A783-CDF8F752D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Do-omskrivning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A237A74-5240-3B3D-D12A-92154C5F1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566810"/>
            <a:ext cx="5692953" cy="265111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1800">
                <a:solidFill>
                  <a:schemeClr val="tx2"/>
                </a:solidFill>
              </a:rPr>
              <a:t>Omskrivning med </a:t>
            </a:r>
            <a:r>
              <a:rPr lang="da-DK" sz="1800" i="1">
                <a:solidFill>
                  <a:schemeClr val="tx2"/>
                </a:solidFill>
              </a:rPr>
              <a:t>do</a:t>
            </a:r>
            <a:r>
              <a:rPr lang="da-DK" sz="1800">
                <a:solidFill>
                  <a:schemeClr val="tx2"/>
                </a:solidFill>
              </a:rPr>
              <a:t> bruges til at danne: </a:t>
            </a:r>
          </a:p>
          <a:p>
            <a:pPr marL="342900" indent="-342900">
              <a:buAutoNum type="arabicPeriod"/>
            </a:pPr>
            <a:r>
              <a:rPr lang="da-DK" sz="1800">
                <a:solidFill>
                  <a:schemeClr val="tx2"/>
                </a:solidFill>
              </a:rPr>
              <a:t> nægtende sætninger med </a:t>
            </a:r>
            <a:r>
              <a:rPr lang="da-DK" sz="1800" i="1">
                <a:solidFill>
                  <a:schemeClr val="tx2"/>
                </a:solidFill>
              </a:rPr>
              <a:t>not</a:t>
            </a:r>
            <a:r>
              <a:rPr lang="da-DK" sz="1800">
                <a:solidFill>
                  <a:schemeClr val="tx2"/>
                </a:solidFill>
              </a:rPr>
              <a:t>,  (they did not give up)</a:t>
            </a:r>
          </a:p>
          <a:p>
            <a:pPr marL="342900" indent="-342900">
              <a:buAutoNum type="arabicPeriod"/>
            </a:pPr>
            <a:r>
              <a:rPr lang="da-DK" sz="1800">
                <a:solidFill>
                  <a:schemeClr val="tx2"/>
                </a:solidFill>
              </a:rPr>
              <a:t> i </a:t>
            </a:r>
            <a:r>
              <a:rPr lang="da-DK" sz="1800">
                <a:solidFill>
                  <a:schemeClr val="tx2"/>
                </a:solidFill>
                <a:hlinkClick r:id="rId2"/>
              </a:rPr>
              <a:t>spørgende hovedsætninger</a:t>
            </a:r>
            <a:r>
              <a:rPr lang="da-DK" sz="1800">
                <a:solidFill>
                  <a:schemeClr val="tx2"/>
                </a:solidFill>
              </a:rPr>
              <a:t>  (Does he have what it takes)</a:t>
            </a:r>
          </a:p>
          <a:p>
            <a:pPr marL="342900" indent="-342900">
              <a:buAutoNum type="arabicPeriod"/>
            </a:pPr>
            <a:r>
              <a:rPr lang="da-DK" sz="1800">
                <a:solidFill>
                  <a:schemeClr val="tx2"/>
                </a:solidFill>
              </a:rPr>
              <a:t>samt ved "</a:t>
            </a:r>
            <a:r>
              <a:rPr lang="da-DK" sz="1800" i="1">
                <a:solidFill>
                  <a:schemeClr val="tx2"/>
                </a:solidFill>
              </a:rPr>
              <a:t>emfatisk do</a:t>
            </a:r>
            <a:r>
              <a:rPr lang="da-DK" sz="1800">
                <a:solidFill>
                  <a:schemeClr val="tx2"/>
                </a:solidFill>
              </a:rPr>
              <a:t>" til understregning af </a:t>
            </a:r>
            <a:r>
              <a:rPr lang="da-DK" sz="1800">
                <a:solidFill>
                  <a:schemeClr val="tx2"/>
                </a:solidFill>
                <a:hlinkClick r:id="rId3"/>
              </a:rPr>
              <a:t>hovedverbet</a:t>
            </a:r>
            <a:r>
              <a:rPr lang="da-DK" sz="1800">
                <a:solidFill>
                  <a:schemeClr val="tx2"/>
                </a:solidFill>
              </a:rPr>
              <a:t>: (I do appreciate your effort)</a:t>
            </a:r>
          </a:p>
          <a:p>
            <a:endParaRPr lang="da-DK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da-DK" sz="1800">
              <a:solidFill>
                <a:schemeClr val="tx2"/>
              </a:solidFill>
            </a:endParaRPr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D1A15172-DD6A-B54D-92DF-F120ECB79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717963"/>
              </p:ext>
            </p:extLst>
          </p:nvPr>
        </p:nvGraphicFramePr>
        <p:xfrm>
          <a:off x="7911454" y="2423160"/>
          <a:ext cx="2514600" cy="2011680"/>
        </p:xfrm>
        <a:graphic>
          <a:graphicData uri="http://schemas.openxmlformats.org/drawingml/2006/table">
            <a:tbl>
              <a:tblPr/>
              <a:tblGrid>
                <a:gridCol w="1257300">
                  <a:extLst>
                    <a:ext uri="{9D8B030D-6E8A-4147-A177-3AD203B41FA5}">
                      <a16:colId xmlns:a16="http://schemas.microsoft.com/office/drawing/2014/main" val="3713957107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37610397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endParaRPr lang="da-DK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417854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endParaRPr lang="da-DK" sz="33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6525258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endParaRPr lang="da-DK" sz="33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30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247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7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1AAACB9-4915-73C8-93DF-CB66E63E5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da-DK" sz="3600">
                <a:solidFill>
                  <a:schemeClr val="tx2"/>
                </a:solidFill>
              </a:rPr>
              <a:t>Do-omskrivning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DBB4EB9-F411-B2A3-186F-EFD8662FA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da-DK" sz="1800" dirty="0">
                <a:solidFill>
                  <a:schemeClr val="tx2"/>
                </a:solidFill>
              </a:rPr>
              <a:t>Husk, at det kun er hjælpeverbet </a:t>
            </a:r>
            <a:r>
              <a:rPr lang="da-DK" sz="1800" i="1" dirty="0">
                <a:solidFill>
                  <a:schemeClr val="tx2"/>
                </a:solidFill>
              </a:rPr>
              <a:t>do</a:t>
            </a:r>
            <a:r>
              <a:rPr lang="da-DK" sz="1800" dirty="0">
                <a:solidFill>
                  <a:schemeClr val="tx2"/>
                </a:solidFill>
              </a:rPr>
              <a:t>, der bøjes i tid, person og tal, mens det efterfølgende </a:t>
            </a:r>
            <a:r>
              <a:rPr lang="da-DK" sz="1800" dirty="0">
                <a:solidFill>
                  <a:schemeClr val="tx2"/>
                </a:solidFill>
                <a:hlinkClick r:id="rId2"/>
              </a:rPr>
              <a:t>hovedverbum</a:t>
            </a:r>
            <a:r>
              <a:rPr lang="da-DK" sz="1800" dirty="0">
                <a:solidFill>
                  <a:schemeClr val="tx2"/>
                </a:solidFill>
              </a:rPr>
              <a:t> altid står i </a:t>
            </a:r>
            <a:r>
              <a:rPr lang="da-DK" sz="1800" dirty="0">
                <a:solidFill>
                  <a:schemeClr val="tx2"/>
                </a:solidFill>
                <a:hlinkClick r:id="rId3"/>
              </a:rPr>
              <a:t>infinitiv</a:t>
            </a:r>
            <a:r>
              <a:rPr lang="da-DK" sz="1800" dirty="0">
                <a:solidFill>
                  <a:schemeClr val="tx2"/>
                </a:solidFill>
              </a:rPr>
              <a:t>. Således bøjes </a:t>
            </a:r>
            <a:r>
              <a:rPr lang="da-DK" sz="1800" i="1" dirty="0">
                <a:solidFill>
                  <a:schemeClr val="tx2"/>
                </a:solidFill>
              </a:rPr>
              <a:t>do</a:t>
            </a:r>
            <a:r>
              <a:rPr lang="da-DK" sz="1800" dirty="0">
                <a:solidFill>
                  <a:schemeClr val="tx2"/>
                </a:solidFill>
              </a:rPr>
              <a:t> som hjælpeverbum i tid, person og tal:</a:t>
            </a:r>
          </a:p>
          <a:p>
            <a:endParaRPr lang="da-DK" sz="1800" dirty="0">
              <a:solidFill>
                <a:schemeClr val="tx2"/>
              </a:solidFill>
            </a:endParaRPr>
          </a:p>
          <a:p>
            <a:endParaRPr lang="da-DK" sz="1800" dirty="0">
              <a:solidFill>
                <a:schemeClr val="tx2"/>
              </a:solidFill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19CACD7-9003-4679-A66B-0B5499DFA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66130"/>
              </p:ext>
            </p:extLst>
          </p:nvPr>
        </p:nvGraphicFramePr>
        <p:xfrm>
          <a:off x="7178040" y="3726974"/>
          <a:ext cx="3589020" cy="548640"/>
        </p:xfrm>
        <a:graphic>
          <a:graphicData uri="http://schemas.openxmlformats.org/drawingml/2006/table">
            <a:tbl>
              <a:tblPr/>
              <a:tblGrid>
                <a:gridCol w="1083476">
                  <a:extLst>
                    <a:ext uri="{9D8B030D-6E8A-4147-A177-3AD203B41FA5}">
                      <a16:colId xmlns:a16="http://schemas.microsoft.com/office/drawing/2014/main" val="737279039"/>
                    </a:ext>
                  </a:extLst>
                </a:gridCol>
                <a:gridCol w="2505544">
                  <a:extLst>
                    <a:ext uri="{9D8B030D-6E8A-4147-A177-3AD203B41FA5}">
                      <a16:colId xmlns:a16="http://schemas.microsoft.com/office/drawing/2014/main" val="3710276246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>
                          <a:effectLst/>
                        </a:rPr>
                        <a:t>Emfatisk '</a:t>
                      </a:r>
                      <a:r>
                        <a:rPr lang="da-DK" i="1">
                          <a:effectLst/>
                        </a:rPr>
                        <a:t>do</a:t>
                      </a:r>
                      <a:r>
                        <a:rPr lang="da-DK">
                          <a:effectLst/>
                        </a:rPr>
                        <a:t>'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9072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r>
                        <a:rPr lang="da-DK">
                          <a:effectLst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i="1" dirty="0">
                          <a:effectLst/>
                        </a:rPr>
                        <a:t>I </a:t>
                      </a:r>
                      <a:r>
                        <a:rPr lang="da-DK" b="1" i="1" dirty="0">
                          <a:effectLst/>
                        </a:rPr>
                        <a:t>do</a:t>
                      </a:r>
                      <a:r>
                        <a:rPr lang="da-DK" i="1" dirty="0">
                          <a:effectLst/>
                        </a:rPr>
                        <a:t> like </a:t>
                      </a:r>
                      <a:r>
                        <a:rPr lang="da-DK" i="1" dirty="0" err="1">
                          <a:effectLst/>
                        </a:rPr>
                        <a:t>you</a:t>
                      </a:r>
                      <a:r>
                        <a:rPr lang="da-DK" i="1" dirty="0">
                          <a:effectLst/>
                        </a:rPr>
                        <a:t>!</a:t>
                      </a:r>
                      <a:endParaRPr lang="da-DK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707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938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5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8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029B5B-5554-28BC-00AE-37FB5951C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da-DK" sz="4000"/>
              <a:t>Modalverber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28C8F3-D808-AF5E-5978-9DE704331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r>
              <a:rPr lang="da-DK" sz="1600" dirty="0"/>
              <a:t>Modalverber: </a:t>
            </a:r>
            <a:r>
              <a:rPr lang="da-DK" sz="1600" i="1" dirty="0" err="1"/>
              <a:t>can</a:t>
            </a:r>
            <a:r>
              <a:rPr lang="da-DK" sz="1600" i="1" dirty="0"/>
              <a:t>, </a:t>
            </a:r>
            <a:r>
              <a:rPr lang="da-DK" sz="1600" i="1" dirty="0" err="1"/>
              <a:t>could</a:t>
            </a:r>
            <a:r>
              <a:rPr lang="da-DK" sz="1600" i="1" dirty="0"/>
              <a:t>, </a:t>
            </a:r>
            <a:r>
              <a:rPr lang="da-DK" sz="1600" i="1" dirty="0" err="1"/>
              <a:t>may</a:t>
            </a:r>
            <a:r>
              <a:rPr lang="da-DK" sz="1600" i="1" dirty="0"/>
              <a:t>, </a:t>
            </a:r>
            <a:r>
              <a:rPr lang="da-DK" sz="1600" i="1" dirty="0" err="1"/>
              <a:t>might</a:t>
            </a:r>
            <a:r>
              <a:rPr lang="da-DK" sz="1600" i="1" dirty="0"/>
              <a:t>, must, </a:t>
            </a:r>
            <a:r>
              <a:rPr lang="da-DK" sz="1600" i="1" dirty="0" err="1"/>
              <a:t>shall</a:t>
            </a:r>
            <a:r>
              <a:rPr lang="da-DK" sz="1600" i="1" dirty="0"/>
              <a:t>, </a:t>
            </a:r>
            <a:r>
              <a:rPr lang="da-DK" sz="1600" i="1" dirty="0" err="1"/>
              <a:t>should</a:t>
            </a:r>
            <a:r>
              <a:rPr lang="da-DK" sz="1600" i="1" dirty="0"/>
              <a:t>, </a:t>
            </a:r>
            <a:r>
              <a:rPr lang="da-DK" sz="1600" i="1" dirty="0" err="1"/>
              <a:t>will</a:t>
            </a:r>
            <a:r>
              <a:rPr lang="da-DK" sz="1600" i="1" dirty="0"/>
              <a:t>, </a:t>
            </a:r>
            <a:r>
              <a:rPr lang="da-DK" sz="1600" i="1" dirty="0" err="1"/>
              <a:t>would</a:t>
            </a:r>
            <a:r>
              <a:rPr lang="da-DK" sz="1600" i="1" dirty="0"/>
              <a:t> </a:t>
            </a:r>
            <a:r>
              <a:rPr lang="da-DK" sz="1600" dirty="0"/>
              <a:t>og </a:t>
            </a:r>
            <a:r>
              <a:rPr lang="da-DK" sz="1600" i="1" dirty="0" err="1"/>
              <a:t>ought</a:t>
            </a:r>
            <a:r>
              <a:rPr lang="da-DK" sz="1600" i="1" dirty="0"/>
              <a:t> to.</a:t>
            </a:r>
          </a:p>
          <a:p>
            <a:endParaRPr lang="da-DK" sz="1600" i="1" dirty="0">
              <a:solidFill>
                <a:schemeClr val="tx1">
                  <a:alpha val="55000"/>
                </a:schemeClr>
              </a:solidFill>
            </a:endParaRPr>
          </a:p>
          <a:p>
            <a:endParaRPr lang="da-DK" sz="1600" dirty="0"/>
          </a:p>
          <a:p>
            <a:pPr marL="0" indent="0">
              <a:buNone/>
            </a:pPr>
            <a:r>
              <a:rPr lang="da-DK" sz="1600" dirty="0"/>
              <a:t>Funktion</a:t>
            </a:r>
          </a:p>
          <a:p>
            <a:pPr marL="0" indent="0">
              <a:buNone/>
            </a:pPr>
            <a:r>
              <a:rPr lang="da-DK" sz="1600" dirty="0"/>
              <a:t>Modalverberne anvendes som </a:t>
            </a:r>
            <a:r>
              <a:rPr lang="da-DK" sz="1600" dirty="0">
                <a:hlinkClick r:id="rId2"/>
              </a:rPr>
              <a:t>hjælpeverber</a:t>
            </a:r>
            <a:r>
              <a:rPr lang="da-DK" sz="1600" dirty="0"/>
              <a:t> og angiver talerens holdning til det sagte, fx kan de udtrykke </a:t>
            </a:r>
            <a:r>
              <a:rPr lang="da-DK" sz="1600" u="sng" dirty="0"/>
              <a:t>ønskværdighed</a:t>
            </a:r>
            <a:r>
              <a:rPr lang="da-DK" sz="1600" dirty="0"/>
              <a:t> (i hvor høj grad afsenderen ønsker noget i udsagnet) eller </a:t>
            </a:r>
            <a:r>
              <a:rPr lang="da-DK" sz="1600" u="sng" dirty="0"/>
              <a:t>sandsynlighed</a:t>
            </a:r>
            <a:r>
              <a:rPr lang="da-DK" sz="1600" dirty="0"/>
              <a:t> (i hvor høj grad afsenderen tror på noget i udsagnet). </a:t>
            </a:r>
          </a:p>
          <a:p>
            <a:endParaRPr lang="da-DK" sz="2400" dirty="0">
              <a:solidFill>
                <a:schemeClr val="tx1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41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13B2AD-61BF-040A-13EF-E2B5323DD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da-DK" sz="4000"/>
              <a:t>Parataktisk og hypotaktisk konjunktion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FE87E70D-CEF4-233C-37B2-884376ECCC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9529168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663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46F917C-6F98-603C-12E3-6CE7A8B1B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Parataktisk konjunktion (sideordnede konjunktioner)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4E541262-CAA1-8780-21EC-5E21AF4F9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1609037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3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1F29F2B0-C548-EF6B-09BD-2DC15D754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Sideordnede konjunktioner 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D5062A78-0C22-E04E-7E43-759686A52B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152146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3392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81FE67-7726-E0D1-4FBC-C3BB3B4AC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da-DK" sz="3200"/>
              <a:t>Eksempel på sideordnede konjunktion</a:t>
            </a:r>
          </a:p>
        </p:txBody>
      </p:sp>
      <p:pic>
        <p:nvPicPr>
          <p:cNvPr id="5" name="Picture 4" descr="forskelligt kopper af kaffe på hvid baggrund">
            <a:extLst>
              <a:ext uri="{FF2B5EF4-FFF2-40B4-BE49-F238E27FC236}">
                <a16:creationId xmlns:a16="http://schemas.microsoft.com/office/drawing/2014/main" id="{077634E4-BA2D-06D1-1A55-90BF2AA3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34" r="20876" b="-1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34F005-9AF5-6BF1-EB45-F39F97A41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da-DK" sz="2000" i="1" dirty="0"/>
              <a:t>I like </a:t>
            </a:r>
            <a:r>
              <a:rPr lang="da-DK" sz="2000" i="1" dirty="0" err="1"/>
              <a:t>coffee</a:t>
            </a:r>
            <a:r>
              <a:rPr lang="da-DK" sz="2000" i="1" dirty="0"/>
              <a:t> </a:t>
            </a:r>
            <a:r>
              <a:rPr lang="da-DK" sz="2000" b="1" i="1" dirty="0"/>
              <a:t>and</a:t>
            </a:r>
            <a:r>
              <a:rPr lang="da-DK" sz="2000" i="1" dirty="0"/>
              <a:t> </a:t>
            </a:r>
            <a:r>
              <a:rPr lang="da-DK" sz="2000" i="1" dirty="0" err="1"/>
              <a:t>tea</a:t>
            </a:r>
            <a:r>
              <a:rPr lang="da-DK" sz="2000" i="1" dirty="0"/>
              <a:t>.</a:t>
            </a:r>
            <a:r>
              <a:rPr lang="da-DK" sz="2000" dirty="0"/>
              <a:t> → Her forbinder </a:t>
            </a:r>
            <a:r>
              <a:rPr lang="da-DK" sz="2000" i="1" dirty="0"/>
              <a:t>and</a:t>
            </a:r>
            <a:r>
              <a:rPr lang="da-DK" sz="2000" dirty="0"/>
              <a:t> to ord på samme niveau.</a:t>
            </a:r>
          </a:p>
        </p:txBody>
      </p:sp>
    </p:spTree>
    <p:extLst>
      <p:ext uri="{BB962C8B-B14F-4D97-AF65-F5344CB8AC3E}">
        <p14:creationId xmlns:p14="http://schemas.microsoft.com/office/powerpoint/2010/main" val="110766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3F7C519-8CC1-7F4F-8EF2-5CE8849F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da-DK" sz="4800">
                <a:solidFill>
                  <a:schemeClr val="bg1"/>
                </a:solidFill>
              </a:rPr>
              <a:t>Hypotaktisk konjunktion (underordnet konjunktion)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D8C6919D-E5E6-3161-CE8A-0DD86931A1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659110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974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395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Office-tema</vt:lpstr>
      <vt:lpstr>Exam grammar</vt:lpstr>
      <vt:lpstr>Do-omskrivning</vt:lpstr>
      <vt:lpstr>Do-omskrivning</vt:lpstr>
      <vt:lpstr>Modalverber</vt:lpstr>
      <vt:lpstr>Parataktisk og hypotaktisk konjunktion</vt:lpstr>
      <vt:lpstr>Parataktisk konjunktion (sideordnede konjunktioner)</vt:lpstr>
      <vt:lpstr>Sideordnede konjunktioner </vt:lpstr>
      <vt:lpstr>Eksempel på sideordnede konjunktion</vt:lpstr>
      <vt:lpstr>Hypotaktisk konjunktion (underordnet konjunktion)</vt:lpstr>
      <vt:lpstr>Hypotaktisk konjunktion</vt:lpstr>
      <vt:lpstr>Forskel på hovedsætning og ledsætning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 grammar</dc:title>
  <dc:creator>Maria Seis Flyvholm (MASF - Underviser - U/NORD)</dc:creator>
  <cp:lastModifiedBy>Maria Seis Flyvholm (MASF - Underviser - U/NORD)</cp:lastModifiedBy>
  <cp:revision>3</cp:revision>
  <dcterms:created xsi:type="dcterms:W3CDTF">2024-02-29T07:46:51Z</dcterms:created>
  <dcterms:modified xsi:type="dcterms:W3CDTF">2026-01-16T14:43:29Z</dcterms:modified>
</cp:coreProperties>
</file>