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4" r:id="rId6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3" autoAdjust="0"/>
    <p:restoredTop sz="94660"/>
  </p:normalViewPr>
  <p:slideViewPr>
    <p:cSldViewPr snapToGrid="0">
      <p:cViewPr varScale="1">
        <p:scale>
          <a:sx n="70" d="100"/>
          <a:sy n="70" d="100"/>
        </p:scale>
        <p:origin x="46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912B4-606B-4A71-B7B7-51902D388618}" type="datetimeFigureOut">
              <a:rPr lang="da-DK" smtClean="0"/>
              <a:t>17-04-2026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D47DA6-B6CB-48E1-911B-08B54E9A0A7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54439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4BE373-EE1D-BF29-5159-25D5129143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C709DFF-FD00-F991-588F-506DCD3621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7B6547D-559F-FAF7-2B1F-E041E5BF7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F9FAA-7E48-4443-BD42-A4C491392163}" type="datetimeFigureOut">
              <a:rPr lang="da-DK" smtClean="0"/>
              <a:t>17-04-2026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3685F52-299A-89F3-7037-AC8DD5DCD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A29A74B-2EBC-F836-06C5-BD0AE980F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E00F7-2C9D-4399-8643-BB5FAE3D7F9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71381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650D9A-4260-2E12-E3D9-02393798C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04A9B7A5-C76B-428D-8CA6-DE36995183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0C66242-AC63-152D-2C61-F750B02C7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F9FAA-7E48-4443-BD42-A4C491392163}" type="datetimeFigureOut">
              <a:rPr lang="da-DK" smtClean="0"/>
              <a:t>17-04-2026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4FD8770-5D6E-96A3-025D-6F42FFFA8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01145AA-AA91-F21A-10EB-7B51FEEE0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E00F7-2C9D-4399-8643-BB5FAE3D7F9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52034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2F10706D-53A4-4B05-F561-005CC541C8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649697DB-5CD2-9434-32A4-13F8F2F6E9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2986843-ABCC-7A3A-1387-91C37D459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F9FAA-7E48-4443-BD42-A4C491392163}" type="datetimeFigureOut">
              <a:rPr lang="da-DK" smtClean="0"/>
              <a:t>17-04-2026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08ECE90-1800-1387-D119-798EC2462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7C70EE8-1B38-1D22-3C4E-0E501A293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E00F7-2C9D-4399-8643-BB5FAE3D7F9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19169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B63B0A-8D46-E484-CFAB-6E05B6F1C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088C0D8-A6F5-75C9-A8E5-71CE2376FD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074D7E-FE70-F91D-0CAC-0EC09903A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F9FAA-7E48-4443-BD42-A4C491392163}" type="datetimeFigureOut">
              <a:rPr lang="da-DK" smtClean="0"/>
              <a:t>17-04-2026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54D770F-7096-AF71-3E20-004CA9CBE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D416B11-A736-3B23-0DA1-79C894A20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E00F7-2C9D-4399-8643-BB5FAE3D7F9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77968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64D245-84D1-E93F-1823-496692266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72D2DB6-E16A-1A47-7DEC-CFBA9AD09D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7DD76DA-46C4-CA20-2338-BF4F3737D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F9FAA-7E48-4443-BD42-A4C491392163}" type="datetimeFigureOut">
              <a:rPr lang="da-DK" smtClean="0"/>
              <a:t>17-04-2026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725CC68-BADD-D6BF-C2EA-9601637A7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529D8AD-4384-42E4-B673-B680D426F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E00F7-2C9D-4399-8643-BB5FAE3D7F9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41564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F73AA7-9C4D-DC70-F3D9-FFBC1D08C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A068420-70BC-EB7C-9CE6-ED8C07AC44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D2BC4222-424C-B43D-6569-562DB7BCC2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DF228EE-9A7F-C96E-83C7-0B597EFEB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F9FAA-7E48-4443-BD42-A4C491392163}" type="datetimeFigureOut">
              <a:rPr lang="da-DK" smtClean="0"/>
              <a:t>17-04-2026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F6E3AE1-CA15-F1D7-A93E-1004C751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B715F630-33AC-DC37-E58C-89DDF2B6C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E00F7-2C9D-4399-8643-BB5FAE3D7F9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16175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C92A9D-2C5D-B5FE-DADA-127D7A20A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EFA4CEA-F5D7-FB02-CF18-F3C8FB4E99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40163F83-DAB1-63B4-2A71-F59EC4F019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848148E5-49E5-6CFC-13D6-E198C9ABC5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968EFD71-57DE-6777-07FB-BA861829C1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7C09A852-C1BA-D05F-9330-17C5B98C5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F9FAA-7E48-4443-BD42-A4C491392163}" type="datetimeFigureOut">
              <a:rPr lang="da-DK" smtClean="0"/>
              <a:t>17-04-2026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38E74E03-A996-387B-B997-3DC4D2437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F814D253-B11A-7D25-A1BE-79A461CE5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E00F7-2C9D-4399-8643-BB5FAE3D7F9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24420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503AB5-84A5-3F62-A78A-A69304647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665C2CD8-2461-817A-6E05-EAF126056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F9FAA-7E48-4443-BD42-A4C491392163}" type="datetimeFigureOut">
              <a:rPr lang="da-DK" smtClean="0"/>
              <a:t>17-04-2026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022FA593-227F-2A30-B778-666C015A4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99B35067-5158-9096-7E01-06D3E9355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E00F7-2C9D-4399-8643-BB5FAE3D7F9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04233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C2C33E7A-5159-096F-C39B-C2E80331A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F9FAA-7E48-4443-BD42-A4C491392163}" type="datetimeFigureOut">
              <a:rPr lang="da-DK" smtClean="0"/>
              <a:t>17-04-2026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7B3A2F87-F3B4-DD0E-4062-3E9E993BD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A3C01C79-ED98-DAA2-1289-2B47236FD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E00F7-2C9D-4399-8643-BB5FAE3D7F9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86626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9D098B-34F7-12B2-CD65-3E2D8D989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3844392-5EA9-F1AE-86C5-88C34E67C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8A07D13-BC7D-79FB-12B9-3117D5C652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6FB3EB89-EA84-D29D-F277-8547BC24B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F9FAA-7E48-4443-BD42-A4C491392163}" type="datetimeFigureOut">
              <a:rPr lang="da-DK" smtClean="0"/>
              <a:t>17-04-2026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7BB7F482-076F-28E6-9D2D-6C06C92EE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6A04C5A-27BA-89BF-E7B3-90770E20B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E00F7-2C9D-4399-8643-BB5FAE3D7F9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48748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2D674A-D46B-C2C9-A8D9-533C19B37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989A7644-4963-BA87-28E4-6F77C8C3FC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95A777C6-74CB-46FB-464C-B7ED07F5D6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A216A11B-5ABD-0592-9670-B8A24FAA7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F9FAA-7E48-4443-BD42-A4C491392163}" type="datetimeFigureOut">
              <a:rPr lang="da-DK" smtClean="0"/>
              <a:t>17-04-2026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DAB64F1-36D5-B75E-B744-2F05B624E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0F49D4F-9624-8B31-E2B6-1AF143372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E00F7-2C9D-4399-8643-BB5FAE3D7F9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14612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9CD6ABA8-AE51-A0B4-00FC-82A3A91F2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D9F3918-B19A-FB27-AE5F-63BA37B691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EBDADDA-B259-5D62-CFFF-EA5654AFFA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9F9FAA-7E48-4443-BD42-A4C491392163}" type="datetimeFigureOut">
              <a:rPr lang="da-DK" smtClean="0"/>
              <a:t>17-04-2026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4AB0951-D298-E8A4-FF43-B7397ECE84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B2FD98-5EA6-DE75-1D97-E7BFD3F4F3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98E00F7-2C9D-4399-8643-BB5FAE3D7F9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25976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E2BA2BD9-7B54-4190-8F06-3EF3658A0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84F9D61-9303-40B4-9F7E-66A9B4EDC4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416414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362CA4-BAE3-8587-748D-0EAF1107AD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653" b="17276"/>
          <a:stretch/>
        </p:blipFill>
        <p:spPr>
          <a:xfrm>
            <a:off x="-1" y="-1"/>
            <a:ext cx="11416413" cy="6858001"/>
          </a:xfrm>
          <a:prstGeom prst="rect">
            <a:avLst/>
          </a:prstGeom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  <p:sp>
        <p:nvSpPr>
          <p:cNvPr id="13" name="Overlay">
            <a:extLst>
              <a:ext uri="{FF2B5EF4-FFF2-40B4-BE49-F238E27FC236}">
                <a16:creationId xmlns:a16="http://schemas.microsoft.com/office/drawing/2014/main" id="{648D746A-0359-4EAE-8CF9-062E28169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258714" y="258715"/>
            <a:ext cx="6858000" cy="6340569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6E7FCDA-411B-E502-1295-AD709FAEAE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9558" y="1948171"/>
            <a:ext cx="4501057" cy="2661313"/>
          </a:xfrm>
        </p:spPr>
        <p:txBody>
          <a:bodyPr anchor="b">
            <a:normAutofit/>
          </a:bodyPr>
          <a:lstStyle/>
          <a:p>
            <a:pPr algn="l"/>
            <a:r>
              <a:rPr lang="da-DK" sz="4800">
                <a:solidFill>
                  <a:srgbClr val="FFFFFF"/>
                </a:solidFill>
              </a:rPr>
              <a:t>The Return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15F4D800-5E6B-2A3C-27F2-2F745AA90A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9558" y="4814201"/>
            <a:ext cx="4501056" cy="1306820"/>
          </a:xfrm>
        </p:spPr>
        <p:txBody>
          <a:bodyPr anchor="t">
            <a:normAutofit/>
          </a:bodyPr>
          <a:lstStyle/>
          <a:p>
            <a:pPr algn="l"/>
            <a:endParaRPr lang="da-DK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70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1EF5771-C6DF-A2C3-71FE-FBDFEDA88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da-DK" sz="4000"/>
              <a:t>Pre-discussion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9AD32B3-8C29-757C-B211-2DE1FB01B8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da-DK" sz="2000" dirty="0"/>
              <a:t>Briefly </a:t>
            </a:r>
            <a:r>
              <a:rPr lang="da-DK" sz="2000" dirty="0" err="1"/>
              <a:t>account</a:t>
            </a:r>
            <a:r>
              <a:rPr lang="da-DK" sz="2000" dirty="0"/>
              <a:t> for the </a:t>
            </a:r>
            <a:r>
              <a:rPr lang="da-DK" sz="2000" dirty="0" err="1"/>
              <a:t>main</a:t>
            </a:r>
            <a:r>
              <a:rPr lang="da-DK" sz="2000" dirty="0"/>
              <a:t> contents of the partition of India.</a:t>
            </a:r>
          </a:p>
          <a:p>
            <a:pPr marL="0" indent="0">
              <a:buNone/>
            </a:pPr>
            <a:endParaRPr lang="da-DK" sz="2000" dirty="0"/>
          </a:p>
        </p:txBody>
      </p:sp>
      <p:pic>
        <p:nvPicPr>
          <p:cNvPr id="5" name="Picture 4" descr="Calendar on table">
            <a:extLst>
              <a:ext uri="{FF2B5EF4-FFF2-40B4-BE49-F238E27FC236}">
                <a16:creationId xmlns:a16="http://schemas.microsoft.com/office/drawing/2014/main" id="{463FB92A-F068-9AA2-81D5-98D22773AD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16" r="37383" b="-2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147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A6B11DC-B628-C037-678F-9B711F974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C068EDF-41EF-0762-9B5F-381BE515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7622"/>
            <a:ext cx="12192000" cy="6894986"/>
            <a:chOff x="0" y="-7622"/>
            <a:chExt cx="12192000" cy="6894986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C8FD187-A475-D812-2D68-878276E19B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-7621"/>
              <a:ext cx="12192000" cy="6887364"/>
            </a:xfrm>
            <a:prstGeom prst="rect">
              <a:avLst/>
            </a:prstGeom>
            <a:gradFill>
              <a:gsLst>
                <a:gs pos="8000">
                  <a:schemeClr val="accent5"/>
                </a:gs>
                <a:gs pos="100000">
                  <a:schemeClr val="accent2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4856E30-6309-B53E-4B0A-41F5669A8D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9" y="0"/>
              <a:ext cx="8216919" cy="6887364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  <a:alpha val="79000"/>
                  </a:schemeClr>
                </a:gs>
                <a:gs pos="37000">
                  <a:schemeClr val="accent5">
                    <a:lumMod val="60000"/>
                    <a:lumOff val="40000"/>
                    <a:alpha val="0"/>
                  </a:schemeClr>
                </a:gs>
              </a:gsLst>
              <a:lin ang="19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292AAC3-53B3-1D0E-7224-E07ACADAB7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83580" y="-7622"/>
              <a:ext cx="6408021" cy="6887367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49000">
                  <a:schemeClr val="accent5">
                    <a:alpha val="0"/>
                  </a:scheme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355044B-C54E-C937-1991-AFC200830E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9126882" y="3229127"/>
              <a:ext cx="3064719" cy="3650617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58000"/>
                  </a:schemeClr>
                </a:gs>
                <a:gs pos="56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22" name="Oval 19">
            <a:extLst>
              <a:ext uri="{FF2B5EF4-FFF2-40B4-BE49-F238E27FC236}">
                <a16:creationId xmlns:a16="http://schemas.microsoft.com/office/drawing/2014/main" id="{D4EF69EE-F5F0-8DDB-CE09-95345B8C5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1032116">
            <a:off x="3057328" y="1285731"/>
            <a:ext cx="8178674" cy="4931316"/>
          </a:xfrm>
          <a:custGeom>
            <a:avLst/>
            <a:gdLst>
              <a:gd name="connsiteX0" fmla="*/ 0 w 7999132"/>
              <a:gd name="connsiteY0" fmla="*/ 2922166 h 5844331"/>
              <a:gd name="connsiteX1" fmla="*/ 3999566 w 7999132"/>
              <a:gd name="connsiteY1" fmla="*/ 0 h 5844331"/>
              <a:gd name="connsiteX2" fmla="*/ 7999132 w 7999132"/>
              <a:gd name="connsiteY2" fmla="*/ 2922166 h 5844331"/>
              <a:gd name="connsiteX3" fmla="*/ 3999566 w 7999132"/>
              <a:gd name="connsiteY3" fmla="*/ 5844332 h 5844331"/>
              <a:gd name="connsiteX4" fmla="*/ 0 w 7999132"/>
              <a:gd name="connsiteY4" fmla="*/ 2922166 h 5844331"/>
              <a:gd name="connsiteX0" fmla="*/ 0 w 7999132"/>
              <a:gd name="connsiteY0" fmla="*/ 2934074 h 5856240"/>
              <a:gd name="connsiteX1" fmla="*/ 3999566 w 7999132"/>
              <a:gd name="connsiteY1" fmla="*/ 11908 h 5856240"/>
              <a:gd name="connsiteX2" fmla="*/ 7999132 w 7999132"/>
              <a:gd name="connsiteY2" fmla="*/ 2934074 h 5856240"/>
              <a:gd name="connsiteX3" fmla="*/ 3999566 w 7999132"/>
              <a:gd name="connsiteY3" fmla="*/ 5856240 h 5856240"/>
              <a:gd name="connsiteX4" fmla="*/ 0 w 7999132"/>
              <a:gd name="connsiteY4" fmla="*/ 2934074 h 5856240"/>
              <a:gd name="connsiteX0" fmla="*/ 0 w 8014045"/>
              <a:gd name="connsiteY0" fmla="*/ 2934074 h 5884893"/>
              <a:gd name="connsiteX1" fmla="*/ 3999566 w 8014045"/>
              <a:gd name="connsiteY1" fmla="*/ 11908 h 5884893"/>
              <a:gd name="connsiteX2" fmla="*/ 7999132 w 8014045"/>
              <a:gd name="connsiteY2" fmla="*/ 2934074 h 5884893"/>
              <a:gd name="connsiteX3" fmla="*/ 3999566 w 8014045"/>
              <a:gd name="connsiteY3" fmla="*/ 5856240 h 5884893"/>
              <a:gd name="connsiteX4" fmla="*/ 0 w 8014045"/>
              <a:gd name="connsiteY4" fmla="*/ 2934074 h 5884893"/>
              <a:gd name="connsiteX0" fmla="*/ 0 w 7397145"/>
              <a:gd name="connsiteY0" fmla="*/ 2967353 h 5889989"/>
              <a:gd name="connsiteX1" fmla="*/ 3999566 w 7397145"/>
              <a:gd name="connsiteY1" fmla="*/ 45187 h 5889989"/>
              <a:gd name="connsiteX2" fmla="*/ 7384270 w 7397145"/>
              <a:gd name="connsiteY2" fmla="*/ 2791846 h 5889989"/>
              <a:gd name="connsiteX3" fmla="*/ 3999566 w 7397145"/>
              <a:gd name="connsiteY3" fmla="*/ 5889519 h 5889989"/>
              <a:gd name="connsiteX4" fmla="*/ 0 w 7397145"/>
              <a:gd name="connsiteY4" fmla="*/ 2967353 h 5889989"/>
              <a:gd name="connsiteX0" fmla="*/ 0 w 7293308"/>
              <a:gd name="connsiteY0" fmla="*/ 2988430 h 5891494"/>
              <a:gd name="connsiteX1" fmla="*/ 3895815 w 7293308"/>
              <a:gd name="connsiteY1" fmla="*/ 46575 h 5891494"/>
              <a:gd name="connsiteX2" fmla="*/ 7280519 w 7293308"/>
              <a:gd name="connsiteY2" fmla="*/ 2793234 h 5891494"/>
              <a:gd name="connsiteX3" fmla="*/ 3895815 w 7293308"/>
              <a:gd name="connsiteY3" fmla="*/ 5890907 h 5891494"/>
              <a:gd name="connsiteX4" fmla="*/ 0 w 7293308"/>
              <a:gd name="connsiteY4" fmla="*/ 2988430 h 5891494"/>
              <a:gd name="connsiteX0" fmla="*/ 29287 w 7322595"/>
              <a:gd name="connsiteY0" fmla="*/ 2988430 h 5891551"/>
              <a:gd name="connsiteX1" fmla="*/ 3925102 w 7322595"/>
              <a:gd name="connsiteY1" fmla="*/ 46575 h 5891551"/>
              <a:gd name="connsiteX2" fmla="*/ 7309806 w 7322595"/>
              <a:gd name="connsiteY2" fmla="*/ 2793234 h 5891551"/>
              <a:gd name="connsiteX3" fmla="*/ 3925102 w 7322595"/>
              <a:gd name="connsiteY3" fmla="*/ 5890907 h 5891551"/>
              <a:gd name="connsiteX4" fmla="*/ 29287 w 7322595"/>
              <a:gd name="connsiteY4" fmla="*/ 2988430 h 5891551"/>
              <a:gd name="connsiteX0" fmla="*/ 29287 w 7322595"/>
              <a:gd name="connsiteY0" fmla="*/ 2965220 h 5868341"/>
              <a:gd name="connsiteX1" fmla="*/ 3925102 w 7322595"/>
              <a:gd name="connsiteY1" fmla="*/ 23365 h 5868341"/>
              <a:gd name="connsiteX2" fmla="*/ 7309806 w 7322595"/>
              <a:gd name="connsiteY2" fmla="*/ 2770024 h 5868341"/>
              <a:gd name="connsiteX3" fmla="*/ 3925102 w 7322595"/>
              <a:gd name="connsiteY3" fmla="*/ 5867697 h 5868341"/>
              <a:gd name="connsiteX4" fmla="*/ 29287 w 7322595"/>
              <a:gd name="connsiteY4" fmla="*/ 2965220 h 5868341"/>
              <a:gd name="connsiteX0" fmla="*/ 29287 w 7322595"/>
              <a:gd name="connsiteY0" fmla="*/ 2965220 h 5868341"/>
              <a:gd name="connsiteX1" fmla="*/ 3925102 w 7322595"/>
              <a:gd name="connsiteY1" fmla="*/ 23365 h 5868341"/>
              <a:gd name="connsiteX2" fmla="*/ 7309806 w 7322595"/>
              <a:gd name="connsiteY2" fmla="*/ 2770024 h 5868341"/>
              <a:gd name="connsiteX3" fmla="*/ 3925102 w 7322595"/>
              <a:gd name="connsiteY3" fmla="*/ 5867697 h 5868341"/>
              <a:gd name="connsiteX4" fmla="*/ 29287 w 7322595"/>
              <a:gd name="connsiteY4" fmla="*/ 2965220 h 5868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22595" h="5868341">
                <a:moveTo>
                  <a:pt x="29287" y="2965220"/>
                </a:moveTo>
                <a:cubicBezTo>
                  <a:pt x="388566" y="1232439"/>
                  <a:pt x="2421578" y="-201836"/>
                  <a:pt x="3925102" y="23365"/>
                </a:cubicBezTo>
                <a:cubicBezTo>
                  <a:pt x="5428626" y="248566"/>
                  <a:pt x="7355995" y="961700"/>
                  <a:pt x="7309806" y="2770024"/>
                </a:cubicBezTo>
                <a:cubicBezTo>
                  <a:pt x="7517749" y="6217461"/>
                  <a:pt x="5138522" y="5835164"/>
                  <a:pt x="3925102" y="5867697"/>
                </a:cubicBezTo>
                <a:cubicBezTo>
                  <a:pt x="2711682" y="5900230"/>
                  <a:pt x="-329992" y="4698001"/>
                  <a:pt x="29287" y="2965220"/>
                </a:cubicBezTo>
                <a:close/>
              </a:path>
            </a:pathLst>
          </a:custGeom>
          <a:gradFill>
            <a:gsLst>
              <a:gs pos="0">
                <a:schemeClr val="accent5">
                  <a:lumMod val="75000"/>
                </a:schemeClr>
              </a:gs>
              <a:gs pos="100000">
                <a:schemeClr val="accent5">
                  <a:alpha val="0"/>
                </a:schemeClr>
              </a:gs>
            </a:gsLst>
            <a:lin ang="12000000" scaled="0"/>
          </a:gradFill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Financial graphs on a dark display">
            <a:extLst>
              <a:ext uri="{FF2B5EF4-FFF2-40B4-BE49-F238E27FC236}">
                <a16:creationId xmlns:a16="http://schemas.microsoft.com/office/drawing/2014/main" id="{2A4FE28C-8589-3501-BEB0-C259BD5567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</a:blip>
          <a:srcRect t="9811" r="-2" b="-2"/>
          <a:stretch/>
        </p:blipFill>
        <p:spPr>
          <a:xfrm>
            <a:off x="-13395" y="3811"/>
            <a:ext cx="12204996" cy="687974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F828D21-C530-7EF3-F02F-FB961ADD5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0140" y="1645449"/>
            <a:ext cx="6351568" cy="2085740"/>
          </a:xfrm>
          <a:effectLst>
            <a:outerShdw blurRad="63500" sx="102000" sy="102000" algn="ctr" rotWithShape="0">
              <a:schemeClr val="tx2">
                <a:alpha val="40000"/>
              </a:scheme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>
                <a:solidFill>
                  <a:srgbClr val="FFFFFF"/>
                </a:solidFill>
              </a:rPr>
              <a:t>The Return</a:t>
            </a:r>
          </a:p>
        </p:txBody>
      </p:sp>
    </p:spTree>
    <p:extLst>
      <p:ext uri="{BB962C8B-B14F-4D97-AF65-F5344CB8AC3E}">
        <p14:creationId xmlns:p14="http://schemas.microsoft.com/office/powerpoint/2010/main" val="2334993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10FEF04-9FA2-4DD8-EC29-60D92C722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171844" y="-4329"/>
            <a:ext cx="7020159" cy="6869586"/>
            <a:chOff x="5171844" y="-11586"/>
            <a:chExt cx="7020159" cy="686958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B4A5D8B-34EC-D352-BE87-4809E4CE4F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71848" y="-11580"/>
              <a:ext cx="7020152" cy="6869579"/>
            </a:xfrm>
            <a:prstGeom prst="rect">
              <a:avLst/>
            </a:prstGeom>
            <a:gradFill>
              <a:gsLst>
                <a:gs pos="7000">
                  <a:schemeClr val="accent2"/>
                </a:gs>
                <a:gs pos="100000">
                  <a:schemeClr val="accent5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411AD96-CCBD-9812-0D19-0E7C7A79E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351336" y="876304"/>
              <a:ext cx="5840664" cy="5981696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60000">
                  <a:schemeClr val="accent5">
                    <a:lumMod val="60000"/>
                    <a:lumOff val="40000"/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AF89D92-20DD-C8E9-DF7A-988B096424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71844" y="-11586"/>
              <a:ext cx="5171848" cy="6869586"/>
            </a:xfrm>
            <a:prstGeom prst="rect">
              <a:avLst/>
            </a:prstGeom>
            <a:gradFill flip="none" rotWithShape="1">
              <a:gsLst>
                <a:gs pos="3000">
                  <a:schemeClr val="accent2">
                    <a:alpha val="70000"/>
                  </a:schemeClr>
                </a:gs>
                <a:gs pos="42000">
                  <a:schemeClr val="accent2">
                    <a:alpha val="0"/>
                  </a:schemeClr>
                </a:gs>
              </a:gsLst>
              <a:lin ang="3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7F78F10-63E0-611E-AC78-66E24EA306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6042356" y="708353"/>
              <a:ext cx="6869583" cy="5429710"/>
            </a:xfrm>
            <a:prstGeom prst="rect">
              <a:avLst/>
            </a:prstGeom>
            <a:gradFill>
              <a:gsLst>
                <a:gs pos="0">
                  <a:schemeClr val="accent5">
                    <a:alpha val="86000"/>
                  </a:schemeClr>
                </a:gs>
                <a:gs pos="57000">
                  <a:schemeClr val="accent2">
                    <a:alpha val="0"/>
                  </a:schemeClr>
                </a:gs>
              </a:gsLst>
              <a:lin ang="13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F2601872-3033-6B92-ADE0-C763FD1DB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8028" y="516835"/>
            <a:ext cx="4987793" cy="315446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What is a dupatta?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Describe the picture and explain what a dupatta is. Include at least three relative pronouns in your description.</a:t>
            </a:r>
          </a:p>
        </p:txBody>
      </p:sp>
      <p:pic>
        <p:nvPicPr>
          <p:cNvPr id="5" name="Pladsholder til indhold 4" descr="Et billede, der indeholder tøj, person, Modedesign, sari&#10;&#10;Automatisk genereret beskrivelse">
            <a:extLst>
              <a:ext uri="{FF2B5EF4-FFF2-40B4-BE49-F238E27FC236}">
                <a16:creationId xmlns:a16="http://schemas.microsoft.com/office/drawing/2014/main" id="{877FE4F8-5A33-D954-A9A0-4DB60CEB91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1388"/>
          <a:stretch/>
        </p:blipFill>
        <p:spPr>
          <a:xfrm>
            <a:off x="20" y="-7622"/>
            <a:ext cx="5171828" cy="686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467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36E7048-B6CA-1D4F-792E-6A4FBD32A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018276"/>
            <a:ext cx="4805996" cy="164459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dirty="0">
                <a:solidFill>
                  <a:schemeClr val="tx2"/>
                </a:solidFill>
              </a:rPr>
              <a:t>Prepare a presentation of the text.</a:t>
            </a:r>
          </a:p>
        </p:txBody>
      </p:sp>
      <p:pic>
        <p:nvPicPr>
          <p:cNvPr id="19" name="Picture 18" descr="Many question marks on black background">
            <a:extLst>
              <a:ext uri="{FF2B5EF4-FFF2-40B4-BE49-F238E27FC236}">
                <a16:creationId xmlns:a16="http://schemas.microsoft.com/office/drawing/2014/main" id="{99E9917D-31E0-0107-018B-37E1F9B6FC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43621" r="2" b="2"/>
          <a:stretch/>
        </p:blipFill>
        <p:spPr>
          <a:xfrm>
            <a:off x="5853325" y="10"/>
            <a:ext cx="6338370" cy="6857989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3DFB5C00-6040-4666-9765-4391ECB26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770456" y="-1"/>
            <a:ext cx="6421545" cy="6858001"/>
            <a:chOff x="5770456" y="-12663"/>
            <a:chExt cx="6421545" cy="6858001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5AF136B-F25D-4A62-92D1-409DE6B3AC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6158" y="12665"/>
              <a:ext cx="6015842" cy="6832673"/>
            </a:xfrm>
            <a:custGeom>
              <a:avLst/>
              <a:gdLst>
                <a:gd name="connsiteX0" fmla="*/ 6015842 w 6015842"/>
                <a:gd name="connsiteY0" fmla="*/ 6607627 h 6832673"/>
                <a:gd name="connsiteX1" fmla="*/ 6015842 w 6015842"/>
                <a:gd name="connsiteY1" fmla="*/ 6832673 h 6832673"/>
                <a:gd name="connsiteX2" fmla="*/ 5735634 w 6015842"/>
                <a:gd name="connsiteY2" fmla="*/ 6832673 h 6832673"/>
                <a:gd name="connsiteX3" fmla="*/ 5818530 w 6015842"/>
                <a:gd name="connsiteY3" fmla="*/ 6767255 h 6832673"/>
                <a:gd name="connsiteX4" fmla="*/ 4633062 w 6015842"/>
                <a:gd name="connsiteY4" fmla="*/ 499 h 6832673"/>
                <a:gd name="connsiteX5" fmla="*/ 4830740 w 6015842"/>
                <a:gd name="connsiteY5" fmla="*/ 7861 h 6832673"/>
                <a:gd name="connsiteX6" fmla="*/ 5614049 w 6015842"/>
                <a:gd name="connsiteY6" fmla="*/ 130835 h 6832673"/>
                <a:gd name="connsiteX7" fmla="*/ 5900717 w 6015842"/>
                <a:gd name="connsiteY7" fmla="*/ 218147 h 6832673"/>
                <a:gd name="connsiteX8" fmla="*/ 6015842 w 6015842"/>
                <a:gd name="connsiteY8" fmla="*/ 264101 h 6832673"/>
                <a:gd name="connsiteX9" fmla="*/ 6015842 w 6015842"/>
                <a:gd name="connsiteY9" fmla="*/ 662291 h 6832673"/>
                <a:gd name="connsiteX10" fmla="*/ 5865183 w 6015842"/>
                <a:gd name="connsiteY10" fmla="*/ 601873 h 6832673"/>
                <a:gd name="connsiteX11" fmla="*/ 5522516 w 6015842"/>
                <a:gd name="connsiteY11" fmla="*/ 496937 h 6832673"/>
                <a:gd name="connsiteX12" fmla="*/ 4809762 w 6015842"/>
                <a:gd name="connsiteY12" fmla="*/ 394287 h 6832673"/>
                <a:gd name="connsiteX13" fmla="*/ 4087181 w 6015842"/>
                <a:gd name="connsiteY13" fmla="*/ 420838 h 6832673"/>
                <a:gd name="connsiteX14" fmla="*/ 3378242 w 6015842"/>
                <a:gd name="connsiteY14" fmla="*/ 571551 h 6832673"/>
                <a:gd name="connsiteX15" fmla="*/ 1488325 w 6015842"/>
                <a:gd name="connsiteY15" fmla="*/ 1639596 h 6832673"/>
                <a:gd name="connsiteX16" fmla="*/ 993256 w 6015842"/>
                <a:gd name="connsiteY16" fmla="*/ 2176884 h 6832673"/>
                <a:gd name="connsiteX17" fmla="*/ 601602 w 6015842"/>
                <a:gd name="connsiteY17" fmla="*/ 2794422 h 6832673"/>
                <a:gd name="connsiteX18" fmla="*/ 335805 w 6015842"/>
                <a:gd name="connsiteY18" fmla="*/ 3476785 h 6832673"/>
                <a:gd name="connsiteX19" fmla="*/ 238991 w 6015842"/>
                <a:gd name="connsiteY19" fmla="*/ 4205577 h 6832673"/>
                <a:gd name="connsiteX20" fmla="*/ 279770 w 6015842"/>
                <a:gd name="connsiteY20" fmla="*/ 4561593 h 6832673"/>
                <a:gd name="connsiteX21" fmla="*/ 400346 w 6015842"/>
                <a:gd name="connsiteY21" fmla="*/ 4894912 h 6832673"/>
                <a:gd name="connsiteX22" fmla="*/ 484398 w 6015842"/>
                <a:gd name="connsiteY22" fmla="*/ 5051706 h 6832673"/>
                <a:gd name="connsiteX23" fmla="*/ 580920 w 6015842"/>
                <a:gd name="connsiteY23" fmla="*/ 5203606 h 6832673"/>
                <a:gd name="connsiteX24" fmla="*/ 803883 w 6015842"/>
                <a:gd name="connsiteY24" fmla="*/ 5497171 h 6832673"/>
                <a:gd name="connsiteX25" fmla="*/ 1045184 w 6015842"/>
                <a:gd name="connsiteY25" fmla="*/ 5792959 h 6832673"/>
                <a:gd name="connsiteX26" fmla="*/ 1165173 w 6015842"/>
                <a:gd name="connsiteY26" fmla="*/ 5947381 h 6832673"/>
                <a:gd name="connsiteX27" fmla="*/ 1222822 w 6015842"/>
                <a:gd name="connsiteY27" fmla="*/ 6023035 h 6832673"/>
                <a:gd name="connsiteX28" fmla="*/ 1279296 w 6015842"/>
                <a:gd name="connsiteY28" fmla="*/ 6095720 h 6832673"/>
                <a:gd name="connsiteX29" fmla="*/ 1764538 w 6015842"/>
                <a:gd name="connsiteY29" fmla="*/ 6631821 h 6832673"/>
                <a:gd name="connsiteX30" fmla="*/ 1979400 w 6015842"/>
                <a:gd name="connsiteY30" fmla="*/ 6832673 h 6832673"/>
                <a:gd name="connsiteX31" fmla="*/ 1213789 w 6015842"/>
                <a:gd name="connsiteY31" fmla="*/ 6832673 h 6832673"/>
                <a:gd name="connsiteX32" fmla="*/ 1117208 w 6015842"/>
                <a:gd name="connsiteY32" fmla="*/ 6706732 h 6832673"/>
                <a:gd name="connsiteX33" fmla="*/ 894535 w 6015842"/>
                <a:gd name="connsiteY33" fmla="*/ 6375343 h 6832673"/>
                <a:gd name="connsiteX34" fmla="*/ 842461 w 6015842"/>
                <a:gd name="connsiteY34" fmla="*/ 6291085 h 6832673"/>
                <a:gd name="connsiteX35" fmla="*/ 792736 w 6015842"/>
                <a:gd name="connsiteY35" fmla="*/ 6209052 h 6832673"/>
                <a:gd name="connsiteX36" fmla="*/ 694454 w 6015842"/>
                <a:gd name="connsiteY36" fmla="*/ 6050330 h 6832673"/>
                <a:gd name="connsiteX37" fmla="*/ 490706 w 6015842"/>
                <a:gd name="connsiteY37" fmla="*/ 5724130 h 6832673"/>
                <a:gd name="connsiteX38" fmla="*/ 292239 w 6015842"/>
                <a:gd name="connsiteY38" fmla="*/ 5381020 h 6832673"/>
                <a:gd name="connsiteX39" fmla="*/ 202759 w 6015842"/>
                <a:gd name="connsiteY39" fmla="*/ 5199305 h 6832673"/>
                <a:gd name="connsiteX40" fmla="*/ 126628 w 6015842"/>
                <a:gd name="connsiteY40" fmla="*/ 5010171 h 6832673"/>
                <a:gd name="connsiteX41" fmla="*/ 67953 w 6015842"/>
                <a:gd name="connsiteY41" fmla="*/ 4812881 h 6832673"/>
                <a:gd name="connsiteX42" fmla="*/ 46243 w 6015842"/>
                <a:gd name="connsiteY42" fmla="*/ 4712306 h 6832673"/>
                <a:gd name="connsiteX43" fmla="*/ 36709 w 6015842"/>
                <a:gd name="connsiteY43" fmla="*/ 4661870 h 6832673"/>
                <a:gd name="connsiteX44" fmla="*/ 28789 w 6015842"/>
                <a:gd name="connsiteY44" fmla="*/ 4611286 h 6832673"/>
                <a:gd name="connsiteX45" fmla="*/ 38 w 6015842"/>
                <a:gd name="connsiteY45" fmla="*/ 4205577 h 6832673"/>
                <a:gd name="connsiteX46" fmla="*/ 81448 w 6015842"/>
                <a:gd name="connsiteY46" fmla="*/ 3416115 h 6832673"/>
                <a:gd name="connsiteX47" fmla="*/ 326122 w 6015842"/>
                <a:gd name="connsiteY47" fmla="*/ 2659581 h 6832673"/>
                <a:gd name="connsiteX48" fmla="*/ 1243505 w 6015842"/>
                <a:gd name="connsiteY48" fmla="*/ 1374811 h 6832673"/>
                <a:gd name="connsiteX49" fmla="*/ 1851817 w 6015842"/>
                <a:gd name="connsiteY49" fmla="*/ 871494 h 6832673"/>
                <a:gd name="connsiteX50" fmla="*/ 4040976 w 6015842"/>
                <a:gd name="connsiteY50" fmla="*/ 31151 h 6832673"/>
                <a:gd name="connsiteX51" fmla="*/ 4633062 w 6015842"/>
                <a:gd name="connsiteY51" fmla="*/ 499 h 6832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015842" h="6832673">
                  <a:moveTo>
                    <a:pt x="6015842" y="6607627"/>
                  </a:moveTo>
                  <a:lnTo>
                    <a:pt x="6015842" y="6832673"/>
                  </a:lnTo>
                  <a:lnTo>
                    <a:pt x="5735634" y="6832673"/>
                  </a:lnTo>
                  <a:lnTo>
                    <a:pt x="5818530" y="6767255"/>
                  </a:lnTo>
                  <a:close/>
                  <a:moveTo>
                    <a:pt x="4633062" y="499"/>
                  </a:moveTo>
                  <a:cubicBezTo>
                    <a:pt x="4698976" y="1486"/>
                    <a:pt x="4764884" y="3940"/>
                    <a:pt x="4830740" y="7861"/>
                  </a:cubicBezTo>
                  <a:cubicBezTo>
                    <a:pt x="5095128" y="23382"/>
                    <a:pt x="5357448" y="64564"/>
                    <a:pt x="5614049" y="130835"/>
                  </a:cubicBezTo>
                  <a:cubicBezTo>
                    <a:pt x="5710834" y="155913"/>
                    <a:pt x="5806471" y="185048"/>
                    <a:pt x="5900717" y="218147"/>
                  </a:cubicBezTo>
                  <a:lnTo>
                    <a:pt x="6015842" y="264101"/>
                  </a:lnTo>
                  <a:lnTo>
                    <a:pt x="6015842" y="662291"/>
                  </a:lnTo>
                  <a:lnTo>
                    <a:pt x="5865183" y="601873"/>
                  </a:lnTo>
                  <a:cubicBezTo>
                    <a:pt x="5753061" y="560521"/>
                    <a:pt x="5638663" y="525479"/>
                    <a:pt x="5522516" y="496937"/>
                  </a:cubicBezTo>
                  <a:cubicBezTo>
                    <a:pt x="5288740" y="439663"/>
                    <a:pt x="5050052" y="405286"/>
                    <a:pt x="4809762" y="394287"/>
                  </a:cubicBezTo>
                  <a:cubicBezTo>
                    <a:pt x="4568594" y="381810"/>
                    <a:pt x="4326810" y="390696"/>
                    <a:pt x="4087181" y="420838"/>
                  </a:cubicBezTo>
                  <a:cubicBezTo>
                    <a:pt x="3847216" y="451509"/>
                    <a:pt x="3610112" y="501913"/>
                    <a:pt x="3378242" y="571551"/>
                  </a:cubicBezTo>
                  <a:cubicBezTo>
                    <a:pt x="2679220" y="784970"/>
                    <a:pt x="2034383" y="1149380"/>
                    <a:pt x="1488325" y="1639596"/>
                  </a:cubicBezTo>
                  <a:cubicBezTo>
                    <a:pt x="1308517" y="1804150"/>
                    <a:pt x="1142887" y="1983894"/>
                    <a:pt x="993256" y="2176884"/>
                  </a:cubicBezTo>
                  <a:cubicBezTo>
                    <a:pt x="843445" y="2369563"/>
                    <a:pt x="712290" y="2576362"/>
                    <a:pt x="601602" y="2794422"/>
                  </a:cubicBezTo>
                  <a:cubicBezTo>
                    <a:pt x="489834" y="3011933"/>
                    <a:pt x="400757" y="3240628"/>
                    <a:pt x="335805" y="3476785"/>
                  </a:cubicBezTo>
                  <a:cubicBezTo>
                    <a:pt x="271624" y="3714276"/>
                    <a:pt x="239065" y="3959377"/>
                    <a:pt x="238991" y="4205577"/>
                  </a:cubicBezTo>
                  <a:cubicBezTo>
                    <a:pt x="239262" y="4325420"/>
                    <a:pt x="252943" y="4444849"/>
                    <a:pt x="279770" y="4561593"/>
                  </a:cubicBezTo>
                  <a:cubicBezTo>
                    <a:pt x="307988" y="4676763"/>
                    <a:pt x="348413" y="4788524"/>
                    <a:pt x="400346" y="4894912"/>
                  </a:cubicBezTo>
                  <a:cubicBezTo>
                    <a:pt x="426018" y="4948165"/>
                    <a:pt x="454327" y="5000381"/>
                    <a:pt x="484398" y="5051706"/>
                  </a:cubicBezTo>
                  <a:cubicBezTo>
                    <a:pt x="514468" y="5103033"/>
                    <a:pt x="547181" y="5153617"/>
                    <a:pt x="580920" y="5203606"/>
                  </a:cubicBezTo>
                  <a:cubicBezTo>
                    <a:pt x="649275" y="5303291"/>
                    <a:pt x="725259" y="5400008"/>
                    <a:pt x="803883" y="5497171"/>
                  </a:cubicBezTo>
                  <a:cubicBezTo>
                    <a:pt x="882508" y="5594333"/>
                    <a:pt x="965240" y="5691644"/>
                    <a:pt x="1045184" y="5792959"/>
                  </a:cubicBezTo>
                  <a:cubicBezTo>
                    <a:pt x="1085571" y="5843395"/>
                    <a:pt x="1125568" y="5894870"/>
                    <a:pt x="1165173" y="5947381"/>
                  </a:cubicBezTo>
                  <a:lnTo>
                    <a:pt x="1222822" y="6023035"/>
                  </a:lnTo>
                  <a:cubicBezTo>
                    <a:pt x="1241744" y="6047215"/>
                    <a:pt x="1259787" y="6072135"/>
                    <a:pt x="1279296" y="6095720"/>
                  </a:cubicBezTo>
                  <a:cubicBezTo>
                    <a:pt x="1430649" y="6283772"/>
                    <a:pt x="1592663" y="6462773"/>
                    <a:pt x="1764538" y="6631821"/>
                  </a:cubicBezTo>
                  <a:lnTo>
                    <a:pt x="1979400" y="6832673"/>
                  </a:lnTo>
                  <a:lnTo>
                    <a:pt x="1213789" y="6832673"/>
                  </a:lnTo>
                  <a:lnTo>
                    <a:pt x="1117208" y="6706732"/>
                  </a:lnTo>
                  <a:cubicBezTo>
                    <a:pt x="1038730" y="6598297"/>
                    <a:pt x="964066" y="6487930"/>
                    <a:pt x="894535" y="6375343"/>
                  </a:cubicBezTo>
                  <a:cubicBezTo>
                    <a:pt x="876640" y="6347454"/>
                    <a:pt x="859771" y="6319121"/>
                    <a:pt x="842461" y="6291085"/>
                  </a:cubicBezTo>
                  <a:lnTo>
                    <a:pt x="792736" y="6209052"/>
                  </a:lnTo>
                  <a:cubicBezTo>
                    <a:pt x="760903" y="6156245"/>
                    <a:pt x="727753" y="6103584"/>
                    <a:pt x="694454" y="6050330"/>
                  </a:cubicBezTo>
                  <a:lnTo>
                    <a:pt x="490706" y="5724130"/>
                  </a:lnTo>
                  <a:cubicBezTo>
                    <a:pt x="422643" y="5613617"/>
                    <a:pt x="355167" y="5499692"/>
                    <a:pt x="292239" y="5381020"/>
                  </a:cubicBezTo>
                  <a:cubicBezTo>
                    <a:pt x="260847" y="5321686"/>
                    <a:pt x="230631" y="5261310"/>
                    <a:pt x="202759" y="5199305"/>
                  </a:cubicBezTo>
                  <a:cubicBezTo>
                    <a:pt x="174889" y="5137299"/>
                    <a:pt x="149511" y="5074254"/>
                    <a:pt x="126628" y="5010171"/>
                  </a:cubicBezTo>
                  <a:cubicBezTo>
                    <a:pt x="103745" y="4946089"/>
                    <a:pt x="84529" y="4879485"/>
                    <a:pt x="67953" y="4812881"/>
                  </a:cubicBezTo>
                  <a:cubicBezTo>
                    <a:pt x="60179" y="4779355"/>
                    <a:pt x="52551" y="4745979"/>
                    <a:pt x="46243" y="4712306"/>
                  </a:cubicBezTo>
                  <a:lnTo>
                    <a:pt x="36709" y="4661870"/>
                  </a:lnTo>
                  <a:lnTo>
                    <a:pt x="28789" y="4611286"/>
                  </a:lnTo>
                  <a:cubicBezTo>
                    <a:pt x="8927" y="4476995"/>
                    <a:pt x="-684" y="4341352"/>
                    <a:pt x="38" y="4205577"/>
                  </a:cubicBezTo>
                  <a:cubicBezTo>
                    <a:pt x="735" y="3940316"/>
                    <a:pt x="28012" y="3675812"/>
                    <a:pt x="81448" y="3416115"/>
                  </a:cubicBezTo>
                  <a:cubicBezTo>
                    <a:pt x="134458" y="3155392"/>
                    <a:pt x="216542" y="2901597"/>
                    <a:pt x="326122" y="2659581"/>
                  </a:cubicBezTo>
                  <a:cubicBezTo>
                    <a:pt x="546153" y="2175993"/>
                    <a:pt x="866666" y="1743286"/>
                    <a:pt x="1243505" y="1374811"/>
                  </a:cubicBezTo>
                  <a:cubicBezTo>
                    <a:pt x="1432510" y="1190706"/>
                    <a:pt x="1635952" y="1022387"/>
                    <a:pt x="1851817" y="871494"/>
                  </a:cubicBezTo>
                  <a:cubicBezTo>
                    <a:pt x="2502124" y="413640"/>
                    <a:pt x="3254043" y="125004"/>
                    <a:pt x="4040976" y="31151"/>
                  </a:cubicBezTo>
                  <a:cubicBezTo>
                    <a:pt x="4237529" y="7767"/>
                    <a:pt x="4435320" y="-2463"/>
                    <a:pt x="4633062" y="499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14A545AB-98A3-4EA5-8D41-F52106038A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97958" y="32887"/>
              <a:ext cx="5994043" cy="6812451"/>
            </a:xfrm>
            <a:custGeom>
              <a:avLst/>
              <a:gdLst>
                <a:gd name="connsiteX0" fmla="*/ 5994043 w 5994043"/>
                <a:gd name="connsiteY0" fmla="*/ 6088971 h 6812451"/>
                <a:gd name="connsiteX1" fmla="*/ 5994043 w 5994043"/>
                <a:gd name="connsiteY1" fmla="*/ 6812451 h 6812451"/>
                <a:gd name="connsiteX2" fmla="*/ 4989355 w 5994043"/>
                <a:gd name="connsiteY2" fmla="*/ 6812451 h 6812451"/>
                <a:gd name="connsiteX3" fmla="*/ 5129829 w 5994043"/>
                <a:gd name="connsiteY3" fmla="*/ 6731039 h 6812451"/>
                <a:gd name="connsiteX4" fmla="*/ 5840791 w 5994043"/>
                <a:gd name="connsiteY4" fmla="*/ 6209052 h 6812451"/>
                <a:gd name="connsiteX5" fmla="*/ 4646021 w 5994043"/>
                <a:gd name="connsiteY5" fmla="*/ 0 h 6812451"/>
                <a:gd name="connsiteX6" fmla="*/ 5834943 w 5994043"/>
                <a:gd name="connsiteY6" fmla="*/ 187955 h 6812451"/>
                <a:gd name="connsiteX7" fmla="*/ 5994043 w 5994043"/>
                <a:gd name="connsiteY7" fmla="*/ 246737 h 6812451"/>
                <a:gd name="connsiteX8" fmla="*/ 5994043 w 5994043"/>
                <a:gd name="connsiteY8" fmla="*/ 1234190 h 6812451"/>
                <a:gd name="connsiteX9" fmla="*/ 5813213 w 5994043"/>
                <a:gd name="connsiteY9" fmla="*/ 1136134 h 6812451"/>
                <a:gd name="connsiteX10" fmla="*/ 4645435 w 5994043"/>
                <a:gd name="connsiteY10" fmla="*/ 890335 h 6812451"/>
                <a:gd name="connsiteX11" fmla="*/ 3262616 w 5994043"/>
                <a:gd name="connsiteY11" fmla="*/ 1158830 h 6812451"/>
                <a:gd name="connsiteX12" fmla="*/ 2030445 w 5994043"/>
                <a:gd name="connsiteY12" fmla="*/ 1900528 h 6812451"/>
                <a:gd name="connsiteX13" fmla="*/ 1183473 w 5994043"/>
                <a:gd name="connsiteY13" fmla="*/ 2961898 h 6812451"/>
                <a:gd name="connsiteX14" fmla="*/ 880124 w 5994043"/>
                <a:gd name="connsiteY14" fmla="*/ 4180805 h 6812451"/>
                <a:gd name="connsiteX15" fmla="*/ 1381647 w 5994043"/>
                <a:gd name="connsiteY15" fmla="*/ 5288309 h 6812451"/>
                <a:gd name="connsiteX16" fmla="*/ 1651257 w 5994043"/>
                <a:gd name="connsiteY16" fmla="*/ 5671767 h 6812451"/>
                <a:gd name="connsiteX17" fmla="*/ 2679827 w 5994043"/>
                <a:gd name="connsiteY17" fmla="*/ 6733581 h 6812451"/>
                <a:gd name="connsiteX18" fmla="*/ 2818128 w 5994043"/>
                <a:gd name="connsiteY18" fmla="*/ 6812451 h 6812451"/>
                <a:gd name="connsiteX19" fmla="*/ 1420330 w 5994043"/>
                <a:gd name="connsiteY19" fmla="*/ 6812451 h 6812451"/>
                <a:gd name="connsiteX20" fmla="*/ 1286880 w 5994043"/>
                <a:gd name="connsiteY20" fmla="*/ 6661555 h 6812451"/>
                <a:gd name="connsiteX21" fmla="*/ 922515 w 5994043"/>
                <a:gd name="connsiteY21" fmla="*/ 6171671 h 6812451"/>
                <a:gd name="connsiteX22" fmla="*/ 0 w 5994043"/>
                <a:gd name="connsiteY22" fmla="*/ 4180805 h 6812451"/>
                <a:gd name="connsiteX23" fmla="*/ 4645435 w 5994043"/>
                <a:gd name="connsiteY23" fmla="*/ 298 h 6812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994043" h="6812451">
                  <a:moveTo>
                    <a:pt x="5994043" y="6088971"/>
                  </a:moveTo>
                  <a:lnTo>
                    <a:pt x="5994043" y="6812451"/>
                  </a:lnTo>
                  <a:lnTo>
                    <a:pt x="4989355" y="6812451"/>
                  </a:lnTo>
                  <a:lnTo>
                    <a:pt x="5129829" y="6731039"/>
                  </a:lnTo>
                  <a:cubicBezTo>
                    <a:pt x="5358317" y="6586623"/>
                    <a:pt x="5590395" y="6406975"/>
                    <a:pt x="5840791" y="6209052"/>
                  </a:cubicBezTo>
                  <a:close/>
                  <a:moveTo>
                    <a:pt x="4646021" y="0"/>
                  </a:moveTo>
                  <a:cubicBezTo>
                    <a:pt x="5075935" y="0"/>
                    <a:pt x="5473199" y="65804"/>
                    <a:pt x="5834943" y="187955"/>
                  </a:cubicBezTo>
                  <a:lnTo>
                    <a:pt x="5994043" y="246737"/>
                  </a:lnTo>
                  <a:lnTo>
                    <a:pt x="5994043" y="1234190"/>
                  </a:lnTo>
                  <a:lnTo>
                    <a:pt x="5813213" y="1136134"/>
                  </a:lnTo>
                  <a:cubicBezTo>
                    <a:pt x="5466151" y="973109"/>
                    <a:pt x="5073323" y="890335"/>
                    <a:pt x="4645435" y="890335"/>
                  </a:cubicBezTo>
                  <a:cubicBezTo>
                    <a:pt x="4193787" y="890335"/>
                    <a:pt x="3715146" y="983493"/>
                    <a:pt x="3262616" y="1158830"/>
                  </a:cubicBezTo>
                  <a:cubicBezTo>
                    <a:pt x="2813519" y="1334122"/>
                    <a:pt x="2396942" y="1584891"/>
                    <a:pt x="2030445" y="1900528"/>
                  </a:cubicBezTo>
                  <a:cubicBezTo>
                    <a:pt x="1672528" y="2210706"/>
                    <a:pt x="1379593" y="2577698"/>
                    <a:pt x="1183473" y="2961898"/>
                  </a:cubicBezTo>
                  <a:cubicBezTo>
                    <a:pt x="982804" y="3356334"/>
                    <a:pt x="880124" y="3766345"/>
                    <a:pt x="880124" y="4180805"/>
                  </a:cubicBezTo>
                  <a:cubicBezTo>
                    <a:pt x="880124" y="4577020"/>
                    <a:pt x="1033705" y="4806798"/>
                    <a:pt x="1381647" y="5288309"/>
                  </a:cubicBezTo>
                  <a:cubicBezTo>
                    <a:pt x="1468632" y="5408909"/>
                    <a:pt x="1558551" y="5533662"/>
                    <a:pt x="1651257" y="5671767"/>
                  </a:cubicBezTo>
                  <a:cubicBezTo>
                    <a:pt x="1979104" y="6160396"/>
                    <a:pt x="2315457" y="6507809"/>
                    <a:pt x="2679827" y="6733581"/>
                  </a:cubicBezTo>
                  <a:lnTo>
                    <a:pt x="2818128" y="6812451"/>
                  </a:lnTo>
                  <a:lnTo>
                    <a:pt x="1420330" y="6812451"/>
                  </a:lnTo>
                  <a:lnTo>
                    <a:pt x="1286880" y="6661555"/>
                  </a:lnTo>
                  <a:cubicBezTo>
                    <a:pt x="1160113" y="6509154"/>
                    <a:pt x="1039064" y="6345506"/>
                    <a:pt x="922515" y="6171671"/>
                  </a:cubicBezTo>
                  <a:cubicBezTo>
                    <a:pt x="474827" y="5504440"/>
                    <a:pt x="0" y="5046663"/>
                    <a:pt x="0" y="4180805"/>
                  </a:cubicBezTo>
                  <a:cubicBezTo>
                    <a:pt x="0" y="1872047"/>
                    <a:pt x="2339074" y="298"/>
                    <a:pt x="4645435" y="298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85B985B-4E1C-4D7F-A82E-CE87F95EF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8976" y="32887"/>
              <a:ext cx="6013025" cy="6812451"/>
            </a:xfrm>
            <a:custGeom>
              <a:avLst/>
              <a:gdLst>
                <a:gd name="connsiteX0" fmla="*/ 6013025 w 6013025"/>
                <a:gd name="connsiteY0" fmla="*/ 6261711 h 6812451"/>
                <a:gd name="connsiteX1" fmla="*/ 6013025 w 6013025"/>
                <a:gd name="connsiteY1" fmla="*/ 6812451 h 6812451"/>
                <a:gd name="connsiteX2" fmla="*/ 5273640 w 6013025"/>
                <a:gd name="connsiteY2" fmla="*/ 6812451 h 6812451"/>
                <a:gd name="connsiteX3" fmla="*/ 5321464 w 6013025"/>
                <a:gd name="connsiteY3" fmla="*/ 6781445 h 6812451"/>
                <a:gd name="connsiteX4" fmla="*/ 5931296 w 6013025"/>
                <a:gd name="connsiteY4" fmla="*/ 6325796 h 6812451"/>
                <a:gd name="connsiteX5" fmla="*/ 4646022 w 6013025"/>
                <a:gd name="connsiteY5" fmla="*/ 0 h 6812451"/>
                <a:gd name="connsiteX6" fmla="*/ 6012842 w 6013025"/>
                <a:gd name="connsiteY6" fmla="*/ 253682 h 6812451"/>
                <a:gd name="connsiteX7" fmla="*/ 6013025 w 6013025"/>
                <a:gd name="connsiteY7" fmla="*/ 253762 h 6812451"/>
                <a:gd name="connsiteX8" fmla="*/ 6013025 w 6013025"/>
                <a:gd name="connsiteY8" fmla="*/ 1076411 h 6812451"/>
                <a:gd name="connsiteX9" fmla="*/ 5874968 w 6013025"/>
                <a:gd name="connsiteY9" fmla="*/ 1001590 h 6812451"/>
                <a:gd name="connsiteX10" fmla="*/ 4645435 w 6013025"/>
                <a:gd name="connsiteY10" fmla="*/ 741995 h 6812451"/>
                <a:gd name="connsiteX11" fmla="*/ 3209956 w 6013025"/>
                <a:gd name="connsiteY11" fmla="*/ 1021170 h 6812451"/>
                <a:gd name="connsiteX12" fmla="*/ 1935097 w 6013025"/>
                <a:gd name="connsiteY12" fmla="*/ 1787938 h 6812451"/>
                <a:gd name="connsiteX13" fmla="*/ 1053214 w 6013025"/>
                <a:gd name="connsiteY13" fmla="*/ 2893811 h 6812451"/>
                <a:gd name="connsiteX14" fmla="*/ 733436 w 6013025"/>
                <a:gd name="connsiteY14" fmla="*/ 4180805 h 6812451"/>
                <a:gd name="connsiteX15" fmla="*/ 1262683 w 6013025"/>
                <a:gd name="connsiteY15" fmla="*/ 5375977 h 6812451"/>
                <a:gd name="connsiteX16" fmla="*/ 1529361 w 6013025"/>
                <a:gd name="connsiteY16" fmla="*/ 5755283 h 6812451"/>
                <a:gd name="connsiteX17" fmla="*/ 2477042 w 6013025"/>
                <a:gd name="connsiteY17" fmla="*/ 6776885 h 6812451"/>
                <a:gd name="connsiteX18" fmla="*/ 2533056 w 6013025"/>
                <a:gd name="connsiteY18" fmla="*/ 6812451 h 6812451"/>
                <a:gd name="connsiteX19" fmla="*/ 1420329 w 6013025"/>
                <a:gd name="connsiteY19" fmla="*/ 6812451 h 6812451"/>
                <a:gd name="connsiteX20" fmla="*/ 1286880 w 6013025"/>
                <a:gd name="connsiteY20" fmla="*/ 6661555 h 6812451"/>
                <a:gd name="connsiteX21" fmla="*/ 922515 w 6013025"/>
                <a:gd name="connsiteY21" fmla="*/ 6171671 h 6812451"/>
                <a:gd name="connsiteX22" fmla="*/ 0 w 6013025"/>
                <a:gd name="connsiteY22" fmla="*/ 4180805 h 6812451"/>
                <a:gd name="connsiteX23" fmla="*/ 4645435 w 6013025"/>
                <a:gd name="connsiteY23" fmla="*/ 298 h 6812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13025" h="6812451">
                  <a:moveTo>
                    <a:pt x="6013025" y="6261711"/>
                  </a:moveTo>
                  <a:lnTo>
                    <a:pt x="6013025" y="6812451"/>
                  </a:lnTo>
                  <a:lnTo>
                    <a:pt x="5273640" y="6812451"/>
                  </a:lnTo>
                  <a:lnTo>
                    <a:pt x="5321464" y="6781445"/>
                  </a:lnTo>
                  <a:cubicBezTo>
                    <a:pt x="5513938" y="6651587"/>
                    <a:pt x="5713420" y="6497963"/>
                    <a:pt x="5931296" y="6325796"/>
                  </a:cubicBezTo>
                  <a:close/>
                  <a:moveTo>
                    <a:pt x="4646022" y="0"/>
                  </a:moveTo>
                  <a:cubicBezTo>
                    <a:pt x="5147587" y="0"/>
                    <a:pt x="5604713" y="89566"/>
                    <a:pt x="6012842" y="253682"/>
                  </a:cubicBezTo>
                  <a:lnTo>
                    <a:pt x="6013025" y="253762"/>
                  </a:lnTo>
                  <a:lnTo>
                    <a:pt x="6013025" y="1076411"/>
                  </a:lnTo>
                  <a:lnTo>
                    <a:pt x="5874968" y="1001590"/>
                  </a:lnTo>
                  <a:cubicBezTo>
                    <a:pt x="5508543" y="829367"/>
                    <a:pt x="5094739" y="741995"/>
                    <a:pt x="4645435" y="741995"/>
                  </a:cubicBezTo>
                  <a:cubicBezTo>
                    <a:pt x="4168703" y="741995"/>
                    <a:pt x="3685809" y="835895"/>
                    <a:pt x="3209956" y="1021170"/>
                  </a:cubicBezTo>
                  <a:cubicBezTo>
                    <a:pt x="2745309" y="1202264"/>
                    <a:pt x="2314283" y="1461517"/>
                    <a:pt x="1935097" y="1787938"/>
                  </a:cubicBezTo>
                  <a:cubicBezTo>
                    <a:pt x="1557525" y="2115028"/>
                    <a:pt x="1260777" y="2487212"/>
                    <a:pt x="1053214" y="2893811"/>
                  </a:cubicBezTo>
                  <a:cubicBezTo>
                    <a:pt x="840958" y="3309458"/>
                    <a:pt x="733436" y="3742460"/>
                    <a:pt x="733436" y="4180805"/>
                  </a:cubicBezTo>
                  <a:cubicBezTo>
                    <a:pt x="733436" y="4622561"/>
                    <a:pt x="905208" y="4880374"/>
                    <a:pt x="1262683" y="5375977"/>
                  </a:cubicBezTo>
                  <a:cubicBezTo>
                    <a:pt x="1348936" y="5495539"/>
                    <a:pt x="1438122" y="5619106"/>
                    <a:pt x="1529361" y="5755283"/>
                  </a:cubicBezTo>
                  <a:cubicBezTo>
                    <a:pt x="1828942" y="6201779"/>
                    <a:pt x="2138082" y="6538284"/>
                    <a:pt x="2477042" y="6776885"/>
                  </a:cubicBezTo>
                  <a:lnTo>
                    <a:pt x="2533056" y="6812451"/>
                  </a:lnTo>
                  <a:lnTo>
                    <a:pt x="1420329" y="6812451"/>
                  </a:lnTo>
                  <a:lnTo>
                    <a:pt x="1286880" y="6661555"/>
                  </a:lnTo>
                  <a:cubicBezTo>
                    <a:pt x="1160113" y="6509154"/>
                    <a:pt x="1039064" y="6345506"/>
                    <a:pt x="922515" y="6171671"/>
                  </a:cubicBezTo>
                  <a:cubicBezTo>
                    <a:pt x="474827" y="5504440"/>
                    <a:pt x="0" y="5046663"/>
                    <a:pt x="0" y="4180805"/>
                  </a:cubicBezTo>
                  <a:cubicBezTo>
                    <a:pt x="0" y="1872047"/>
                    <a:pt x="2339075" y="298"/>
                    <a:pt x="4645435" y="298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29" name="Freeform: Shape 28">
              <a:extLst>
                <a:ext uri="{FF2B5EF4-FFF2-40B4-BE49-F238E27FC236}">
                  <a16:creationId xmlns:a16="http://schemas.microsoft.com/office/drawing/2014/main" id="{A13BF9A0-E8BD-4AE9-9312-413ACFE3A1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5112" y="-12663"/>
              <a:ext cx="6156889" cy="6858000"/>
            </a:xfrm>
            <a:custGeom>
              <a:avLst/>
              <a:gdLst>
                <a:gd name="connsiteX0" fmla="*/ 2697511 w 6156889"/>
                <a:gd name="connsiteY0" fmla="*/ 0 h 6858000"/>
                <a:gd name="connsiteX1" fmla="*/ 6012777 w 6156889"/>
                <a:gd name="connsiteY1" fmla="*/ 0 h 6858000"/>
                <a:gd name="connsiteX2" fmla="*/ 6130331 w 6156889"/>
                <a:gd name="connsiteY2" fmla="*/ 54136 h 6858000"/>
                <a:gd name="connsiteX3" fmla="*/ 6156889 w 6156889"/>
                <a:gd name="connsiteY3" fmla="*/ 68258 h 6858000"/>
                <a:gd name="connsiteX4" fmla="*/ 6156889 w 6156889"/>
                <a:gd name="connsiteY4" fmla="*/ 430986 h 6858000"/>
                <a:gd name="connsiteX5" fmla="*/ 5996798 w 6156889"/>
                <a:gd name="connsiteY5" fmla="*/ 361212 h 6858000"/>
                <a:gd name="connsiteX6" fmla="*/ 5637513 w 6156889"/>
                <a:gd name="connsiteY6" fmla="*/ 243549 h 6858000"/>
                <a:gd name="connsiteX7" fmla="*/ 5269544 w 6156889"/>
                <a:gd name="connsiteY7" fmla="*/ 169380 h 6858000"/>
                <a:gd name="connsiteX8" fmla="*/ 4898545 w 6156889"/>
                <a:gd name="connsiteY8" fmla="*/ 136002 h 6858000"/>
                <a:gd name="connsiteX9" fmla="*/ 4736575 w 6156889"/>
                <a:gd name="connsiteY9" fmla="*/ 132591 h 6858000"/>
                <a:gd name="connsiteX10" fmla="*/ 4152501 w 6156889"/>
                <a:gd name="connsiteY10" fmla="*/ 177093 h 6858000"/>
                <a:gd name="connsiteX11" fmla="*/ 3785688 w 6156889"/>
                <a:gd name="connsiteY11" fmla="*/ 251263 h 6858000"/>
                <a:gd name="connsiteX12" fmla="*/ 3424793 w 6156889"/>
                <a:gd name="connsiteY12" fmla="*/ 356583 h 6858000"/>
                <a:gd name="connsiteX13" fmla="*/ 3073425 w 6156889"/>
                <a:gd name="connsiteY13" fmla="*/ 490979 h 6858000"/>
                <a:gd name="connsiteX14" fmla="*/ 2732162 w 6156889"/>
                <a:gd name="connsiteY14" fmla="*/ 653411 h 6858000"/>
                <a:gd name="connsiteX15" fmla="*/ 2083562 w 6156889"/>
                <a:gd name="connsiteY15" fmla="*/ 1054373 h 6858000"/>
                <a:gd name="connsiteX16" fmla="*/ 1930543 w 6156889"/>
                <a:gd name="connsiteY16" fmla="*/ 1169336 h 6858000"/>
                <a:gd name="connsiteX17" fmla="*/ 1867890 w 6156889"/>
                <a:gd name="connsiteY17" fmla="*/ 1218733 h 6858000"/>
                <a:gd name="connsiteX18" fmla="*/ 1855187 w 6156889"/>
                <a:gd name="connsiteY18" fmla="*/ 1228968 h 6858000"/>
                <a:gd name="connsiteX19" fmla="*/ 1781565 w 6156889"/>
                <a:gd name="connsiteY19" fmla="*/ 1289343 h 6858000"/>
                <a:gd name="connsiteX20" fmla="*/ 1495015 w 6156889"/>
                <a:gd name="connsiteY20" fmla="*/ 1547751 h 6858000"/>
                <a:gd name="connsiteX21" fmla="*/ 984708 w 6156889"/>
                <a:gd name="connsiteY21" fmla="*/ 2132951 h 6858000"/>
                <a:gd name="connsiteX22" fmla="*/ 767305 w 6156889"/>
                <a:gd name="connsiteY22" fmla="*/ 2459299 h 6858000"/>
                <a:gd name="connsiteX23" fmla="*/ 582382 w 6156889"/>
                <a:gd name="connsiteY23" fmla="*/ 2806859 h 6858000"/>
                <a:gd name="connsiteX24" fmla="*/ 541818 w 6156889"/>
                <a:gd name="connsiteY24" fmla="*/ 2895863 h 6858000"/>
                <a:gd name="connsiteX25" fmla="*/ 521896 w 6156889"/>
                <a:gd name="connsiteY25" fmla="*/ 2940364 h 6858000"/>
                <a:gd name="connsiteX26" fmla="*/ 503130 w 6156889"/>
                <a:gd name="connsiteY26" fmla="*/ 2985756 h 6858000"/>
                <a:gd name="connsiteX27" fmla="*/ 500243 w 6156889"/>
                <a:gd name="connsiteY27" fmla="*/ 2992728 h 6858000"/>
                <a:gd name="connsiteX28" fmla="*/ 467329 w 6156889"/>
                <a:gd name="connsiteY28" fmla="*/ 3077133 h 6858000"/>
                <a:gd name="connsiteX29" fmla="*/ 454626 w 6156889"/>
                <a:gd name="connsiteY29" fmla="*/ 3111399 h 6858000"/>
                <a:gd name="connsiteX30" fmla="*/ 433548 w 6156889"/>
                <a:gd name="connsiteY30" fmla="*/ 3170735 h 6858000"/>
                <a:gd name="connsiteX31" fmla="*/ 433548 w 6156889"/>
                <a:gd name="connsiteY31" fmla="*/ 3171477 h 6858000"/>
                <a:gd name="connsiteX32" fmla="*/ 323692 w 6156889"/>
                <a:gd name="connsiteY32" fmla="*/ 3552414 h 6858000"/>
                <a:gd name="connsiteX33" fmla="*/ 234768 w 6156889"/>
                <a:gd name="connsiteY33" fmla="*/ 4341877 h 6858000"/>
                <a:gd name="connsiteX34" fmla="*/ 273600 w 6156889"/>
                <a:gd name="connsiteY34" fmla="*/ 4733940 h 6858000"/>
                <a:gd name="connsiteX35" fmla="*/ 386489 w 6156889"/>
                <a:gd name="connsiteY35" fmla="*/ 5105974 h 6858000"/>
                <a:gd name="connsiteX36" fmla="*/ 413628 w 6156889"/>
                <a:gd name="connsiteY36" fmla="*/ 5168870 h 6858000"/>
                <a:gd name="connsiteX37" fmla="*/ 425176 w 6156889"/>
                <a:gd name="connsiteY37" fmla="*/ 5194384 h 6858000"/>
                <a:gd name="connsiteX38" fmla="*/ 435570 w 6156889"/>
                <a:gd name="connsiteY38" fmla="*/ 5215745 h 6858000"/>
                <a:gd name="connsiteX39" fmla="*/ 468194 w 6156889"/>
                <a:gd name="connsiteY39" fmla="*/ 5280867 h 6858000"/>
                <a:gd name="connsiteX40" fmla="*/ 564915 w 6156889"/>
                <a:gd name="connsiteY40" fmla="*/ 5450715 h 6858000"/>
                <a:gd name="connsiteX41" fmla="*/ 672174 w 6156889"/>
                <a:gd name="connsiteY41" fmla="*/ 5615521 h 6858000"/>
                <a:gd name="connsiteX42" fmla="*/ 787660 w 6156889"/>
                <a:gd name="connsiteY42" fmla="*/ 5777360 h 6858000"/>
                <a:gd name="connsiteX43" fmla="*/ 933894 w 6156889"/>
                <a:gd name="connsiteY43" fmla="*/ 5971536 h 6858000"/>
                <a:gd name="connsiteX44" fmla="*/ 1030614 w 6156889"/>
                <a:gd name="connsiteY44" fmla="*/ 6098961 h 6858000"/>
                <a:gd name="connsiteX45" fmla="*/ 1152885 w 6156889"/>
                <a:gd name="connsiteY45" fmla="*/ 6263172 h 6858000"/>
                <a:gd name="connsiteX46" fmla="*/ 1215248 w 6156889"/>
                <a:gd name="connsiteY46" fmla="*/ 6350397 h 6858000"/>
                <a:gd name="connsiteX47" fmla="*/ 1271259 w 6156889"/>
                <a:gd name="connsiteY47" fmla="*/ 6428720 h 6858000"/>
                <a:gd name="connsiteX48" fmla="*/ 1369279 w 6156889"/>
                <a:gd name="connsiteY48" fmla="*/ 6561483 h 6858000"/>
                <a:gd name="connsiteX49" fmla="*/ 1388190 w 6156889"/>
                <a:gd name="connsiteY49" fmla="*/ 6586701 h 6858000"/>
                <a:gd name="connsiteX50" fmla="*/ 1397717 w 6156889"/>
                <a:gd name="connsiteY50" fmla="*/ 6598865 h 6858000"/>
                <a:gd name="connsiteX51" fmla="*/ 1510605 w 6156889"/>
                <a:gd name="connsiteY51" fmla="*/ 6739342 h 6858000"/>
                <a:gd name="connsiteX52" fmla="*/ 1613307 w 6156889"/>
                <a:gd name="connsiteY52" fmla="*/ 6858000 h 6858000"/>
                <a:gd name="connsiteX53" fmla="*/ 916995 w 6156889"/>
                <a:gd name="connsiteY53" fmla="*/ 6858000 h 6858000"/>
                <a:gd name="connsiteX54" fmla="*/ 818055 w 6156889"/>
                <a:gd name="connsiteY54" fmla="*/ 6724213 h 6858000"/>
                <a:gd name="connsiteX55" fmla="*/ 590467 w 6156889"/>
                <a:gd name="connsiteY55" fmla="*/ 6365824 h 6858000"/>
                <a:gd name="connsiteX56" fmla="*/ 1 w 6156889"/>
                <a:gd name="connsiteY56" fmla="*/ 4123180 h 6858000"/>
                <a:gd name="connsiteX57" fmla="*/ 2644788 w 6156889"/>
                <a:gd name="connsiteY57" fmla="*/ 2137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156889" h="6858000">
                  <a:moveTo>
                    <a:pt x="2697511" y="0"/>
                  </a:moveTo>
                  <a:lnTo>
                    <a:pt x="6012777" y="0"/>
                  </a:lnTo>
                  <a:lnTo>
                    <a:pt x="6130331" y="54136"/>
                  </a:lnTo>
                  <a:lnTo>
                    <a:pt x="6156889" y="68258"/>
                  </a:lnTo>
                  <a:lnTo>
                    <a:pt x="6156889" y="430986"/>
                  </a:lnTo>
                  <a:lnTo>
                    <a:pt x="5996798" y="361212"/>
                  </a:lnTo>
                  <a:cubicBezTo>
                    <a:pt x="5879619" y="314469"/>
                    <a:pt x="5759632" y="275159"/>
                    <a:pt x="5637513" y="243549"/>
                  </a:cubicBezTo>
                  <a:cubicBezTo>
                    <a:pt x="5516267" y="211953"/>
                    <a:pt x="5393420" y="187194"/>
                    <a:pt x="5269544" y="169380"/>
                  </a:cubicBezTo>
                  <a:cubicBezTo>
                    <a:pt x="5146509" y="151850"/>
                    <a:pt x="5022677" y="140710"/>
                    <a:pt x="4898545" y="136002"/>
                  </a:cubicBezTo>
                  <a:cubicBezTo>
                    <a:pt x="4844843" y="133778"/>
                    <a:pt x="4790421" y="132591"/>
                    <a:pt x="4736575" y="132591"/>
                  </a:cubicBezTo>
                  <a:cubicBezTo>
                    <a:pt x="4541085" y="132750"/>
                    <a:pt x="4345869" y="147625"/>
                    <a:pt x="4152501" y="177093"/>
                  </a:cubicBezTo>
                  <a:cubicBezTo>
                    <a:pt x="4025611" y="197711"/>
                    <a:pt x="3902184" y="222484"/>
                    <a:pt x="3785688" y="251263"/>
                  </a:cubicBezTo>
                  <a:cubicBezTo>
                    <a:pt x="3659662" y="282414"/>
                    <a:pt x="3538548" y="318163"/>
                    <a:pt x="3424793" y="356583"/>
                  </a:cubicBezTo>
                  <a:cubicBezTo>
                    <a:pt x="3306130" y="396636"/>
                    <a:pt x="3188333" y="441582"/>
                    <a:pt x="3073425" y="490979"/>
                  </a:cubicBezTo>
                  <a:cubicBezTo>
                    <a:pt x="2958516" y="540376"/>
                    <a:pt x="2843751" y="595114"/>
                    <a:pt x="2732162" y="653411"/>
                  </a:cubicBezTo>
                  <a:cubicBezTo>
                    <a:pt x="2507123" y="771357"/>
                    <a:pt x="2290398" y="905336"/>
                    <a:pt x="2083562" y="1054373"/>
                  </a:cubicBezTo>
                  <a:cubicBezTo>
                    <a:pt x="2041265" y="1085080"/>
                    <a:pt x="1985686" y="1125874"/>
                    <a:pt x="1930543" y="1169336"/>
                  </a:cubicBezTo>
                  <a:cubicBezTo>
                    <a:pt x="1909611" y="1185209"/>
                    <a:pt x="1888390" y="1202268"/>
                    <a:pt x="1867890" y="1218733"/>
                  </a:cubicBezTo>
                  <a:lnTo>
                    <a:pt x="1855187" y="1228968"/>
                  </a:lnTo>
                  <a:cubicBezTo>
                    <a:pt x="1828481" y="1249736"/>
                    <a:pt x="1803074" y="1271097"/>
                    <a:pt x="1781565" y="1289343"/>
                  </a:cubicBezTo>
                  <a:cubicBezTo>
                    <a:pt x="1674740" y="1379238"/>
                    <a:pt x="1581630" y="1463791"/>
                    <a:pt x="1495015" y="1547751"/>
                  </a:cubicBezTo>
                  <a:cubicBezTo>
                    <a:pt x="1309115" y="1727642"/>
                    <a:pt x="1138401" y="1923407"/>
                    <a:pt x="984708" y="2132951"/>
                  </a:cubicBezTo>
                  <a:cubicBezTo>
                    <a:pt x="906322" y="2240646"/>
                    <a:pt x="833132" y="2350417"/>
                    <a:pt x="767305" y="2459299"/>
                  </a:cubicBezTo>
                  <a:cubicBezTo>
                    <a:pt x="693682" y="2584350"/>
                    <a:pt x="633197" y="2697681"/>
                    <a:pt x="582382" y="2806859"/>
                  </a:cubicBezTo>
                  <a:cubicBezTo>
                    <a:pt x="567369" y="2837564"/>
                    <a:pt x="553511" y="2868864"/>
                    <a:pt x="541818" y="2895863"/>
                  </a:cubicBezTo>
                  <a:lnTo>
                    <a:pt x="521896" y="2940364"/>
                  </a:lnTo>
                  <a:lnTo>
                    <a:pt x="503130" y="2985756"/>
                  </a:lnTo>
                  <a:lnTo>
                    <a:pt x="500243" y="2992728"/>
                  </a:lnTo>
                  <a:cubicBezTo>
                    <a:pt x="488550" y="3021655"/>
                    <a:pt x="477433" y="3049097"/>
                    <a:pt x="467329" y="3077133"/>
                  </a:cubicBezTo>
                  <a:cubicBezTo>
                    <a:pt x="463143" y="3088555"/>
                    <a:pt x="458955" y="3099978"/>
                    <a:pt x="454626" y="3111399"/>
                  </a:cubicBezTo>
                  <a:cubicBezTo>
                    <a:pt x="447119" y="3132315"/>
                    <a:pt x="439900" y="3151302"/>
                    <a:pt x="433548" y="3170735"/>
                  </a:cubicBezTo>
                  <a:lnTo>
                    <a:pt x="433548" y="3171477"/>
                  </a:lnTo>
                  <a:cubicBezTo>
                    <a:pt x="389714" y="3296142"/>
                    <a:pt x="353032" y="3423342"/>
                    <a:pt x="323692" y="3552414"/>
                  </a:cubicBezTo>
                  <a:cubicBezTo>
                    <a:pt x="264660" y="3811192"/>
                    <a:pt x="234820" y="4076083"/>
                    <a:pt x="234768" y="4341877"/>
                  </a:cubicBezTo>
                  <a:cubicBezTo>
                    <a:pt x="235675" y="4473528"/>
                    <a:pt x="248676" y="4604795"/>
                    <a:pt x="273600" y="4733940"/>
                  </a:cubicBezTo>
                  <a:cubicBezTo>
                    <a:pt x="298849" y="4861570"/>
                    <a:pt x="336674" y="4986220"/>
                    <a:pt x="386489" y="5105974"/>
                  </a:cubicBezTo>
                  <a:cubicBezTo>
                    <a:pt x="394716" y="5126742"/>
                    <a:pt x="403955" y="5147213"/>
                    <a:pt x="413628" y="5168870"/>
                  </a:cubicBezTo>
                  <a:cubicBezTo>
                    <a:pt x="417526" y="5177327"/>
                    <a:pt x="421423" y="5185781"/>
                    <a:pt x="425176" y="5194384"/>
                  </a:cubicBezTo>
                  <a:lnTo>
                    <a:pt x="435570" y="5215745"/>
                  </a:lnTo>
                  <a:cubicBezTo>
                    <a:pt x="446542" y="5238442"/>
                    <a:pt x="456936" y="5259803"/>
                    <a:pt x="468194" y="5280867"/>
                  </a:cubicBezTo>
                  <a:cubicBezTo>
                    <a:pt x="494035" y="5332043"/>
                    <a:pt x="523773" y="5383816"/>
                    <a:pt x="564915" y="5450715"/>
                  </a:cubicBezTo>
                  <a:cubicBezTo>
                    <a:pt x="597108" y="5503526"/>
                    <a:pt x="631176" y="5554998"/>
                    <a:pt x="672174" y="5615521"/>
                  </a:cubicBezTo>
                  <a:cubicBezTo>
                    <a:pt x="710284" y="5671296"/>
                    <a:pt x="750127" y="5726035"/>
                    <a:pt x="787660" y="5777360"/>
                  </a:cubicBezTo>
                  <a:cubicBezTo>
                    <a:pt x="835442" y="5842333"/>
                    <a:pt x="885534" y="5908046"/>
                    <a:pt x="933894" y="5971536"/>
                  </a:cubicBezTo>
                  <a:cubicBezTo>
                    <a:pt x="965654" y="6013219"/>
                    <a:pt x="996978" y="6054311"/>
                    <a:pt x="1030614" y="6098961"/>
                  </a:cubicBezTo>
                  <a:cubicBezTo>
                    <a:pt x="1064250" y="6143611"/>
                    <a:pt x="1108567" y="6202502"/>
                    <a:pt x="1152885" y="6263172"/>
                  </a:cubicBezTo>
                  <a:cubicBezTo>
                    <a:pt x="1173816" y="6291949"/>
                    <a:pt x="1195904" y="6322954"/>
                    <a:pt x="1215248" y="6350397"/>
                  </a:cubicBezTo>
                  <a:cubicBezTo>
                    <a:pt x="1234593" y="6377839"/>
                    <a:pt x="1252925" y="6403651"/>
                    <a:pt x="1271259" y="6428720"/>
                  </a:cubicBezTo>
                  <a:cubicBezTo>
                    <a:pt x="1302873" y="6473517"/>
                    <a:pt x="1336653" y="6518317"/>
                    <a:pt x="1369279" y="6561483"/>
                  </a:cubicBezTo>
                  <a:lnTo>
                    <a:pt x="1388190" y="6586701"/>
                  </a:lnTo>
                  <a:lnTo>
                    <a:pt x="1397717" y="6598865"/>
                  </a:lnTo>
                  <a:cubicBezTo>
                    <a:pt x="1434238" y="6645443"/>
                    <a:pt x="1472061" y="6693653"/>
                    <a:pt x="1510605" y="6739342"/>
                  </a:cubicBezTo>
                  <a:lnTo>
                    <a:pt x="1613307" y="6858000"/>
                  </a:lnTo>
                  <a:lnTo>
                    <a:pt x="916995" y="6858000"/>
                  </a:lnTo>
                  <a:lnTo>
                    <a:pt x="818055" y="6724213"/>
                  </a:lnTo>
                  <a:cubicBezTo>
                    <a:pt x="736876" y="6608833"/>
                    <a:pt x="660902" y="6489255"/>
                    <a:pt x="590467" y="6365824"/>
                  </a:cubicBezTo>
                  <a:cubicBezTo>
                    <a:pt x="203909" y="5685167"/>
                    <a:pt x="149" y="4911263"/>
                    <a:pt x="1" y="4123180"/>
                  </a:cubicBezTo>
                  <a:cubicBezTo>
                    <a:pt x="-341" y="2279490"/>
                    <a:pt x="1090234" y="697390"/>
                    <a:pt x="2644788" y="213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30" name="Freeform: Shape 29">
              <a:extLst>
                <a:ext uri="{FF2B5EF4-FFF2-40B4-BE49-F238E27FC236}">
                  <a16:creationId xmlns:a16="http://schemas.microsoft.com/office/drawing/2014/main" id="{7E71C69F-3D46-48FF-B803-2C3641CA33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70456" y="-12663"/>
              <a:ext cx="6421544" cy="6858000"/>
            </a:xfrm>
            <a:custGeom>
              <a:avLst/>
              <a:gdLst>
                <a:gd name="connsiteX0" fmla="*/ 6209767 w 6421544"/>
                <a:gd name="connsiteY0" fmla="*/ 0 h 6858000"/>
                <a:gd name="connsiteX1" fmla="*/ 6421544 w 6421544"/>
                <a:gd name="connsiteY1" fmla="*/ 0 h 6858000"/>
                <a:gd name="connsiteX2" fmla="*/ 6421544 w 6421544"/>
                <a:gd name="connsiteY2" fmla="*/ 85748 h 6858000"/>
                <a:gd name="connsiteX3" fmla="*/ 6399563 w 6421544"/>
                <a:gd name="connsiteY3" fmla="*/ 75695 h 6858000"/>
                <a:gd name="connsiteX4" fmla="*/ 0 w 6421544"/>
                <a:gd name="connsiteY4" fmla="*/ 0 h 6858000"/>
                <a:gd name="connsiteX5" fmla="*/ 3188107 w 6421544"/>
                <a:gd name="connsiteY5" fmla="*/ 0 h 6858000"/>
                <a:gd name="connsiteX6" fmla="*/ 2888485 w 6421544"/>
                <a:gd name="connsiteY6" fmla="*/ 124347 h 6858000"/>
                <a:gd name="connsiteX7" fmla="*/ 329300 w 6421544"/>
                <a:gd name="connsiteY7" fmla="*/ 4148123 h 6858000"/>
                <a:gd name="connsiteX8" fmla="*/ 1105238 w 6421544"/>
                <a:gd name="connsiteY8" fmla="*/ 6663148 h 6858000"/>
                <a:gd name="connsiteX9" fmla="*/ 1251097 w 6421544"/>
                <a:gd name="connsiteY9" fmla="*/ 6858000 h 6858000"/>
                <a:gd name="connsiteX10" fmla="*/ 0 w 6421544"/>
                <a:gd name="connsiteY10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421544" h="6858000">
                  <a:moveTo>
                    <a:pt x="6209767" y="0"/>
                  </a:moveTo>
                  <a:lnTo>
                    <a:pt x="6421544" y="0"/>
                  </a:lnTo>
                  <a:lnTo>
                    <a:pt x="6421544" y="85748"/>
                  </a:lnTo>
                  <a:lnTo>
                    <a:pt x="6399563" y="75695"/>
                  </a:lnTo>
                  <a:close/>
                  <a:moveTo>
                    <a:pt x="0" y="0"/>
                  </a:moveTo>
                  <a:lnTo>
                    <a:pt x="3188107" y="0"/>
                  </a:lnTo>
                  <a:lnTo>
                    <a:pt x="2888485" y="124347"/>
                  </a:lnTo>
                  <a:cubicBezTo>
                    <a:pt x="1378729" y="820423"/>
                    <a:pt x="329300" y="2360309"/>
                    <a:pt x="329300" y="4148123"/>
                  </a:cubicBezTo>
                  <a:cubicBezTo>
                    <a:pt x="329300" y="5082555"/>
                    <a:pt x="615984" y="5949257"/>
                    <a:pt x="1105238" y="6663148"/>
                  </a:cubicBezTo>
                  <a:lnTo>
                    <a:pt x="1251097" y="6858000"/>
                  </a:lnTo>
                  <a:lnTo>
                    <a:pt x="0" y="685800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317654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50</Words>
  <Application>Microsoft Office PowerPoint</Application>
  <PresentationFormat>Widescreen</PresentationFormat>
  <Paragraphs>6</Paragraphs>
  <Slides>5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Office-tema</vt:lpstr>
      <vt:lpstr>The Return</vt:lpstr>
      <vt:lpstr>Pre-discussion</vt:lpstr>
      <vt:lpstr>The Return</vt:lpstr>
      <vt:lpstr>What is a dupatta? Describe the picture and explain what a dupatta is. Include at least three relative pronouns in your description.</vt:lpstr>
      <vt:lpstr>Prepare a presentation of the text.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Return</dc:title>
  <dc:creator>Maria Seis Flyvholm (MASF - Underviser - U/NORD)</dc:creator>
  <cp:lastModifiedBy>Maria Seis Flyvholm (MASF - Underviser - U/NORD)</cp:lastModifiedBy>
  <cp:revision>7</cp:revision>
  <dcterms:created xsi:type="dcterms:W3CDTF">2024-03-18T13:11:32Z</dcterms:created>
  <dcterms:modified xsi:type="dcterms:W3CDTF">2026-04-17T11:56:59Z</dcterms:modified>
</cp:coreProperties>
</file>