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57" r:id="rId8"/>
    <p:sldId id="258" r:id="rId9"/>
    <p:sldId id="261" r:id="rId10"/>
    <p:sldId id="259" r:id="rId11"/>
    <p:sldId id="260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>
        <p:scale>
          <a:sx n="69" d="100"/>
          <a:sy n="69" d="100"/>
        </p:scale>
        <p:origin x="-3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C238BC-5E9F-4B16-B81B-EC643BAB4750}" type="doc">
      <dgm:prSet loTypeId="urn:microsoft.com/office/officeart/2005/8/layout/hierarchy1" loCatId="hierarchy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DF280B45-17B0-4D60-B1D8-F2339835F72E}">
      <dgm:prSet/>
      <dgm:spPr/>
      <dgm:t>
        <a:bodyPr/>
        <a:lstStyle/>
        <a:p>
          <a:r>
            <a:rPr lang="da-DK"/>
            <a:t>After WWII Great Britain needed economic assistance and labour to rebuild society.</a:t>
          </a:r>
          <a:endParaRPr lang="en-US"/>
        </a:p>
      </dgm:t>
    </dgm:pt>
    <dgm:pt modelId="{F35EA041-8B59-48DE-BEDB-06368CD8675D}" type="parTrans" cxnId="{135E6615-7E83-4FCC-9747-0FD4AD5A714A}">
      <dgm:prSet/>
      <dgm:spPr/>
      <dgm:t>
        <a:bodyPr/>
        <a:lstStyle/>
        <a:p>
          <a:endParaRPr lang="en-US"/>
        </a:p>
      </dgm:t>
    </dgm:pt>
    <dgm:pt modelId="{7DDB7CF3-3E2B-40DF-AFAA-A2AC17640533}" type="sibTrans" cxnId="{135E6615-7E83-4FCC-9747-0FD4AD5A714A}">
      <dgm:prSet/>
      <dgm:spPr/>
      <dgm:t>
        <a:bodyPr/>
        <a:lstStyle/>
        <a:p>
          <a:endParaRPr lang="en-US"/>
        </a:p>
      </dgm:t>
    </dgm:pt>
    <dgm:pt modelId="{F68A8FFD-DED3-425A-8874-56D3681BF508}">
      <dgm:prSet/>
      <dgm:spPr/>
      <dgm:t>
        <a:bodyPr/>
        <a:lstStyle/>
        <a:p>
          <a:r>
            <a:rPr lang="da-DK"/>
            <a:t>They received money from America and manual labour from their colonies</a:t>
          </a:r>
          <a:endParaRPr lang="en-US"/>
        </a:p>
      </dgm:t>
    </dgm:pt>
    <dgm:pt modelId="{2BC321BC-B502-4615-9FE5-9CE363FE708D}" type="parTrans" cxnId="{82A76D4C-F112-459B-A3A6-86A14041C729}">
      <dgm:prSet/>
      <dgm:spPr/>
      <dgm:t>
        <a:bodyPr/>
        <a:lstStyle/>
        <a:p>
          <a:endParaRPr lang="en-US"/>
        </a:p>
      </dgm:t>
    </dgm:pt>
    <dgm:pt modelId="{81531F20-7283-487C-9424-7EC0017A8F0C}" type="sibTrans" cxnId="{82A76D4C-F112-459B-A3A6-86A14041C729}">
      <dgm:prSet/>
      <dgm:spPr/>
      <dgm:t>
        <a:bodyPr/>
        <a:lstStyle/>
        <a:p>
          <a:endParaRPr lang="en-US"/>
        </a:p>
      </dgm:t>
    </dgm:pt>
    <dgm:pt modelId="{51E73050-B6DC-449D-A99E-860CC92EFFC0}" type="pres">
      <dgm:prSet presAssocID="{2CC238BC-5E9F-4B16-B81B-EC643BAB475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B038CF-45C6-4D84-8C08-1A4C9C421B45}" type="pres">
      <dgm:prSet presAssocID="{DF280B45-17B0-4D60-B1D8-F2339835F72E}" presName="hierRoot1" presStyleCnt="0"/>
      <dgm:spPr/>
    </dgm:pt>
    <dgm:pt modelId="{A60E7A21-F67C-4E51-B375-B3896EB897CF}" type="pres">
      <dgm:prSet presAssocID="{DF280B45-17B0-4D60-B1D8-F2339835F72E}" presName="composite" presStyleCnt="0"/>
      <dgm:spPr/>
    </dgm:pt>
    <dgm:pt modelId="{B4AD9DFC-4E4C-4C2A-AFFE-F7A144B9C406}" type="pres">
      <dgm:prSet presAssocID="{DF280B45-17B0-4D60-B1D8-F2339835F72E}" presName="background" presStyleLbl="node0" presStyleIdx="0" presStyleCnt="2"/>
      <dgm:spPr/>
    </dgm:pt>
    <dgm:pt modelId="{23BADFAB-F0F7-4E8A-80A2-48095836CED0}" type="pres">
      <dgm:prSet presAssocID="{DF280B45-17B0-4D60-B1D8-F2339835F72E}" presName="text" presStyleLbl="fgAcc0" presStyleIdx="0" presStyleCnt="2">
        <dgm:presLayoutVars>
          <dgm:chPref val="3"/>
        </dgm:presLayoutVars>
      </dgm:prSet>
      <dgm:spPr/>
    </dgm:pt>
    <dgm:pt modelId="{AA91D34F-321D-4A4B-ABFF-8FAD2B3B7704}" type="pres">
      <dgm:prSet presAssocID="{DF280B45-17B0-4D60-B1D8-F2339835F72E}" presName="hierChild2" presStyleCnt="0"/>
      <dgm:spPr/>
    </dgm:pt>
    <dgm:pt modelId="{83AF8FE0-C63A-42C6-B235-76FCD6481D65}" type="pres">
      <dgm:prSet presAssocID="{F68A8FFD-DED3-425A-8874-56D3681BF508}" presName="hierRoot1" presStyleCnt="0"/>
      <dgm:spPr/>
    </dgm:pt>
    <dgm:pt modelId="{E33D1E01-30B1-4EF0-845E-9DCA2B987D53}" type="pres">
      <dgm:prSet presAssocID="{F68A8FFD-DED3-425A-8874-56D3681BF508}" presName="composite" presStyleCnt="0"/>
      <dgm:spPr/>
    </dgm:pt>
    <dgm:pt modelId="{70C61580-5530-46AA-8D86-17D1E0F1D9E8}" type="pres">
      <dgm:prSet presAssocID="{F68A8FFD-DED3-425A-8874-56D3681BF508}" presName="background" presStyleLbl="node0" presStyleIdx="1" presStyleCnt="2"/>
      <dgm:spPr/>
    </dgm:pt>
    <dgm:pt modelId="{C4D9B20E-5A1A-4D7B-8BAE-B480D5792CCD}" type="pres">
      <dgm:prSet presAssocID="{F68A8FFD-DED3-425A-8874-56D3681BF508}" presName="text" presStyleLbl="fgAcc0" presStyleIdx="1" presStyleCnt="2">
        <dgm:presLayoutVars>
          <dgm:chPref val="3"/>
        </dgm:presLayoutVars>
      </dgm:prSet>
      <dgm:spPr/>
    </dgm:pt>
    <dgm:pt modelId="{A4352A0A-3B2C-429A-923E-B21673A9994A}" type="pres">
      <dgm:prSet presAssocID="{F68A8FFD-DED3-425A-8874-56D3681BF508}" presName="hierChild2" presStyleCnt="0"/>
      <dgm:spPr/>
    </dgm:pt>
  </dgm:ptLst>
  <dgm:cxnLst>
    <dgm:cxn modelId="{135E6615-7E83-4FCC-9747-0FD4AD5A714A}" srcId="{2CC238BC-5E9F-4B16-B81B-EC643BAB4750}" destId="{DF280B45-17B0-4D60-B1D8-F2339835F72E}" srcOrd="0" destOrd="0" parTransId="{F35EA041-8B59-48DE-BEDB-06368CD8675D}" sibTransId="{7DDB7CF3-3E2B-40DF-AFAA-A2AC17640533}"/>
    <dgm:cxn modelId="{82A76D4C-F112-459B-A3A6-86A14041C729}" srcId="{2CC238BC-5E9F-4B16-B81B-EC643BAB4750}" destId="{F68A8FFD-DED3-425A-8874-56D3681BF508}" srcOrd="1" destOrd="0" parTransId="{2BC321BC-B502-4615-9FE5-9CE363FE708D}" sibTransId="{81531F20-7283-487C-9424-7EC0017A8F0C}"/>
    <dgm:cxn modelId="{213D156F-B41D-441D-98DE-4BAA3F296043}" type="presOf" srcId="{F68A8FFD-DED3-425A-8874-56D3681BF508}" destId="{C4D9B20E-5A1A-4D7B-8BAE-B480D5792CCD}" srcOrd="0" destOrd="0" presId="urn:microsoft.com/office/officeart/2005/8/layout/hierarchy1"/>
    <dgm:cxn modelId="{465F96A6-2455-46D1-ABF3-B250FF6AE2E5}" type="presOf" srcId="{DF280B45-17B0-4D60-B1D8-F2339835F72E}" destId="{23BADFAB-F0F7-4E8A-80A2-48095836CED0}" srcOrd="0" destOrd="0" presId="urn:microsoft.com/office/officeart/2005/8/layout/hierarchy1"/>
    <dgm:cxn modelId="{5D7AAEA7-02F6-4586-940C-C1B60D771D35}" type="presOf" srcId="{2CC238BC-5E9F-4B16-B81B-EC643BAB4750}" destId="{51E73050-B6DC-449D-A99E-860CC92EFFC0}" srcOrd="0" destOrd="0" presId="urn:microsoft.com/office/officeart/2005/8/layout/hierarchy1"/>
    <dgm:cxn modelId="{93D73E09-6FC4-459F-B664-2999F26F6F1D}" type="presParOf" srcId="{51E73050-B6DC-449D-A99E-860CC92EFFC0}" destId="{9BB038CF-45C6-4D84-8C08-1A4C9C421B45}" srcOrd="0" destOrd="0" presId="urn:microsoft.com/office/officeart/2005/8/layout/hierarchy1"/>
    <dgm:cxn modelId="{3309040C-19D1-4DBA-B2B1-3613DBB7E71D}" type="presParOf" srcId="{9BB038CF-45C6-4D84-8C08-1A4C9C421B45}" destId="{A60E7A21-F67C-4E51-B375-B3896EB897CF}" srcOrd="0" destOrd="0" presId="urn:microsoft.com/office/officeart/2005/8/layout/hierarchy1"/>
    <dgm:cxn modelId="{FA111DB3-ACF6-4819-823E-70C6FF4B08CF}" type="presParOf" srcId="{A60E7A21-F67C-4E51-B375-B3896EB897CF}" destId="{B4AD9DFC-4E4C-4C2A-AFFE-F7A144B9C406}" srcOrd="0" destOrd="0" presId="urn:microsoft.com/office/officeart/2005/8/layout/hierarchy1"/>
    <dgm:cxn modelId="{378DEA81-F8C1-42BA-B98A-2D07E1A199D0}" type="presParOf" srcId="{A60E7A21-F67C-4E51-B375-B3896EB897CF}" destId="{23BADFAB-F0F7-4E8A-80A2-48095836CED0}" srcOrd="1" destOrd="0" presId="urn:microsoft.com/office/officeart/2005/8/layout/hierarchy1"/>
    <dgm:cxn modelId="{9CA852DF-BEF9-48AC-8003-6A0D5B9AA2DC}" type="presParOf" srcId="{9BB038CF-45C6-4D84-8C08-1A4C9C421B45}" destId="{AA91D34F-321D-4A4B-ABFF-8FAD2B3B7704}" srcOrd="1" destOrd="0" presId="urn:microsoft.com/office/officeart/2005/8/layout/hierarchy1"/>
    <dgm:cxn modelId="{FD162D82-3925-4CCC-AF00-96F916EB174B}" type="presParOf" srcId="{51E73050-B6DC-449D-A99E-860CC92EFFC0}" destId="{83AF8FE0-C63A-42C6-B235-76FCD6481D65}" srcOrd="1" destOrd="0" presId="urn:microsoft.com/office/officeart/2005/8/layout/hierarchy1"/>
    <dgm:cxn modelId="{DC0DEF19-744F-4693-9636-B732DF6A7D16}" type="presParOf" srcId="{83AF8FE0-C63A-42C6-B235-76FCD6481D65}" destId="{E33D1E01-30B1-4EF0-845E-9DCA2B987D53}" srcOrd="0" destOrd="0" presId="urn:microsoft.com/office/officeart/2005/8/layout/hierarchy1"/>
    <dgm:cxn modelId="{7E6F2B75-5A57-46F7-AD06-F1F5BB5EF3F8}" type="presParOf" srcId="{E33D1E01-30B1-4EF0-845E-9DCA2B987D53}" destId="{70C61580-5530-46AA-8D86-17D1E0F1D9E8}" srcOrd="0" destOrd="0" presId="urn:microsoft.com/office/officeart/2005/8/layout/hierarchy1"/>
    <dgm:cxn modelId="{FD61453F-A1A5-44A1-913A-5346D3B0DF05}" type="presParOf" srcId="{E33D1E01-30B1-4EF0-845E-9DCA2B987D53}" destId="{C4D9B20E-5A1A-4D7B-8BAE-B480D5792CCD}" srcOrd="1" destOrd="0" presId="urn:microsoft.com/office/officeart/2005/8/layout/hierarchy1"/>
    <dgm:cxn modelId="{EA41EF94-1B1C-4F22-B6BF-F39D21696A3B}" type="presParOf" srcId="{83AF8FE0-C63A-42C6-B235-76FCD6481D65}" destId="{A4352A0A-3B2C-429A-923E-B21673A999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D9DFC-4E4C-4C2A-AFFE-F7A144B9C406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ADFAB-F0F7-4E8A-80A2-48095836CED0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300" kern="1200"/>
            <a:t>After WWII Great Britain needed economic assistance and labour to rebuild society.</a:t>
          </a:r>
          <a:endParaRPr lang="en-US" sz="3300" kern="1200"/>
        </a:p>
      </dsp:txBody>
      <dsp:txXfrm>
        <a:off x="696297" y="538547"/>
        <a:ext cx="4171627" cy="2590157"/>
      </dsp:txXfrm>
    </dsp:sp>
    <dsp:sp modelId="{70C61580-5530-46AA-8D86-17D1E0F1D9E8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9B20E-5A1A-4D7B-8BAE-B480D5792CCD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300" kern="1200"/>
            <a:t>They received money from America and manual labour from their colonies</a:t>
          </a:r>
          <a:endParaRPr lang="en-US" sz="3300" kern="1200"/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04B2-1EE6-5B26-C332-18192D560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348F056-2978-9BF1-C3BD-C410630F2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DCE1F23-F082-BB05-D73A-8DD980713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2E7F-219E-41CF-BD06-04B9875F7ABF}" type="datetimeFigureOut">
              <a:rPr lang="da-DK" smtClean="0"/>
              <a:t>11-05-2026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D68D9F8-9F6C-31C5-8F7C-E206899C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9BA3009-BCA5-0A92-26CA-5B9A4632A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DA95-88F8-4CE2-B4BC-3A7842CD586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561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DF76EE-D61E-422D-E98A-90CB9EF7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F81C2AD-D051-3357-296B-8CBF94AD4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8073DFF-A844-AE5E-6A29-CCF41718F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2E7F-219E-41CF-BD06-04B9875F7ABF}" type="datetimeFigureOut">
              <a:rPr lang="da-DK" smtClean="0"/>
              <a:t>11-05-2026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DB82D99-CDE9-67C7-F197-009FB97EA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A237FD6-EF81-456E-2772-A7FB40652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DA95-88F8-4CE2-B4BC-3A7842CD586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623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8AA870A-BDF5-8080-C835-C2013EEE8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F278794-40AE-B07E-4136-319CB790F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F445464-0873-2D15-55F5-FBBFE3C6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2E7F-219E-41CF-BD06-04B9875F7ABF}" type="datetimeFigureOut">
              <a:rPr lang="da-DK" smtClean="0"/>
              <a:t>11-05-2026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9088746-14D0-88F3-98FB-7C8D8AE7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995FFEA-F329-1018-6E6C-A14C5681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DA95-88F8-4CE2-B4BC-3A7842CD586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779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2C20E2-2D68-E4B0-979D-81BD3CE88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83D5EE-7CD2-3DC7-880E-2AB84DB09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20F7785-09CF-0E14-92F9-4CB891F97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2E7F-219E-41CF-BD06-04B9875F7ABF}" type="datetimeFigureOut">
              <a:rPr lang="da-DK" smtClean="0"/>
              <a:t>11-05-2026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054A4A1-8EF4-0898-6636-59C448D8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A85785E-D453-8B69-8725-E3D5A5DF5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DA95-88F8-4CE2-B4BC-3A7842CD586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057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FA3D5-7AAE-CA36-1366-71E08A61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4BF7316-C255-CF9F-5065-5320FA7D1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1C34A28-AC04-7822-B463-32C3364C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2E7F-219E-41CF-BD06-04B9875F7ABF}" type="datetimeFigureOut">
              <a:rPr lang="da-DK" smtClean="0"/>
              <a:t>11-05-2026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BD89DFF-9034-208A-99AC-C8CD8144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E3A3F0-2BD5-53B2-13C9-B218CE9F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DA95-88F8-4CE2-B4BC-3A7842CD586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075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D7447-3CDB-6FD1-DE99-C2FFDB28A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BEF7248-8D3D-B0FA-CE20-5BB9BFF05E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00B83FA-C1BD-A699-A4B1-A1E3932F5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B87AD8C-1DF5-F234-0BCC-FC8D57AA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2E7F-219E-41CF-BD06-04B9875F7ABF}" type="datetimeFigureOut">
              <a:rPr lang="da-DK" smtClean="0"/>
              <a:t>11-05-2026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E02D053-2B70-1240-270D-984C73DB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79652B4-E12F-D11F-B6D9-A333594A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DA95-88F8-4CE2-B4BC-3A7842CD586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447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4299F-453D-3AFA-EA9B-F5EF97B5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27B2A22-A232-0094-7EE4-37A7B8537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8B1F945-11E8-CE80-5D85-9515A22F1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80A8817-1B9F-0BC3-A3E8-E068E13D9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D6E5A3B-A42A-2931-04C2-0B6887AAC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88F98F7-ABBD-47AE-F6C5-3D366286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2E7F-219E-41CF-BD06-04B9875F7ABF}" type="datetimeFigureOut">
              <a:rPr lang="da-DK" smtClean="0"/>
              <a:t>11-05-2026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199737C-F55C-C890-0085-71A98023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E02FDCB-09D2-7591-5C66-6F7A198E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DA95-88F8-4CE2-B4BC-3A7842CD586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359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537306-D2F7-AAB5-DBDC-435D37111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1182E10-79CE-9420-38A3-7132060C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2E7F-219E-41CF-BD06-04B9875F7ABF}" type="datetimeFigureOut">
              <a:rPr lang="da-DK" smtClean="0"/>
              <a:t>11-05-2026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6729162-EF87-38B9-451D-96DF6ED1B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BC56554-5361-95BE-5A51-C3AA5371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DA95-88F8-4CE2-B4BC-3A7842CD586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574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747F2B4-9D2E-195F-4859-AAB1884F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2E7F-219E-41CF-BD06-04B9875F7ABF}" type="datetimeFigureOut">
              <a:rPr lang="da-DK" smtClean="0"/>
              <a:t>11-05-2026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123BB0C-E4EA-A8D4-7463-4D703F3B7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60AF8B1-033B-C836-DC4D-0BC79713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DA95-88F8-4CE2-B4BC-3A7842CD586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397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ADE84-A5D4-9303-FD51-97694A58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7634C0-CCAC-92E4-0E5C-70D5D35A5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8EF72D8-2C4E-31F7-3D33-78C6EE5ED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867B64C-F821-1A4C-5E08-429EECBDE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2E7F-219E-41CF-BD06-04B9875F7ABF}" type="datetimeFigureOut">
              <a:rPr lang="da-DK" smtClean="0"/>
              <a:t>11-05-2026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1B8E8BD-D2BB-50B9-40C8-D10E6D9E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B1BB214-0EAC-44AB-E7CA-DB6C83BF2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DA95-88F8-4CE2-B4BC-3A7842CD586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349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29DB8-1DF5-64FD-DD2B-EC0E18FE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83B7E9D-B677-2F66-31D4-3CA292B81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703DF0B-A6FA-9FB8-BA61-C5793BFA7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218145E-B627-216F-0975-F566432E8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2E7F-219E-41CF-BD06-04B9875F7ABF}" type="datetimeFigureOut">
              <a:rPr lang="da-DK" smtClean="0"/>
              <a:t>11-05-2026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C463EF9-5A71-CF05-2C7E-73D055AD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6025FE-DE1E-F882-EE69-9C47DBFA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0DA95-88F8-4CE2-B4BC-3A7842CD586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538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E106F98-F169-EE58-31CE-2115634C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6CAB563-FB6F-8928-747C-995C0129D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A74F4A0-9FED-9397-A69A-FA0BA305E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42E7F-219E-41CF-BD06-04B9875F7ABF}" type="datetimeFigureOut">
              <a:rPr lang="da-DK" smtClean="0"/>
              <a:t>11-05-2026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D27421F-AE5C-3CFD-29BB-2179CCB36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DCABD93-EB80-A532-0362-A94793D29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0DA95-88F8-4CE2-B4BC-3A7842CD586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224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sofenglish.systime.dk/?id=107" TargetMode="External"/><Relationship Id="rId2" Type="http://schemas.openxmlformats.org/officeDocument/2006/relationships/hyperlink" Target="https://www.youtube.com/watch?v=Ywy-Tthdg7w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omepages.knord.dk/Engelskopgaver/Engelsk_A_HHX_11082023/" TargetMode="External"/><Relationship Id="rId4" Type="http://schemas.openxmlformats.org/officeDocument/2006/relationships/hyperlink" Target="https://www.dr.dk/drtv/episode/horisont_-5-dage-i-englands-fattigste-by_584229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rsoner i et møde">
            <a:extLst>
              <a:ext uri="{FF2B5EF4-FFF2-40B4-BE49-F238E27FC236}">
                <a16:creationId xmlns:a16="http://schemas.microsoft.com/office/drawing/2014/main" id="{D05DFB36-EE15-C36D-2FEB-987E29CE22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6184BF-5EFD-BDB2-0FC0-1EEE88F1E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da-DK" sz="5200">
                <a:solidFill>
                  <a:srgbClr val="FFFFFF"/>
                </a:solidFill>
              </a:rPr>
              <a:t>Revision of Aspects of life in the Uk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AA730BC-3666-191F-C8E1-0F68B5937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endParaRPr lang="da-DK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376C32-A383-BFCB-FCDA-BA51F77D5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Uk and Brexit</a:t>
            </a:r>
          </a:p>
        </p:txBody>
      </p:sp>
      <p:pic>
        <p:nvPicPr>
          <p:cNvPr id="2050" name="Picture 2" descr="As 'Brexit' Vote Nears, British Data Shows Increase in Immigration - The  New York Times">
            <a:extLst>
              <a:ext uri="{FF2B5EF4-FFF2-40B4-BE49-F238E27FC236}">
                <a16:creationId xmlns:a16="http://schemas.microsoft.com/office/drawing/2014/main" id="{2E8EAC48-BDF0-D66A-35F0-1808008E17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1026439"/>
            <a:ext cx="7225748" cy="480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85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Multiculturalism in UK Cities (London)">
            <a:extLst>
              <a:ext uri="{FF2B5EF4-FFF2-40B4-BE49-F238E27FC236}">
                <a16:creationId xmlns:a16="http://schemas.microsoft.com/office/drawing/2014/main" id="{A15E01D5-143D-714D-0CBF-6AE8AC48F1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00" y="457200"/>
            <a:ext cx="10566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41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4FCEBC-D710-C373-0909-485E4222E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da-DK" sz="4800"/>
              <a:t>Post-war immigration to Britain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14167C20-1616-C28C-7D95-FA3C707587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23887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9194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6B23E-D5B3-1C39-97FA-FF4A67F7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da-DK"/>
              <a:t>Ship Empire Windrush</a:t>
            </a:r>
            <a:br>
              <a:rPr lang="da-DK"/>
            </a:br>
            <a:endParaRPr lang="da-DK" dirty="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9FAF899-16AB-FDF8-15CC-1ADCA5241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da-DK" sz="2000"/>
              <a:t>In 1948, 492 Jamaicans arrived on the ship Empire Windrush.</a:t>
            </a:r>
          </a:p>
          <a:p>
            <a:endParaRPr lang="da-DK" sz="2000"/>
          </a:p>
          <a:p>
            <a:r>
              <a:rPr lang="da-DK" sz="2000"/>
              <a:t>They had received British passports through the British Nationality Act which gave citizenship to people from colonies.</a:t>
            </a:r>
          </a:p>
        </p:txBody>
      </p:sp>
      <p:pic>
        <p:nvPicPr>
          <p:cNvPr id="1026" name="Picture 2" descr="The Story of Windrush | English Heritage">
            <a:extLst>
              <a:ext uri="{FF2B5EF4-FFF2-40B4-BE49-F238E27FC236}">
                <a16:creationId xmlns:a16="http://schemas.microsoft.com/office/drawing/2014/main" id="{89B8E355-B4C7-4066-74D2-1E1578A68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r="4382" b="-2"/>
          <a:stretch>
            <a:fillRect/>
          </a:stretch>
        </p:blipFill>
        <p:spPr bwMode="auto">
          <a:xfrm>
            <a:off x="5911532" y="2484255"/>
            <a:ext cx="5150277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B0B7A4-2F3D-DFE7-1CAE-1889A3D25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da-DK" sz="5400"/>
              <a:t>Open door policy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B9405D-F87B-FCE5-DA7A-A38FEB5DE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da-DK" sz="2400"/>
              <a:t>Lasted until 1962 when the immigration policy became more restricted. </a:t>
            </a:r>
          </a:p>
          <a:p>
            <a:endParaRPr lang="da-DK" sz="2400"/>
          </a:p>
          <a:p>
            <a:endParaRPr lang="da-DK" sz="2400"/>
          </a:p>
          <a:p>
            <a:endParaRPr lang="da-DK" sz="2400"/>
          </a:p>
        </p:txBody>
      </p:sp>
    </p:spTree>
    <p:extLst>
      <p:ext uri="{BB962C8B-B14F-4D97-AF65-F5344CB8AC3E}">
        <p14:creationId xmlns:p14="http://schemas.microsoft.com/office/powerpoint/2010/main" val="2100492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B24F4D-3457-EBFB-C353-344F95A5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da-DK" sz="5400"/>
              <a:t>Restricted immigration policy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D914A5C-0AC0-1589-3F9D-CF8B1873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da-DK" sz="2400"/>
              <a:t>Free immigration was replaced with secondary immigration which means that immigrants had to have family members living in Britain or have a job to go to in order to stay in the country.</a:t>
            </a:r>
          </a:p>
          <a:p>
            <a:pPr marL="0" indent="0">
              <a:buNone/>
            </a:pPr>
            <a:endParaRPr lang="da-DK" sz="2400"/>
          </a:p>
        </p:txBody>
      </p:sp>
    </p:spTree>
    <p:extLst>
      <p:ext uri="{BB962C8B-B14F-4D97-AF65-F5344CB8AC3E}">
        <p14:creationId xmlns:p14="http://schemas.microsoft.com/office/powerpoint/2010/main" val="914523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D5EDA-07B3-7925-077A-9EE97E68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Multiculturalism and interculturalism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E2986EB-832F-A1C8-502F-62808AEC4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the difference according to the text?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72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1D0161-037F-19FA-BBBF-76104F7F2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a-DK" sz="4000">
                <a:solidFill>
                  <a:srgbClr val="FFFFFF"/>
                </a:solidFill>
              </a:rPr>
              <a:t>Draw parallels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AF8EA1-7972-F56F-DDC5-9D056DDA8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 lnSpcReduction="10000"/>
          </a:bodyPr>
          <a:lstStyle/>
          <a:p>
            <a:r>
              <a:rPr lang="da-DK" sz="1600" dirty="0" err="1"/>
              <a:t>Analyze</a:t>
            </a:r>
            <a:r>
              <a:rPr lang="da-DK" sz="1600" dirty="0"/>
              <a:t> the </a:t>
            </a:r>
            <a:r>
              <a:rPr lang="da-DK" sz="1600" dirty="0" err="1"/>
              <a:t>pictures</a:t>
            </a:r>
            <a:r>
              <a:rPr lang="da-DK" sz="1600" dirty="0"/>
              <a:t>/ painting and </a:t>
            </a:r>
            <a:r>
              <a:rPr lang="da-DK" sz="1600" dirty="0" err="1"/>
              <a:t>draw</a:t>
            </a:r>
            <a:r>
              <a:rPr lang="da-DK" sz="1600" dirty="0"/>
              <a:t> parallels to </a:t>
            </a:r>
            <a:r>
              <a:rPr lang="da-DK" sz="1600" dirty="0" err="1"/>
              <a:t>texts</a:t>
            </a:r>
            <a:r>
              <a:rPr lang="da-DK" sz="1600" dirty="0"/>
              <a:t> </a:t>
            </a:r>
            <a:r>
              <a:rPr lang="da-DK" sz="1600" dirty="0" err="1"/>
              <a:t>which</a:t>
            </a:r>
            <a:r>
              <a:rPr lang="da-DK" sz="1600" dirty="0"/>
              <a:t> </a:t>
            </a:r>
            <a:r>
              <a:rPr lang="da-DK" sz="1600" dirty="0" err="1"/>
              <a:t>we</a:t>
            </a:r>
            <a:r>
              <a:rPr lang="da-DK" sz="1600" dirty="0"/>
              <a:t> have </a:t>
            </a:r>
            <a:r>
              <a:rPr lang="da-DK" sz="1600" dirty="0" err="1"/>
              <a:t>worked</a:t>
            </a:r>
            <a:r>
              <a:rPr lang="da-DK" sz="1600" dirty="0"/>
              <a:t> with in class to the </a:t>
            </a:r>
            <a:r>
              <a:rPr lang="da-DK" sz="1600" dirty="0" err="1"/>
              <a:t>topic</a:t>
            </a:r>
            <a:r>
              <a:rPr lang="da-DK" sz="1600" dirty="0"/>
              <a:t> of Brexit and immigration</a:t>
            </a:r>
          </a:p>
          <a:p>
            <a:endParaRPr lang="da-DK" sz="800" dirty="0"/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John Agard - Listen Mr. Oxford Don </a:t>
            </a:r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https://www.youtube.com/watch?v=Ywy-Tthdg7w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>
                <a:hlinkClick r:id="rId3"/>
              </a:rPr>
              <a:t>https://worldsofenglish.systime.dk/?id=107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Englands</a:t>
            </a:r>
            <a:r>
              <a:rPr lang="en-US" sz="1600" dirty="0"/>
              <a:t> </a:t>
            </a:r>
            <a:r>
              <a:rPr lang="en-US" sz="1600" dirty="0" err="1"/>
              <a:t>fattigste</a:t>
            </a:r>
            <a:r>
              <a:rPr lang="en-US" sz="1600" dirty="0"/>
              <a:t> By, Dr</a:t>
            </a:r>
          </a:p>
          <a:p>
            <a:pPr marL="0" indent="0">
              <a:buNone/>
            </a:pPr>
            <a:r>
              <a:rPr lang="en-US" sz="1600" dirty="0">
                <a:hlinkClick r:id="rId4"/>
              </a:rPr>
              <a:t>https://www.dr.dk/drtv/episode/horisont_-5-dage-i-englands-fattigste-by_584229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br>
              <a:rPr lang="en-US" sz="1600" dirty="0"/>
            </a:br>
            <a:r>
              <a:rPr lang="en-US" sz="1600" dirty="0"/>
              <a:t>Post-War Immigration, Being British, Jan Erik, Gyldendal, 2014</a:t>
            </a:r>
          </a:p>
          <a:p>
            <a:pPr marL="0" indent="0">
              <a:buNone/>
            </a:pPr>
            <a:r>
              <a:rPr lang="en-US" sz="1600" dirty="0"/>
              <a:t>is uploaded in Lectio</a:t>
            </a:r>
          </a:p>
          <a:p>
            <a:pPr marL="0" indent="0">
              <a:buNone/>
            </a:pPr>
            <a:r>
              <a:rPr lang="en-US" sz="1600" dirty="0"/>
              <a:t>Brexit assignment</a:t>
            </a:r>
          </a:p>
          <a:p>
            <a:pPr marL="0" indent="0">
              <a:buNone/>
            </a:pPr>
            <a:r>
              <a:rPr lang="en-US" sz="1600" dirty="0">
                <a:hlinkClick r:id="rId5"/>
              </a:rPr>
              <a:t>http://homepages.knord.dk/Engelskopgaver/Engelsk_A_HHX_11082023/</a:t>
            </a:r>
            <a:r>
              <a:rPr lang="en-US" sz="1600" dirty="0"/>
              <a:t> (4A)  </a:t>
            </a:r>
          </a:p>
          <a:p>
            <a:pPr marL="0" indent="0">
              <a:buNone/>
            </a:pPr>
            <a:r>
              <a:rPr lang="en-US" sz="1600" dirty="0"/>
              <a:t> </a:t>
            </a:r>
          </a:p>
          <a:p>
            <a:pPr marL="0" indent="0">
              <a:buNone/>
            </a:pPr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3028947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66CE8A-33D2-A50E-889C-59B95A48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Uk </a:t>
            </a:r>
          </a:p>
        </p:txBody>
      </p:sp>
      <p:pic>
        <p:nvPicPr>
          <p:cNvPr id="1026" name="Picture 2" descr="RNLI 13-02">
            <a:extLst>
              <a:ext uri="{FF2B5EF4-FFF2-40B4-BE49-F238E27FC236}">
                <a16:creationId xmlns:a16="http://schemas.microsoft.com/office/drawing/2014/main" id="{C3BD9E89-B074-A004-3C71-ABC65A8887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1414823"/>
            <a:ext cx="7225748" cy="402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6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CD0634-168C-0C14-E9DF-6A062E2BC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Nigel Farage</a:t>
            </a:r>
          </a:p>
        </p:txBody>
      </p:sp>
      <p:pic>
        <p:nvPicPr>
          <p:cNvPr id="3074" name="Picture 2" descr="Reform UK is on the rise. Leader Nigel Farage hopes the Trump playbook can  propel him to power">
            <a:extLst>
              <a:ext uri="{FF2B5EF4-FFF2-40B4-BE49-F238E27FC236}">
                <a16:creationId xmlns:a16="http://schemas.microsoft.com/office/drawing/2014/main" id="{F9776644-3F2F-79B9-DAC4-5FA842F54A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1017407"/>
            <a:ext cx="7225748" cy="48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734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263</Words>
  <Application>Microsoft Office PowerPoint</Application>
  <PresentationFormat>Widescreen</PresentationFormat>
  <Paragraphs>32</Paragraphs>
  <Slides>11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Revision of Aspects of life in the Uk</vt:lpstr>
      <vt:lpstr>Post-war immigration to Britain</vt:lpstr>
      <vt:lpstr>Ship Empire Windrush </vt:lpstr>
      <vt:lpstr>Open door policy</vt:lpstr>
      <vt:lpstr>Restricted immigration policy</vt:lpstr>
      <vt:lpstr>Multiculturalism and interculturalism</vt:lpstr>
      <vt:lpstr>Draw parallels</vt:lpstr>
      <vt:lpstr>Uk </vt:lpstr>
      <vt:lpstr>Nigel Farage</vt:lpstr>
      <vt:lpstr>Uk and Brexit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Seis Flyvholm (MASF - Underviser - U/NORD)</dc:creator>
  <cp:lastModifiedBy>Maria Seis Flyvholm (MASF - Underviser - U/NORD)</cp:lastModifiedBy>
  <cp:revision>3</cp:revision>
  <dcterms:created xsi:type="dcterms:W3CDTF">2026-05-08T12:04:14Z</dcterms:created>
  <dcterms:modified xsi:type="dcterms:W3CDTF">2026-05-11T06:07:15Z</dcterms:modified>
</cp:coreProperties>
</file>