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3" r:id="rId1"/>
  </p:sldMasterIdLst>
  <p:sldIdLst>
    <p:sldId id="258" r:id="rId2"/>
    <p:sldId id="257" r:id="rId3"/>
    <p:sldId id="259" r:id="rId4"/>
    <p:sldId id="260" r:id="rId5"/>
    <p:sldId id="261" r:id="rId6"/>
    <p:sldId id="262" r:id="rId7"/>
    <p:sldId id="263" r:id="rId8"/>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0" d="100"/>
          <a:sy n="60" d="100"/>
        </p:scale>
        <p:origin x="90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1DEC0A-739C-45E1-9905-9D26042BAB3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A9791EC-70ED-4CF7-914C-6DE93CF4BE4A}">
      <dgm:prSet/>
      <dgm:spPr/>
      <dgm:t>
        <a:bodyPr/>
        <a:lstStyle/>
        <a:p>
          <a:r>
            <a:rPr lang="en-US" dirty="0"/>
            <a:t>Definition(er) </a:t>
          </a:r>
          <a:r>
            <a:rPr lang="en-US" dirty="0" err="1"/>
            <a:t>på</a:t>
          </a:r>
          <a:r>
            <a:rPr lang="en-US" dirty="0"/>
            <a:t> </a:t>
          </a:r>
          <a:r>
            <a:rPr lang="en-US" dirty="0" err="1"/>
            <a:t>teknologi</a:t>
          </a:r>
          <a:endParaRPr lang="en-US" dirty="0"/>
        </a:p>
      </dgm:t>
    </dgm:pt>
    <dgm:pt modelId="{7D61402B-5586-44F9-A477-2343DE4F1586}" type="parTrans" cxnId="{15E28464-FB75-4AF2-8B20-F1405099D8D0}">
      <dgm:prSet/>
      <dgm:spPr/>
      <dgm:t>
        <a:bodyPr/>
        <a:lstStyle/>
        <a:p>
          <a:endParaRPr lang="en-US"/>
        </a:p>
      </dgm:t>
    </dgm:pt>
    <dgm:pt modelId="{353BD447-D36E-491A-AE86-9D20C990E0DF}" type="sibTrans" cxnId="{15E28464-FB75-4AF2-8B20-F1405099D8D0}">
      <dgm:prSet/>
      <dgm:spPr/>
      <dgm:t>
        <a:bodyPr/>
        <a:lstStyle/>
        <a:p>
          <a:endParaRPr lang="en-US"/>
        </a:p>
      </dgm:t>
    </dgm:pt>
    <dgm:pt modelId="{6E7C762B-1D54-4E9C-961A-605ABD41E832}">
      <dgm:prSet/>
      <dgm:spPr/>
      <dgm:t>
        <a:bodyPr/>
        <a:lstStyle/>
        <a:p>
          <a:r>
            <a:rPr lang="en-US" dirty="0" err="1"/>
            <a:t>Genstand</a:t>
          </a:r>
          <a:r>
            <a:rPr lang="en-US" dirty="0"/>
            <a:t>,</a:t>
          </a:r>
          <a:r>
            <a:rPr lang="en-US" baseline="0" dirty="0"/>
            <a:t> </a:t>
          </a:r>
          <a:r>
            <a:rPr lang="en-US" baseline="0" dirty="0" err="1"/>
            <a:t>viden</a:t>
          </a:r>
          <a:r>
            <a:rPr lang="en-US" baseline="0" dirty="0"/>
            <a:t> og </a:t>
          </a:r>
          <a:r>
            <a:rPr lang="en-US" baseline="0" dirty="0" err="1"/>
            <a:t>praksis</a:t>
          </a:r>
          <a:endParaRPr lang="en-US" dirty="0"/>
        </a:p>
      </dgm:t>
    </dgm:pt>
    <dgm:pt modelId="{E999E89A-96EF-4E7F-ACB9-628B79A9F10C}" type="parTrans" cxnId="{C6B5FA81-7896-40AD-A513-9E8E256144A2}">
      <dgm:prSet/>
      <dgm:spPr/>
      <dgm:t>
        <a:bodyPr/>
        <a:lstStyle/>
        <a:p>
          <a:endParaRPr lang="en-US"/>
        </a:p>
      </dgm:t>
    </dgm:pt>
    <dgm:pt modelId="{95061825-0D47-402E-86CC-BC0C8F790FD6}" type="sibTrans" cxnId="{C6B5FA81-7896-40AD-A513-9E8E256144A2}">
      <dgm:prSet/>
      <dgm:spPr/>
      <dgm:t>
        <a:bodyPr/>
        <a:lstStyle/>
        <a:p>
          <a:endParaRPr lang="en-US"/>
        </a:p>
      </dgm:t>
    </dgm:pt>
    <dgm:pt modelId="{60282EDF-407D-478E-8A10-557EE9D8D0CF}">
      <dgm:prSet/>
      <dgm:spPr/>
      <dgm:t>
        <a:bodyPr/>
        <a:lstStyle/>
        <a:p>
          <a:r>
            <a:rPr lang="en-US" dirty="0" err="1"/>
            <a:t>Teknologiske</a:t>
          </a:r>
          <a:r>
            <a:rPr lang="en-US" dirty="0"/>
            <a:t> </a:t>
          </a:r>
          <a:r>
            <a:rPr lang="en-US" dirty="0" err="1"/>
            <a:t>tilgange</a:t>
          </a:r>
          <a:endParaRPr lang="en-US" dirty="0"/>
        </a:p>
      </dgm:t>
    </dgm:pt>
    <dgm:pt modelId="{A1E5AAB2-B885-458E-B889-DFD29FE6CEEF}" type="parTrans" cxnId="{2FE399AB-BD3E-42E3-B4EF-14FF27591BC7}">
      <dgm:prSet/>
      <dgm:spPr/>
      <dgm:t>
        <a:bodyPr/>
        <a:lstStyle/>
        <a:p>
          <a:endParaRPr lang="en-US"/>
        </a:p>
      </dgm:t>
    </dgm:pt>
    <dgm:pt modelId="{56CCADAE-AFC2-4C96-AEEC-5C47487CF22B}" type="sibTrans" cxnId="{2FE399AB-BD3E-42E3-B4EF-14FF27591BC7}">
      <dgm:prSet/>
      <dgm:spPr/>
      <dgm:t>
        <a:bodyPr/>
        <a:lstStyle/>
        <a:p>
          <a:endParaRPr lang="en-US"/>
        </a:p>
      </dgm:t>
    </dgm:pt>
    <dgm:pt modelId="{08B216F5-77EF-4E50-A1D6-15974CB9137A}">
      <dgm:prSet/>
      <dgm:spPr/>
      <dgm:t>
        <a:bodyPr/>
        <a:lstStyle/>
        <a:p>
          <a:r>
            <a:rPr lang="en-US" dirty="0" err="1"/>
            <a:t>Internalisme</a:t>
          </a:r>
          <a:r>
            <a:rPr lang="en-US" dirty="0"/>
            <a:t>, </a:t>
          </a:r>
          <a:r>
            <a:rPr lang="en-US" dirty="0" err="1"/>
            <a:t>eksternalisme</a:t>
          </a:r>
          <a:r>
            <a:rPr lang="en-US" dirty="0"/>
            <a:t> &amp; </a:t>
          </a:r>
          <a:r>
            <a:rPr lang="en-US" dirty="0" err="1"/>
            <a:t>kontekstualisme</a:t>
          </a:r>
          <a:endParaRPr lang="en-US" dirty="0"/>
        </a:p>
      </dgm:t>
    </dgm:pt>
    <dgm:pt modelId="{0FEB2C3A-382C-4581-81D5-7B0CFC9B6631}" type="parTrans" cxnId="{D0CCB4DD-066D-43E2-8519-D0E4646523FA}">
      <dgm:prSet/>
      <dgm:spPr/>
      <dgm:t>
        <a:bodyPr/>
        <a:lstStyle/>
        <a:p>
          <a:endParaRPr lang="en-US"/>
        </a:p>
      </dgm:t>
    </dgm:pt>
    <dgm:pt modelId="{AD566625-491F-4D4E-8378-1FD62AF693C9}" type="sibTrans" cxnId="{D0CCB4DD-066D-43E2-8519-D0E4646523FA}">
      <dgm:prSet/>
      <dgm:spPr/>
      <dgm:t>
        <a:bodyPr/>
        <a:lstStyle/>
        <a:p>
          <a:endParaRPr lang="en-US"/>
        </a:p>
      </dgm:t>
    </dgm:pt>
    <dgm:pt modelId="{1095C999-E8E1-4408-994A-251A6D2049E2}">
      <dgm:prSet/>
      <dgm:spPr/>
      <dgm:t>
        <a:bodyPr/>
        <a:lstStyle/>
        <a:p>
          <a:r>
            <a:rPr lang="en-US" dirty="0" err="1"/>
            <a:t>Jagten</a:t>
          </a:r>
          <a:r>
            <a:rPr lang="en-US" dirty="0"/>
            <a:t> </a:t>
          </a:r>
          <a:r>
            <a:rPr lang="en-US" dirty="0" err="1"/>
            <a:t>på</a:t>
          </a:r>
          <a:r>
            <a:rPr lang="en-US" dirty="0"/>
            <a:t> </a:t>
          </a:r>
          <a:r>
            <a:rPr lang="en-US" dirty="0" err="1"/>
            <a:t>teknologi</a:t>
          </a:r>
          <a:endParaRPr lang="en-US" dirty="0"/>
        </a:p>
      </dgm:t>
    </dgm:pt>
    <dgm:pt modelId="{8D336316-8CB8-4C13-BEBA-8E623C1BF759}" type="parTrans" cxnId="{2351BC5A-3172-4C06-A0F8-83D056F63CB7}">
      <dgm:prSet/>
      <dgm:spPr/>
      <dgm:t>
        <a:bodyPr/>
        <a:lstStyle/>
        <a:p>
          <a:endParaRPr lang="en-US"/>
        </a:p>
      </dgm:t>
    </dgm:pt>
    <dgm:pt modelId="{4B056152-E17D-402B-8EF0-4243308E66FB}" type="sibTrans" cxnId="{2351BC5A-3172-4C06-A0F8-83D056F63CB7}">
      <dgm:prSet/>
      <dgm:spPr/>
      <dgm:t>
        <a:bodyPr/>
        <a:lstStyle/>
        <a:p>
          <a:endParaRPr lang="en-US"/>
        </a:p>
      </dgm:t>
    </dgm:pt>
    <dgm:pt modelId="{A6AB7BA0-95D0-4E8A-B9C0-AC16C12FBFF2}">
      <dgm:prSet/>
      <dgm:spPr/>
      <dgm:t>
        <a:bodyPr/>
        <a:lstStyle/>
        <a:p>
          <a:r>
            <a:rPr lang="en-US" dirty="0" err="1"/>
            <a:t>Gruppeopgave</a:t>
          </a:r>
          <a:endParaRPr lang="en-US" dirty="0"/>
        </a:p>
      </dgm:t>
    </dgm:pt>
    <dgm:pt modelId="{C277EEF4-4138-4BB3-AB4C-672DE518D4D2}" type="parTrans" cxnId="{B8D3F212-2240-4E49-B6DC-401C1CF73719}">
      <dgm:prSet/>
      <dgm:spPr/>
      <dgm:t>
        <a:bodyPr/>
        <a:lstStyle/>
        <a:p>
          <a:endParaRPr lang="en-US"/>
        </a:p>
      </dgm:t>
    </dgm:pt>
    <dgm:pt modelId="{5B7847DB-8A2D-4B90-B352-97C2B3BE61A1}" type="sibTrans" cxnId="{B8D3F212-2240-4E49-B6DC-401C1CF73719}">
      <dgm:prSet/>
      <dgm:spPr/>
      <dgm:t>
        <a:bodyPr/>
        <a:lstStyle/>
        <a:p>
          <a:endParaRPr lang="en-US"/>
        </a:p>
      </dgm:t>
    </dgm:pt>
    <dgm:pt modelId="{340B9700-8CC3-4D24-A614-4CF7346E0791}" type="pres">
      <dgm:prSet presAssocID="{3C1DEC0A-739C-45E1-9905-9D26042BAB3D}" presName="linear" presStyleCnt="0">
        <dgm:presLayoutVars>
          <dgm:animLvl val="lvl"/>
          <dgm:resizeHandles val="exact"/>
        </dgm:presLayoutVars>
      </dgm:prSet>
      <dgm:spPr/>
    </dgm:pt>
    <dgm:pt modelId="{9FF9484F-16D5-4410-B5CE-FC5922755F16}" type="pres">
      <dgm:prSet presAssocID="{EA9791EC-70ED-4CF7-914C-6DE93CF4BE4A}" presName="parentText" presStyleLbl="node1" presStyleIdx="0" presStyleCnt="3">
        <dgm:presLayoutVars>
          <dgm:chMax val="0"/>
          <dgm:bulletEnabled val="1"/>
        </dgm:presLayoutVars>
      </dgm:prSet>
      <dgm:spPr/>
    </dgm:pt>
    <dgm:pt modelId="{E48CF9CA-0D2E-4F91-A8BC-E52E3B9ACA26}" type="pres">
      <dgm:prSet presAssocID="{EA9791EC-70ED-4CF7-914C-6DE93CF4BE4A}" presName="childText" presStyleLbl="revTx" presStyleIdx="0" presStyleCnt="3">
        <dgm:presLayoutVars>
          <dgm:bulletEnabled val="1"/>
        </dgm:presLayoutVars>
      </dgm:prSet>
      <dgm:spPr/>
    </dgm:pt>
    <dgm:pt modelId="{81C6BFDC-4A46-4DB7-ABD9-DDBCA8AF40A4}" type="pres">
      <dgm:prSet presAssocID="{60282EDF-407D-478E-8A10-557EE9D8D0CF}" presName="parentText" presStyleLbl="node1" presStyleIdx="1" presStyleCnt="3">
        <dgm:presLayoutVars>
          <dgm:chMax val="0"/>
          <dgm:bulletEnabled val="1"/>
        </dgm:presLayoutVars>
      </dgm:prSet>
      <dgm:spPr/>
    </dgm:pt>
    <dgm:pt modelId="{E406ECD6-2323-46B0-86DC-7B2677D63B84}" type="pres">
      <dgm:prSet presAssocID="{60282EDF-407D-478E-8A10-557EE9D8D0CF}" presName="childText" presStyleLbl="revTx" presStyleIdx="1" presStyleCnt="3">
        <dgm:presLayoutVars>
          <dgm:bulletEnabled val="1"/>
        </dgm:presLayoutVars>
      </dgm:prSet>
      <dgm:spPr/>
    </dgm:pt>
    <dgm:pt modelId="{637B25E0-10DF-4B9F-88B3-18CF78F90748}" type="pres">
      <dgm:prSet presAssocID="{1095C999-E8E1-4408-994A-251A6D2049E2}" presName="parentText" presStyleLbl="node1" presStyleIdx="2" presStyleCnt="3">
        <dgm:presLayoutVars>
          <dgm:chMax val="0"/>
          <dgm:bulletEnabled val="1"/>
        </dgm:presLayoutVars>
      </dgm:prSet>
      <dgm:spPr/>
    </dgm:pt>
    <dgm:pt modelId="{307536A2-F743-4139-9E43-728C5EE59C59}" type="pres">
      <dgm:prSet presAssocID="{1095C999-E8E1-4408-994A-251A6D2049E2}" presName="childText" presStyleLbl="revTx" presStyleIdx="2" presStyleCnt="3">
        <dgm:presLayoutVars>
          <dgm:bulletEnabled val="1"/>
        </dgm:presLayoutVars>
      </dgm:prSet>
      <dgm:spPr/>
    </dgm:pt>
  </dgm:ptLst>
  <dgm:cxnLst>
    <dgm:cxn modelId="{B8D3F212-2240-4E49-B6DC-401C1CF73719}" srcId="{1095C999-E8E1-4408-994A-251A6D2049E2}" destId="{A6AB7BA0-95D0-4E8A-B9C0-AC16C12FBFF2}" srcOrd="0" destOrd="0" parTransId="{C277EEF4-4138-4BB3-AB4C-672DE518D4D2}" sibTransId="{5B7847DB-8A2D-4B90-B352-97C2B3BE61A1}"/>
    <dgm:cxn modelId="{E1B6A21B-29A3-48B7-854F-89C366EC8745}" type="presOf" srcId="{6E7C762B-1D54-4E9C-961A-605ABD41E832}" destId="{E48CF9CA-0D2E-4F91-A8BC-E52E3B9ACA26}" srcOrd="0" destOrd="0" presId="urn:microsoft.com/office/officeart/2005/8/layout/vList2"/>
    <dgm:cxn modelId="{9E3BE93C-4FD4-48E4-93B3-78272CF4C744}" type="presOf" srcId="{1095C999-E8E1-4408-994A-251A6D2049E2}" destId="{637B25E0-10DF-4B9F-88B3-18CF78F90748}" srcOrd="0" destOrd="0" presId="urn:microsoft.com/office/officeart/2005/8/layout/vList2"/>
    <dgm:cxn modelId="{15E28464-FB75-4AF2-8B20-F1405099D8D0}" srcId="{3C1DEC0A-739C-45E1-9905-9D26042BAB3D}" destId="{EA9791EC-70ED-4CF7-914C-6DE93CF4BE4A}" srcOrd="0" destOrd="0" parTransId="{7D61402B-5586-44F9-A477-2343DE4F1586}" sibTransId="{353BD447-D36E-491A-AE86-9D20C990E0DF}"/>
    <dgm:cxn modelId="{2351BC5A-3172-4C06-A0F8-83D056F63CB7}" srcId="{3C1DEC0A-739C-45E1-9905-9D26042BAB3D}" destId="{1095C999-E8E1-4408-994A-251A6D2049E2}" srcOrd="2" destOrd="0" parTransId="{8D336316-8CB8-4C13-BEBA-8E623C1BF759}" sibTransId="{4B056152-E17D-402B-8EF0-4243308E66FB}"/>
    <dgm:cxn modelId="{C6B5FA81-7896-40AD-A513-9E8E256144A2}" srcId="{EA9791EC-70ED-4CF7-914C-6DE93CF4BE4A}" destId="{6E7C762B-1D54-4E9C-961A-605ABD41E832}" srcOrd="0" destOrd="0" parTransId="{E999E89A-96EF-4E7F-ACB9-628B79A9F10C}" sibTransId="{95061825-0D47-402E-86CC-BC0C8F790FD6}"/>
    <dgm:cxn modelId="{99A97486-CA51-48B4-A963-087CE413687E}" type="presOf" srcId="{08B216F5-77EF-4E50-A1D6-15974CB9137A}" destId="{E406ECD6-2323-46B0-86DC-7B2677D63B84}" srcOrd="0" destOrd="0" presId="urn:microsoft.com/office/officeart/2005/8/layout/vList2"/>
    <dgm:cxn modelId="{EE54EFA0-A73E-44A0-BA6B-B0C55EF9E696}" type="presOf" srcId="{EA9791EC-70ED-4CF7-914C-6DE93CF4BE4A}" destId="{9FF9484F-16D5-4410-B5CE-FC5922755F16}" srcOrd="0" destOrd="0" presId="urn:microsoft.com/office/officeart/2005/8/layout/vList2"/>
    <dgm:cxn modelId="{FA56F1A2-60B0-4642-874A-D203617BEE57}" type="presOf" srcId="{60282EDF-407D-478E-8A10-557EE9D8D0CF}" destId="{81C6BFDC-4A46-4DB7-ABD9-DDBCA8AF40A4}" srcOrd="0" destOrd="0" presId="urn:microsoft.com/office/officeart/2005/8/layout/vList2"/>
    <dgm:cxn modelId="{2FE399AB-BD3E-42E3-B4EF-14FF27591BC7}" srcId="{3C1DEC0A-739C-45E1-9905-9D26042BAB3D}" destId="{60282EDF-407D-478E-8A10-557EE9D8D0CF}" srcOrd="1" destOrd="0" parTransId="{A1E5AAB2-B885-458E-B889-DFD29FE6CEEF}" sibTransId="{56CCADAE-AFC2-4C96-AEEC-5C47487CF22B}"/>
    <dgm:cxn modelId="{D0CCB4DD-066D-43E2-8519-D0E4646523FA}" srcId="{60282EDF-407D-478E-8A10-557EE9D8D0CF}" destId="{08B216F5-77EF-4E50-A1D6-15974CB9137A}" srcOrd="0" destOrd="0" parTransId="{0FEB2C3A-382C-4581-81D5-7B0CFC9B6631}" sibTransId="{AD566625-491F-4D4E-8378-1FD62AF693C9}"/>
    <dgm:cxn modelId="{2D3ADCE3-54B1-45EE-85CA-B7ECFE35EB7B}" type="presOf" srcId="{3C1DEC0A-739C-45E1-9905-9D26042BAB3D}" destId="{340B9700-8CC3-4D24-A614-4CF7346E0791}" srcOrd="0" destOrd="0" presId="urn:microsoft.com/office/officeart/2005/8/layout/vList2"/>
    <dgm:cxn modelId="{5CF47EE4-50FD-4F59-A122-6404C862C2F7}" type="presOf" srcId="{A6AB7BA0-95D0-4E8A-B9C0-AC16C12FBFF2}" destId="{307536A2-F743-4139-9E43-728C5EE59C59}" srcOrd="0" destOrd="0" presId="urn:microsoft.com/office/officeart/2005/8/layout/vList2"/>
    <dgm:cxn modelId="{BDAA1269-2FCA-473C-86C0-76526A93FD59}" type="presParOf" srcId="{340B9700-8CC3-4D24-A614-4CF7346E0791}" destId="{9FF9484F-16D5-4410-B5CE-FC5922755F16}" srcOrd="0" destOrd="0" presId="urn:microsoft.com/office/officeart/2005/8/layout/vList2"/>
    <dgm:cxn modelId="{4A2B6AE2-D479-4C0A-9E07-C49DE5DA21A7}" type="presParOf" srcId="{340B9700-8CC3-4D24-A614-4CF7346E0791}" destId="{E48CF9CA-0D2E-4F91-A8BC-E52E3B9ACA26}" srcOrd="1" destOrd="0" presId="urn:microsoft.com/office/officeart/2005/8/layout/vList2"/>
    <dgm:cxn modelId="{34250217-A06A-4764-AC06-CB086EBD6EBF}" type="presParOf" srcId="{340B9700-8CC3-4D24-A614-4CF7346E0791}" destId="{81C6BFDC-4A46-4DB7-ABD9-DDBCA8AF40A4}" srcOrd="2" destOrd="0" presId="urn:microsoft.com/office/officeart/2005/8/layout/vList2"/>
    <dgm:cxn modelId="{58324C0A-3018-40FA-8DC2-F13CDA88B19C}" type="presParOf" srcId="{340B9700-8CC3-4D24-A614-4CF7346E0791}" destId="{E406ECD6-2323-46B0-86DC-7B2677D63B84}" srcOrd="3" destOrd="0" presId="urn:microsoft.com/office/officeart/2005/8/layout/vList2"/>
    <dgm:cxn modelId="{5782935C-CD56-4035-937F-7AB8B65BB811}" type="presParOf" srcId="{340B9700-8CC3-4D24-A614-4CF7346E0791}" destId="{637B25E0-10DF-4B9F-88B3-18CF78F90748}" srcOrd="4" destOrd="0" presId="urn:microsoft.com/office/officeart/2005/8/layout/vList2"/>
    <dgm:cxn modelId="{DF314EAD-44E7-4F76-AE15-984BBE3C9D9F}" type="presParOf" srcId="{340B9700-8CC3-4D24-A614-4CF7346E0791}" destId="{307536A2-F743-4139-9E43-728C5EE59C59}"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F9484F-16D5-4410-B5CE-FC5922755F16}">
      <dsp:nvSpPr>
        <dsp:cNvPr id="0" name=""/>
        <dsp:cNvSpPr/>
      </dsp:nvSpPr>
      <dsp:spPr>
        <a:xfrm>
          <a:off x="0" y="118475"/>
          <a:ext cx="6015897" cy="655200"/>
        </a:xfrm>
        <a:prstGeom prst="round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Definition(er) </a:t>
          </a:r>
          <a:r>
            <a:rPr lang="en-US" sz="2800" kern="1200" dirty="0" err="1"/>
            <a:t>på</a:t>
          </a:r>
          <a:r>
            <a:rPr lang="en-US" sz="2800" kern="1200" dirty="0"/>
            <a:t> </a:t>
          </a:r>
          <a:r>
            <a:rPr lang="en-US" sz="2800" kern="1200" dirty="0" err="1"/>
            <a:t>teknologi</a:t>
          </a:r>
          <a:endParaRPr lang="en-US" sz="2800" kern="1200" dirty="0"/>
        </a:p>
      </dsp:txBody>
      <dsp:txXfrm>
        <a:off x="31984" y="150459"/>
        <a:ext cx="5951929" cy="591232"/>
      </dsp:txXfrm>
    </dsp:sp>
    <dsp:sp modelId="{E48CF9CA-0D2E-4F91-A8BC-E52E3B9ACA26}">
      <dsp:nvSpPr>
        <dsp:cNvPr id="0" name=""/>
        <dsp:cNvSpPr/>
      </dsp:nvSpPr>
      <dsp:spPr>
        <a:xfrm>
          <a:off x="0" y="773675"/>
          <a:ext cx="6015897" cy="463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1005"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dirty="0" err="1"/>
            <a:t>Genstand</a:t>
          </a:r>
          <a:r>
            <a:rPr lang="en-US" sz="2200" kern="1200" dirty="0"/>
            <a:t>,</a:t>
          </a:r>
          <a:r>
            <a:rPr lang="en-US" sz="2200" kern="1200" baseline="0" dirty="0"/>
            <a:t> </a:t>
          </a:r>
          <a:r>
            <a:rPr lang="en-US" sz="2200" kern="1200" baseline="0" dirty="0" err="1"/>
            <a:t>viden</a:t>
          </a:r>
          <a:r>
            <a:rPr lang="en-US" sz="2200" kern="1200" baseline="0" dirty="0"/>
            <a:t> og </a:t>
          </a:r>
          <a:r>
            <a:rPr lang="en-US" sz="2200" kern="1200" baseline="0" dirty="0" err="1"/>
            <a:t>praksis</a:t>
          </a:r>
          <a:endParaRPr lang="en-US" sz="2200" kern="1200" dirty="0"/>
        </a:p>
      </dsp:txBody>
      <dsp:txXfrm>
        <a:off x="0" y="773675"/>
        <a:ext cx="6015897" cy="463680"/>
      </dsp:txXfrm>
    </dsp:sp>
    <dsp:sp modelId="{81C6BFDC-4A46-4DB7-ABD9-DDBCA8AF40A4}">
      <dsp:nvSpPr>
        <dsp:cNvPr id="0" name=""/>
        <dsp:cNvSpPr/>
      </dsp:nvSpPr>
      <dsp:spPr>
        <a:xfrm>
          <a:off x="0" y="1237355"/>
          <a:ext cx="6015897" cy="655200"/>
        </a:xfrm>
        <a:prstGeom prst="round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err="1"/>
            <a:t>Teknologiske</a:t>
          </a:r>
          <a:r>
            <a:rPr lang="en-US" sz="2800" kern="1200" dirty="0"/>
            <a:t> </a:t>
          </a:r>
          <a:r>
            <a:rPr lang="en-US" sz="2800" kern="1200" dirty="0" err="1"/>
            <a:t>tilgange</a:t>
          </a:r>
          <a:endParaRPr lang="en-US" sz="2800" kern="1200" dirty="0"/>
        </a:p>
      </dsp:txBody>
      <dsp:txXfrm>
        <a:off x="31984" y="1269339"/>
        <a:ext cx="5951929" cy="591232"/>
      </dsp:txXfrm>
    </dsp:sp>
    <dsp:sp modelId="{E406ECD6-2323-46B0-86DC-7B2677D63B84}">
      <dsp:nvSpPr>
        <dsp:cNvPr id="0" name=""/>
        <dsp:cNvSpPr/>
      </dsp:nvSpPr>
      <dsp:spPr>
        <a:xfrm>
          <a:off x="0" y="1892555"/>
          <a:ext cx="6015897" cy="463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1005"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dirty="0" err="1"/>
            <a:t>Internalisme</a:t>
          </a:r>
          <a:r>
            <a:rPr lang="en-US" sz="2200" kern="1200" dirty="0"/>
            <a:t>, </a:t>
          </a:r>
          <a:r>
            <a:rPr lang="en-US" sz="2200" kern="1200" dirty="0" err="1"/>
            <a:t>eksternalisme</a:t>
          </a:r>
          <a:r>
            <a:rPr lang="en-US" sz="2200" kern="1200" dirty="0"/>
            <a:t> &amp; </a:t>
          </a:r>
          <a:r>
            <a:rPr lang="en-US" sz="2200" kern="1200" dirty="0" err="1"/>
            <a:t>kontekstualisme</a:t>
          </a:r>
          <a:endParaRPr lang="en-US" sz="2200" kern="1200" dirty="0"/>
        </a:p>
      </dsp:txBody>
      <dsp:txXfrm>
        <a:off x="0" y="1892555"/>
        <a:ext cx="6015897" cy="463680"/>
      </dsp:txXfrm>
    </dsp:sp>
    <dsp:sp modelId="{637B25E0-10DF-4B9F-88B3-18CF78F90748}">
      <dsp:nvSpPr>
        <dsp:cNvPr id="0" name=""/>
        <dsp:cNvSpPr/>
      </dsp:nvSpPr>
      <dsp:spPr>
        <a:xfrm>
          <a:off x="0" y="2356235"/>
          <a:ext cx="6015897" cy="655200"/>
        </a:xfrm>
        <a:prstGeom prst="round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err="1"/>
            <a:t>Jagten</a:t>
          </a:r>
          <a:r>
            <a:rPr lang="en-US" sz="2800" kern="1200" dirty="0"/>
            <a:t> </a:t>
          </a:r>
          <a:r>
            <a:rPr lang="en-US" sz="2800" kern="1200" dirty="0" err="1"/>
            <a:t>på</a:t>
          </a:r>
          <a:r>
            <a:rPr lang="en-US" sz="2800" kern="1200" dirty="0"/>
            <a:t> </a:t>
          </a:r>
          <a:r>
            <a:rPr lang="en-US" sz="2800" kern="1200" dirty="0" err="1"/>
            <a:t>teknologi</a:t>
          </a:r>
          <a:endParaRPr lang="en-US" sz="2800" kern="1200" dirty="0"/>
        </a:p>
      </dsp:txBody>
      <dsp:txXfrm>
        <a:off x="31984" y="2388219"/>
        <a:ext cx="5951929" cy="591232"/>
      </dsp:txXfrm>
    </dsp:sp>
    <dsp:sp modelId="{307536A2-F743-4139-9E43-728C5EE59C59}">
      <dsp:nvSpPr>
        <dsp:cNvPr id="0" name=""/>
        <dsp:cNvSpPr/>
      </dsp:nvSpPr>
      <dsp:spPr>
        <a:xfrm>
          <a:off x="0" y="3011435"/>
          <a:ext cx="6015897" cy="463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1005"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dirty="0" err="1"/>
            <a:t>Gruppeopgave</a:t>
          </a:r>
          <a:endParaRPr lang="en-US" sz="2200" kern="1200" dirty="0"/>
        </a:p>
      </dsp:txBody>
      <dsp:txXfrm>
        <a:off x="0" y="3011435"/>
        <a:ext cx="6015897" cy="46368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da-DK"/>
              <a:t>Klik for at redigere titeltypografien i masteren</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4BDF68E2-58F2-4D09-BE8B-E3BD06533059}" type="datetimeFigureOut">
              <a:rPr lang="en-US" smtClean="0"/>
              <a:t>8/27/2024</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4FAB73BC-B049-4115-A692-8D63A059BFB8}" type="slidenum">
              <a:rPr lang="en-US" smtClean="0"/>
              <a:t>‹nr.›</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625264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Vertical Text Placeholder 2"/>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smtClean="0"/>
              <a:t>8/27/2024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‹nr.›</a:t>
            </a:fld>
            <a:endParaRPr lang="en-US" dirty="0"/>
          </a:p>
        </p:txBody>
      </p:sp>
    </p:spTree>
    <p:extLst>
      <p:ext uri="{BB962C8B-B14F-4D97-AF65-F5344CB8AC3E}">
        <p14:creationId xmlns:p14="http://schemas.microsoft.com/office/powerpoint/2010/main" val="15155590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da-DK"/>
              <a:t>Klik for at redigere titeltypografien i masteren</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smtClean="0"/>
              <a:t>8/27/2024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‹nr.›</a:t>
            </a:fld>
            <a:endParaRPr lang="en-US" dirty="0"/>
          </a:p>
        </p:txBody>
      </p:sp>
    </p:spTree>
    <p:extLst>
      <p:ext uri="{BB962C8B-B14F-4D97-AF65-F5344CB8AC3E}">
        <p14:creationId xmlns:p14="http://schemas.microsoft.com/office/powerpoint/2010/main" val="1531924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Content Placeholder 2"/>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smtClean="0"/>
              <a:t>8/27/2024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t>‹nr.›</a:t>
            </a:fld>
            <a:endParaRPr lang="en-US" dirty="0"/>
          </a:p>
        </p:txBody>
      </p:sp>
    </p:spTree>
    <p:extLst>
      <p:ext uri="{BB962C8B-B14F-4D97-AF65-F5344CB8AC3E}">
        <p14:creationId xmlns:p14="http://schemas.microsoft.com/office/powerpoint/2010/main" val="2096959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fsnitsoverskrif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da-DK"/>
              <a:t>Klik for at redigere titeltypografien i masteren</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20EBB0C4-6273-4C6E-B9BD-2EDC30F1CD52}" type="datetimeFigureOut">
              <a:rPr lang="en-US" smtClean="0"/>
              <a:t>8/27/2024</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4FAB73BC-B049-4115-A692-8D63A059BFB8}" type="slidenum">
              <a:rPr lang="en-US" smtClean="0"/>
              <a:t>‹nr.›</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205185083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smtClean="0"/>
              <a:t>8/27/2024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‹nr.›</a:t>
            </a:fld>
            <a:endParaRPr lang="en-US" dirty="0"/>
          </a:p>
        </p:txBody>
      </p:sp>
    </p:spTree>
    <p:extLst>
      <p:ext uri="{BB962C8B-B14F-4D97-AF65-F5344CB8AC3E}">
        <p14:creationId xmlns:p14="http://schemas.microsoft.com/office/powerpoint/2010/main" val="88165558"/>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da-DK"/>
              <a:t>Klik for at redigere titeltypografien i masteren</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Content Placeholder 3"/>
          <p:cNvSpPr>
            <a:spLocks noGrp="1"/>
          </p:cNvSpPr>
          <p:nvPr>
            <p:ph sz="half" idx="2"/>
          </p:nvPr>
        </p:nvSpPr>
        <p:spPr>
          <a:xfrm>
            <a:off x="1257300" y="2909102"/>
            <a:ext cx="4800600" cy="299639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Content Placeholder 5"/>
          <p:cNvSpPr>
            <a:spLocks noGrp="1"/>
          </p:cNvSpPr>
          <p:nvPr>
            <p:ph sz="quarter" idx="4"/>
          </p:nvPr>
        </p:nvSpPr>
        <p:spPr>
          <a:xfrm>
            <a:off x="6633864" y="2909102"/>
            <a:ext cx="4800600" cy="299639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smtClean="0"/>
              <a:t>8/27/2024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‹nr.›</a:t>
            </a:fld>
            <a:endParaRPr lang="en-US" dirty="0"/>
          </a:p>
        </p:txBody>
      </p:sp>
    </p:spTree>
    <p:extLst>
      <p:ext uri="{BB962C8B-B14F-4D97-AF65-F5344CB8AC3E}">
        <p14:creationId xmlns:p14="http://schemas.microsoft.com/office/powerpoint/2010/main" val="194224306"/>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smtClean="0"/>
              <a:t>8/27/2024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‹nr.›</a:t>
            </a:fld>
            <a:endParaRPr lang="en-US" dirty="0"/>
          </a:p>
        </p:txBody>
      </p:sp>
    </p:spTree>
    <p:extLst>
      <p:ext uri="{BB962C8B-B14F-4D97-AF65-F5344CB8AC3E}">
        <p14:creationId xmlns:p14="http://schemas.microsoft.com/office/powerpoint/2010/main" val="2697917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94136C-8742-45B2-AF27-D93DF72833A9}" type="datetimeFigureOut">
              <a:rPr lang="en-US" smtClean="0"/>
              <a:t>8/27/2024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‹nr.›</a:t>
            </a:fld>
            <a:endParaRPr lang="en-US" dirty="0"/>
          </a:p>
        </p:txBody>
      </p:sp>
    </p:spTree>
    <p:extLst>
      <p:ext uri="{BB962C8B-B14F-4D97-AF65-F5344CB8AC3E}">
        <p14:creationId xmlns:p14="http://schemas.microsoft.com/office/powerpoint/2010/main" val="3154727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dhold med billedtekst">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da-DK"/>
              <a:t>Klik for at redigere titeltypografien i masteren</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Date Placeholder 4"/>
          <p:cNvSpPr>
            <a:spLocks noGrp="1"/>
          </p:cNvSpPr>
          <p:nvPr>
            <p:ph type="dt" sz="half" idx="10"/>
          </p:nvPr>
        </p:nvSpPr>
        <p:spPr>
          <a:xfrm>
            <a:off x="765051" y="6375679"/>
            <a:ext cx="1233355" cy="348462"/>
          </a:xfrm>
        </p:spPr>
        <p:txBody>
          <a:bodyPr/>
          <a:lstStyle/>
          <a:p>
            <a:fld id="{32ABBEA6-7C60-4B02-AE87-00D78D8422AF}" type="datetimeFigureOut">
              <a:rPr lang="en-US" smtClean="0"/>
              <a:t>8/27/2024</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4FAB73BC-B049-4115-A692-8D63A059BFB8}" type="slidenum">
              <a:rPr lang="en-US" smtClean="0"/>
              <a:pPr/>
              <a:t>‹nr.›</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01717830"/>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lede med billedtekst">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da-DK"/>
              <a:t>Klik for at redigere titeltypografien i masteren</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Date Placeholder 4"/>
          <p:cNvSpPr>
            <a:spLocks noGrp="1"/>
          </p:cNvSpPr>
          <p:nvPr>
            <p:ph type="dt" sz="half" idx="10"/>
          </p:nvPr>
        </p:nvSpPr>
        <p:spPr>
          <a:xfrm>
            <a:off x="765950" y="6375679"/>
            <a:ext cx="1232456" cy="348462"/>
          </a:xfrm>
        </p:spPr>
        <p:txBody>
          <a:bodyPr/>
          <a:lstStyle/>
          <a:p>
            <a:fld id="{C9CAD897-D46E-4AD2-BD9B-49DD3E640873}" type="datetimeFigureOut">
              <a:rPr lang="en-US" smtClean="0"/>
              <a:t>8/27/2024</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4FAB73BC-B049-4115-A692-8D63A059BFB8}" type="slidenum">
              <a:rPr lang="en-US" smtClean="0"/>
              <a:t>‹nr.›</a:t>
            </a:fld>
            <a:endParaRPr lang="en-US" dirty="0"/>
          </a:p>
        </p:txBody>
      </p:sp>
    </p:spTree>
    <p:extLst>
      <p:ext uri="{BB962C8B-B14F-4D97-AF65-F5344CB8AC3E}">
        <p14:creationId xmlns:p14="http://schemas.microsoft.com/office/powerpoint/2010/main" val="3408120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da-DK"/>
              <a:t>Klik for at redigere titeltypografien i masteren</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8624D31-43A5-475A-80CF-332C9F6DCF35}" type="datetimeFigureOut">
              <a:rPr lang="en-US" smtClean="0"/>
              <a:t>8/27/2024</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4FAB73BC-B049-4115-A692-8D63A059BFB8}" type="slidenum">
              <a:rPr lang="en-US" smtClean="0"/>
              <a:pPr/>
              <a:t>‹nr.›</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5276895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sldNum="0" hdr="0" ftr="0" dt="0"/>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jpe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050" name="Picture 2" descr="Digital dannelse: Fremtidens kompetencer og livslang læring - AI-Portalen">
            <a:extLst>
              <a:ext uri="{FF2B5EF4-FFF2-40B4-BE49-F238E27FC236}">
                <a16:creationId xmlns:a16="http://schemas.microsoft.com/office/drawing/2014/main" id="{9EF6454C-84D7-B6DA-BBD5-E2C034C8FE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747"/>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3" name="Tekstfelt 2">
            <a:extLst>
              <a:ext uri="{FF2B5EF4-FFF2-40B4-BE49-F238E27FC236}">
                <a16:creationId xmlns:a16="http://schemas.microsoft.com/office/drawing/2014/main" id="{F4BA7653-0315-6325-2707-DF7DC068EB7E}"/>
              </a:ext>
            </a:extLst>
          </p:cNvPr>
          <p:cNvSpPr txBox="1"/>
          <p:nvPr/>
        </p:nvSpPr>
        <p:spPr>
          <a:xfrm>
            <a:off x="1088065" y="967563"/>
            <a:ext cx="10015869" cy="2308324"/>
          </a:xfrm>
          <a:prstGeom prst="rect">
            <a:avLst/>
          </a:prstGeom>
          <a:noFill/>
        </p:spPr>
        <p:txBody>
          <a:bodyPr wrap="square" rtlCol="0">
            <a:spAutoFit/>
          </a:bodyPr>
          <a:lstStyle/>
          <a:p>
            <a:pPr algn="ctr"/>
            <a:r>
              <a:rPr lang="da-DK" sz="7200" dirty="0">
                <a:solidFill>
                  <a:schemeClr val="accent4">
                    <a:lumMod val="75000"/>
                  </a:schemeClr>
                </a:solidFill>
                <a:latin typeface="+mj-lt"/>
              </a:rPr>
              <a:t>Teknologisk dannelse</a:t>
            </a:r>
            <a:br>
              <a:rPr lang="da-DK" sz="7200" dirty="0">
                <a:solidFill>
                  <a:schemeClr val="accent4">
                    <a:lumMod val="75000"/>
                  </a:schemeClr>
                </a:solidFill>
                <a:latin typeface="+mj-lt"/>
              </a:rPr>
            </a:br>
            <a:r>
              <a:rPr lang="da-DK" sz="7200" dirty="0">
                <a:solidFill>
                  <a:schemeClr val="accent4">
                    <a:lumMod val="75000"/>
                  </a:schemeClr>
                </a:solidFill>
                <a:latin typeface="+mj-lt"/>
              </a:rPr>
              <a:t>Del 1</a:t>
            </a:r>
          </a:p>
        </p:txBody>
      </p:sp>
    </p:spTree>
    <p:extLst>
      <p:ext uri="{BB962C8B-B14F-4D97-AF65-F5344CB8AC3E}">
        <p14:creationId xmlns:p14="http://schemas.microsoft.com/office/powerpoint/2010/main" val="984201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46" name="Freeform 6">
            <a:extLst>
              <a:ext uri="{FF2B5EF4-FFF2-40B4-BE49-F238E27FC236}">
                <a16:creationId xmlns:a16="http://schemas.microsoft.com/office/drawing/2014/main" id="{9FFD09A9-7BD2-476F-A541-22272F24B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txBody>
          <a:bodyPr/>
          <a:lstStyle/>
          <a:p>
            <a:endParaRPr lang="da-DK"/>
          </a:p>
        </p:txBody>
      </p:sp>
      <p:sp>
        <p:nvSpPr>
          <p:cNvPr id="1048" name="Rectangle 1047">
            <a:extLst>
              <a:ext uri="{FF2B5EF4-FFF2-40B4-BE49-F238E27FC236}">
                <a16:creationId xmlns:a16="http://schemas.microsoft.com/office/drawing/2014/main" id="{6F423AE9-A278-401D-8089-34519DF5A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da-DK"/>
          </a:p>
        </p:txBody>
      </p:sp>
      <p:sp>
        <p:nvSpPr>
          <p:cNvPr id="1050" name="Freeform 10">
            <a:extLst>
              <a:ext uri="{FF2B5EF4-FFF2-40B4-BE49-F238E27FC236}">
                <a16:creationId xmlns:a16="http://schemas.microsoft.com/office/drawing/2014/main" id="{FF606621-EDD0-4CB0-B5A0-2BD458842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7569200" cy="6858000"/>
          </a:xfrm>
          <a:custGeom>
            <a:avLst/>
            <a:gdLst>
              <a:gd name="connsiteX0" fmla="*/ 0 w 7569200"/>
              <a:gd name="connsiteY0" fmla="*/ 0 h 6858000"/>
              <a:gd name="connsiteX1" fmla="*/ 7389812 w 7569200"/>
              <a:gd name="connsiteY1" fmla="*/ 0 h 6858000"/>
              <a:gd name="connsiteX2" fmla="*/ 7394575 w 7569200"/>
              <a:gd name="connsiteY2" fmla="*/ 66675 h 6858000"/>
              <a:gd name="connsiteX3" fmla="*/ 7402512 w 7569200"/>
              <a:gd name="connsiteY3" fmla="*/ 122237 h 6858000"/>
              <a:gd name="connsiteX4" fmla="*/ 7412037 w 7569200"/>
              <a:gd name="connsiteY4" fmla="*/ 174625 h 6858000"/>
              <a:gd name="connsiteX5" fmla="*/ 7427912 w 7569200"/>
              <a:gd name="connsiteY5" fmla="*/ 217487 h 6858000"/>
              <a:gd name="connsiteX6" fmla="*/ 7443787 w 7569200"/>
              <a:gd name="connsiteY6" fmla="*/ 260350 h 6858000"/>
              <a:gd name="connsiteX7" fmla="*/ 7462837 w 7569200"/>
              <a:gd name="connsiteY7" fmla="*/ 296862 h 6858000"/>
              <a:gd name="connsiteX8" fmla="*/ 7481887 w 7569200"/>
              <a:gd name="connsiteY8" fmla="*/ 334962 h 6858000"/>
              <a:gd name="connsiteX9" fmla="*/ 7499350 w 7569200"/>
              <a:gd name="connsiteY9" fmla="*/ 369887 h 6858000"/>
              <a:gd name="connsiteX10" fmla="*/ 7516812 w 7569200"/>
              <a:gd name="connsiteY10" fmla="*/ 409575 h 6858000"/>
              <a:gd name="connsiteX11" fmla="*/ 7532687 w 7569200"/>
              <a:gd name="connsiteY11" fmla="*/ 450850 h 6858000"/>
              <a:gd name="connsiteX12" fmla="*/ 7546975 w 7569200"/>
              <a:gd name="connsiteY12" fmla="*/ 496887 h 6858000"/>
              <a:gd name="connsiteX13" fmla="*/ 7558087 w 7569200"/>
              <a:gd name="connsiteY13" fmla="*/ 546100 h 6858000"/>
              <a:gd name="connsiteX14" fmla="*/ 7566025 w 7569200"/>
              <a:gd name="connsiteY14" fmla="*/ 606425 h 6858000"/>
              <a:gd name="connsiteX15" fmla="*/ 7569200 w 7569200"/>
              <a:gd name="connsiteY15" fmla="*/ 673100 h 6858000"/>
              <a:gd name="connsiteX16" fmla="*/ 7566025 w 7569200"/>
              <a:gd name="connsiteY16" fmla="*/ 744537 h 6858000"/>
              <a:gd name="connsiteX17" fmla="*/ 7558087 w 7569200"/>
              <a:gd name="connsiteY17" fmla="*/ 801687 h 6858000"/>
              <a:gd name="connsiteX18" fmla="*/ 7546975 w 7569200"/>
              <a:gd name="connsiteY18" fmla="*/ 854075 h 6858000"/>
              <a:gd name="connsiteX19" fmla="*/ 7532687 w 7569200"/>
              <a:gd name="connsiteY19" fmla="*/ 901700 h 6858000"/>
              <a:gd name="connsiteX20" fmla="*/ 7516812 w 7569200"/>
              <a:gd name="connsiteY20" fmla="*/ 942975 h 6858000"/>
              <a:gd name="connsiteX21" fmla="*/ 7497762 w 7569200"/>
              <a:gd name="connsiteY21" fmla="*/ 981075 h 6858000"/>
              <a:gd name="connsiteX22" fmla="*/ 7478712 w 7569200"/>
              <a:gd name="connsiteY22" fmla="*/ 1017587 h 6858000"/>
              <a:gd name="connsiteX23" fmla="*/ 7459662 w 7569200"/>
              <a:gd name="connsiteY23" fmla="*/ 1055687 h 6858000"/>
              <a:gd name="connsiteX24" fmla="*/ 7442200 w 7569200"/>
              <a:gd name="connsiteY24" fmla="*/ 1095375 h 6858000"/>
              <a:gd name="connsiteX25" fmla="*/ 7424737 w 7569200"/>
              <a:gd name="connsiteY25" fmla="*/ 1136650 h 6858000"/>
              <a:gd name="connsiteX26" fmla="*/ 7410450 w 7569200"/>
              <a:gd name="connsiteY26" fmla="*/ 1182687 h 6858000"/>
              <a:gd name="connsiteX27" fmla="*/ 7400925 w 7569200"/>
              <a:gd name="connsiteY27" fmla="*/ 1235075 h 6858000"/>
              <a:gd name="connsiteX28" fmla="*/ 7391400 w 7569200"/>
              <a:gd name="connsiteY28" fmla="*/ 1295400 h 6858000"/>
              <a:gd name="connsiteX29" fmla="*/ 7389812 w 7569200"/>
              <a:gd name="connsiteY29" fmla="*/ 1363662 h 6858000"/>
              <a:gd name="connsiteX30" fmla="*/ 7391400 w 7569200"/>
              <a:gd name="connsiteY30" fmla="*/ 1431925 h 6858000"/>
              <a:gd name="connsiteX31" fmla="*/ 7400925 w 7569200"/>
              <a:gd name="connsiteY31" fmla="*/ 1492250 h 6858000"/>
              <a:gd name="connsiteX32" fmla="*/ 7410450 w 7569200"/>
              <a:gd name="connsiteY32" fmla="*/ 1544637 h 6858000"/>
              <a:gd name="connsiteX33" fmla="*/ 7424737 w 7569200"/>
              <a:gd name="connsiteY33" fmla="*/ 1589087 h 6858000"/>
              <a:gd name="connsiteX34" fmla="*/ 7442200 w 7569200"/>
              <a:gd name="connsiteY34" fmla="*/ 1631950 h 6858000"/>
              <a:gd name="connsiteX35" fmla="*/ 7459662 w 7569200"/>
              <a:gd name="connsiteY35" fmla="*/ 1671637 h 6858000"/>
              <a:gd name="connsiteX36" fmla="*/ 7478712 w 7569200"/>
              <a:gd name="connsiteY36" fmla="*/ 1708150 h 6858000"/>
              <a:gd name="connsiteX37" fmla="*/ 7497762 w 7569200"/>
              <a:gd name="connsiteY37" fmla="*/ 1743075 h 6858000"/>
              <a:gd name="connsiteX38" fmla="*/ 7516812 w 7569200"/>
              <a:gd name="connsiteY38" fmla="*/ 1782762 h 6858000"/>
              <a:gd name="connsiteX39" fmla="*/ 7532687 w 7569200"/>
              <a:gd name="connsiteY39" fmla="*/ 1824037 h 6858000"/>
              <a:gd name="connsiteX40" fmla="*/ 7546975 w 7569200"/>
              <a:gd name="connsiteY40" fmla="*/ 1870075 h 6858000"/>
              <a:gd name="connsiteX41" fmla="*/ 7558087 w 7569200"/>
              <a:gd name="connsiteY41" fmla="*/ 1922462 h 6858000"/>
              <a:gd name="connsiteX42" fmla="*/ 7566025 w 7569200"/>
              <a:gd name="connsiteY42" fmla="*/ 1982787 h 6858000"/>
              <a:gd name="connsiteX43" fmla="*/ 7569200 w 7569200"/>
              <a:gd name="connsiteY43" fmla="*/ 2051050 h 6858000"/>
              <a:gd name="connsiteX44" fmla="*/ 7566025 w 7569200"/>
              <a:gd name="connsiteY44" fmla="*/ 2119312 h 6858000"/>
              <a:gd name="connsiteX45" fmla="*/ 7558087 w 7569200"/>
              <a:gd name="connsiteY45" fmla="*/ 2179637 h 6858000"/>
              <a:gd name="connsiteX46" fmla="*/ 7546975 w 7569200"/>
              <a:gd name="connsiteY46" fmla="*/ 2232025 h 6858000"/>
              <a:gd name="connsiteX47" fmla="*/ 7532687 w 7569200"/>
              <a:gd name="connsiteY47" fmla="*/ 2278062 h 6858000"/>
              <a:gd name="connsiteX48" fmla="*/ 7516812 w 7569200"/>
              <a:gd name="connsiteY48" fmla="*/ 2319337 h 6858000"/>
              <a:gd name="connsiteX49" fmla="*/ 7497762 w 7569200"/>
              <a:gd name="connsiteY49" fmla="*/ 2359025 h 6858000"/>
              <a:gd name="connsiteX50" fmla="*/ 7478712 w 7569200"/>
              <a:gd name="connsiteY50" fmla="*/ 2395537 h 6858000"/>
              <a:gd name="connsiteX51" fmla="*/ 7459662 w 7569200"/>
              <a:gd name="connsiteY51" fmla="*/ 2433637 h 6858000"/>
              <a:gd name="connsiteX52" fmla="*/ 7442200 w 7569200"/>
              <a:gd name="connsiteY52" fmla="*/ 2471737 h 6858000"/>
              <a:gd name="connsiteX53" fmla="*/ 7424737 w 7569200"/>
              <a:gd name="connsiteY53" fmla="*/ 2513012 h 6858000"/>
              <a:gd name="connsiteX54" fmla="*/ 7410450 w 7569200"/>
              <a:gd name="connsiteY54" fmla="*/ 2560637 h 6858000"/>
              <a:gd name="connsiteX55" fmla="*/ 7400925 w 7569200"/>
              <a:gd name="connsiteY55" fmla="*/ 2613025 h 6858000"/>
              <a:gd name="connsiteX56" fmla="*/ 7391400 w 7569200"/>
              <a:gd name="connsiteY56" fmla="*/ 2671762 h 6858000"/>
              <a:gd name="connsiteX57" fmla="*/ 7389812 w 7569200"/>
              <a:gd name="connsiteY57" fmla="*/ 2741612 h 6858000"/>
              <a:gd name="connsiteX58" fmla="*/ 7391400 w 7569200"/>
              <a:gd name="connsiteY58" fmla="*/ 2809875 h 6858000"/>
              <a:gd name="connsiteX59" fmla="*/ 7400925 w 7569200"/>
              <a:gd name="connsiteY59" fmla="*/ 2868612 h 6858000"/>
              <a:gd name="connsiteX60" fmla="*/ 7410450 w 7569200"/>
              <a:gd name="connsiteY60" fmla="*/ 2922587 h 6858000"/>
              <a:gd name="connsiteX61" fmla="*/ 7424737 w 7569200"/>
              <a:gd name="connsiteY61" fmla="*/ 2967037 h 6858000"/>
              <a:gd name="connsiteX62" fmla="*/ 7442200 w 7569200"/>
              <a:gd name="connsiteY62" fmla="*/ 3009900 h 6858000"/>
              <a:gd name="connsiteX63" fmla="*/ 7459662 w 7569200"/>
              <a:gd name="connsiteY63" fmla="*/ 3046412 h 6858000"/>
              <a:gd name="connsiteX64" fmla="*/ 7478712 w 7569200"/>
              <a:gd name="connsiteY64" fmla="*/ 3084512 h 6858000"/>
              <a:gd name="connsiteX65" fmla="*/ 7497762 w 7569200"/>
              <a:gd name="connsiteY65" fmla="*/ 3121025 h 6858000"/>
              <a:gd name="connsiteX66" fmla="*/ 7516812 w 7569200"/>
              <a:gd name="connsiteY66" fmla="*/ 3160712 h 6858000"/>
              <a:gd name="connsiteX67" fmla="*/ 7532687 w 7569200"/>
              <a:gd name="connsiteY67" fmla="*/ 3201987 h 6858000"/>
              <a:gd name="connsiteX68" fmla="*/ 7546975 w 7569200"/>
              <a:gd name="connsiteY68" fmla="*/ 3248025 h 6858000"/>
              <a:gd name="connsiteX69" fmla="*/ 7558087 w 7569200"/>
              <a:gd name="connsiteY69" fmla="*/ 3300412 h 6858000"/>
              <a:gd name="connsiteX70" fmla="*/ 7566025 w 7569200"/>
              <a:gd name="connsiteY70" fmla="*/ 3360737 h 6858000"/>
              <a:gd name="connsiteX71" fmla="*/ 7569200 w 7569200"/>
              <a:gd name="connsiteY71" fmla="*/ 3427412 h 6858000"/>
              <a:gd name="connsiteX72" fmla="*/ 7566025 w 7569200"/>
              <a:gd name="connsiteY72" fmla="*/ 3497262 h 6858000"/>
              <a:gd name="connsiteX73" fmla="*/ 7558087 w 7569200"/>
              <a:gd name="connsiteY73" fmla="*/ 3557587 h 6858000"/>
              <a:gd name="connsiteX74" fmla="*/ 7546975 w 7569200"/>
              <a:gd name="connsiteY74" fmla="*/ 3609975 h 6858000"/>
              <a:gd name="connsiteX75" fmla="*/ 7532687 w 7569200"/>
              <a:gd name="connsiteY75" fmla="*/ 3656012 h 6858000"/>
              <a:gd name="connsiteX76" fmla="*/ 7516812 w 7569200"/>
              <a:gd name="connsiteY76" fmla="*/ 3697287 h 6858000"/>
              <a:gd name="connsiteX77" fmla="*/ 7497762 w 7569200"/>
              <a:gd name="connsiteY77" fmla="*/ 3736975 h 6858000"/>
              <a:gd name="connsiteX78" fmla="*/ 7459662 w 7569200"/>
              <a:gd name="connsiteY78" fmla="*/ 3811587 h 6858000"/>
              <a:gd name="connsiteX79" fmla="*/ 7442200 w 7569200"/>
              <a:gd name="connsiteY79" fmla="*/ 3848100 h 6858000"/>
              <a:gd name="connsiteX80" fmla="*/ 7424737 w 7569200"/>
              <a:gd name="connsiteY80" fmla="*/ 3890962 h 6858000"/>
              <a:gd name="connsiteX81" fmla="*/ 7410450 w 7569200"/>
              <a:gd name="connsiteY81" fmla="*/ 3935412 h 6858000"/>
              <a:gd name="connsiteX82" fmla="*/ 7400925 w 7569200"/>
              <a:gd name="connsiteY82" fmla="*/ 3987800 h 6858000"/>
              <a:gd name="connsiteX83" fmla="*/ 7391400 w 7569200"/>
              <a:gd name="connsiteY83" fmla="*/ 4048125 h 6858000"/>
              <a:gd name="connsiteX84" fmla="*/ 7389812 w 7569200"/>
              <a:gd name="connsiteY84" fmla="*/ 4116387 h 6858000"/>
              <a:gd name="connsiteX85" fmla="*/ 7391400 w 7569200"/>
              <a:gd name="connsiteY85" fmla="*/ 4186237 h 6858000"/>
              <a:gd name="connsiteX86" fmla="*/ 7400925 w 7569200"/>
              <a:gd name="connsiteY86" fmla="*/ 4244975 h 6858000"/>
              <a:gd name="connsiteX87" fmla="*/ 7410450 w 7569200"/>
              <a:gd name="connsiteY87" fmla="*/ 4297362 h 6858000"/>
              <a:gd name="connsiteX88" fmla="*/ 7424737 w 7569200"/>
              <a:gd name="connsiteY88" fmla="*/ 4343400 h 6858000"/>
              <a:gd name="connsiteX89" fmla="*/ 7442200 w 7569200"/>
              <a:gd name="connsiteY89" fmla="*/ 4386262 h 6858000"/>
              <a:gd name="connsiteX90" fmla="*/ 7459662 w 7569200"/>
              <a:gd name="connsiteY90" fmla="*/ 4424362 h 6858000"/>
              <a:gd name="connsiteX91" fmla="*/ 7497762 w 7569200"/>
              <a:gd name="connsiteY91" fmla="*/ 4498975 h 6858000"/>
              <a:gd name="connsiteX92" fmla="*/ 7516812 w 7569200"/>
              <a:gd name="connsiteY92" fmla="*/ 4537075 h 6858000"/>
              <a:gd name="connsiteX93" fmla="*/ 7532687 w 7569200"/>
              <a:gd name="connsiteY93" fmla="*/ 4579937 h 6858000"/>
              <a:gd name="connsiteX94" fmla="*/ 7546975 w 7569200"/>
              <a:gd name="connsiteY94" fmla="*/ 4625975 h 6858000"/>
              <a:gd name="connsiteX95" fmla="*/ 7558087 w 7569200"/>
              <a:gd name="connsiteY95" fmla="*/ 4678362 h 6858000"/>
              <a:gd name="connsiteX96" fmla="*/ 7566025 w 7569200"/>
              <a:gd name="connsiteY96" fmla="*/ 4738687 h 6858000"/>
              <a:gd name="connsiteX97" fmla="*/ 7569200 w 7569200"/>
              <a:gd name="connsiteY97" fmla="*/ 4806950 h 6858000"/>
              <a:gd name="connsiteX98" fmla="*/ 7566025 w 7569200"/>
              <a:gd name="connsiteY98" fmla="*/ 4875212 h 6858000"/>
              <a:gd name="connsiteX99" fmla="*/ 7558087 w 7569200"/>
              <a:gd name="connsiteY99" fmla="*/ 4935537 h 6858000"/>
              <a:gd name="connsiteX100" fmla="*/ 7546975 w 7569200"/>
              <a:gd name="connsiteY100" fmla="*/ 4987925 h 6858000"/>
              <a:gd name="connsiteX101" fmla="*/ 7532687 w 7569200"/>
              <a:gd name="connsiteY101" fmla="*/ 5033962 h 6858000"/>
              <a:gd name="connsiteX102" fmla="*/ 7516812 w 7569200"/>
              <a:gd name="connsiteY102" fmla="*/ 5075237 h 6858000"/>
              <a:gd name="connsiteX103" fmla="*/ 7497762 w 7569200"/>
              <a:gd name="connsiteY103" fmla="*/ 5114925 h 6858000"/>
              <a:gd name="connsiteX104" fmla="*/ 7478712 w 7569200"/>
              <a:gd name="connsiteY104" fmla="*/ 5149850 h 6858000"/>
              <a:gd name="connsiteX105" fmla="*/ 7459662 w 7569200"/>
              <a:gd name="connsiteY105" fmla="*/ 5186362 h 6858000"/>
              <a:gd name="connsiteX106" fmla="*/ 7442200 w 7569200"/>
              <a:gd name="connsiteY106" fmla="*/ 5226050 h 6858000"/>
              <a:gd name="connsiteX107" fmla="*/ 7424737 w 7569200"/>
              <a:gd name="connsiteY107" fmla="*/ 5268912 h 6858000"/>
              <a:gd name="connsiteX108" fmla="*/ 7410450 w 7569200"/>
              <a:gd name="connsiteY108" fmla="*/ 5313362 h 6858000"/>
              <a:gd name="connsiteX109" fmla="*/ 7400925 w 7569200"/>
              <a:gd name="connsiteY109" fmla="*/ 5365750 h 6858000"/>
              <a:gd name="connsiteX110" fmla="*/ 7391400 w 7569200"/>
              <a:gd name="connsiteY110" fmla="*/ 5426075 h 6858000"/>
              <a:gd name="connsiteX111" fmla="*/ 7389812 w 7569200"/>
              <a:gd name="connsiteY111" fmla="*/ 5494337 h 6858000"/>
              <a:gd name="connsiteX112" fmla="*/ 7391400 w 7569200"/>
              <a:gd name="connsiteY112" fmla="*/ 5562600 h 6858000"/>
              <a:gd name="connsiteX113" fmla="*/ 7400925 w 7569200"/>
              <a:gd name="connsiteY113" fmla="*/ 5622925 h 6858000"/>
              <a:gd name="connsiteX114" fmla="*/ 7410450 w 7569200"/>
              <a:gd name="connsiteY114" fmla="*/ 5675312 h 6858000"/>
              <a:gd name="connsiteX115" fmla="*/ 7424737 w 7569200"/>
              <a:gd name="connsiteY115" fmla="*/ 5721350 h 6858000"/>
              <a:gd name="connsiteX116" fmla="*/ 7442200 w 7569200"/>
              <a:gd name="connsiteY116" fmla="*/ 5762625 h 6858000"/>
              <a:gd name="connsiteX117" fmla="*/ 7459662 w 7569200"/>
              <a:gd name="connsiteY117" fmla="*/ 5802312 h 6858000"/>
              <a:gd name="connsiteX118" fmla="*/ 7478712 w 7569200"/>
              <a:gd name="connsiteY118" fmla="*/ 5840412 h 6858000"/>
              <a:gd name="connsiteX119" fmla="*/ 7497762 w 7569200"/>
              <a:gd name="connsiteY119" fmla="*/ 5876925 h 6858000"/>
              <a:gd name="connsiteX120" fmla="*/ 7516812 w 7569200"/>
              <a:gd name="connsiteY120" fmla="*/ 5915025 h 6858000"/>
              <a:gd name="connsiteX121" fmla="*/ 7532687 w 7569200"/>
              <a:gd name="connsiteY121" fmla="*/ 5956300 h 6858000"/>
              <a:gd name="connsiteX122" fmla="*/ 7546975 w 7569200"/>
              <a:gd name="connsiteY122" fmla="*/ 6003925 h 6858000"/>
              <a:gd name="connsiteX123" fmla="*/ 7558087 w 7569200"/>
              <a:gd name="connsiteY123" fmla="*/ 6056312 h 6858000"/>
              <a:gd name="connsiteX124" fmla="*/ 7566025 w 7569200"/>
              <a:gd name="connsiteY124" fmla="*/ 6113462 h 6858000"/>
              <a:gd name="connsiteX125" fmla="*/ 7569200 w 7569200"/>
              <a:gd name="connsiteY125" fmla="*/ 6183312 h 6858000"/>
              <a:gd name="connsiteX126" fmla="*/ 7566025 w 7569200"/>
              <a:gd name="connsiteY126" fmla="*/ 6251575 h 6858000"/>
              <a:gd name="connsiteX127" fmla="*/ 7558087 w 7569200"/>
              <a:gd name="connsiteY127" fmla="*/ 6311900 h 6858000"/>
              <a:gd name="connsiteX128" fmla="*/ 7546975 w 7569200"/>
              <a:gd name="connsiteY128" fmla="*/ 6361112 h 6858000"/>
              <a:gd name="connsiteX129" fmla="*/ 7532687 w 7569200"/>
              <a:gd name="connsiteY129" fmla="*/ 6407150 h 6858000"/>
              <a:gd name="connsiteX130" fmla="*/ 7516812 w 7569200"/>
              <a:gd name="connsiteY130" fmla="*/ 6448425 h 6858000"/>
              <a:gd name="connsiteX131" fmla="*/ 7499350 w 7569200"/>
              <a:gd name="connsiteY131" fmla="*/ 6488112 h 6858000"/>
              <a:gd name="connsiteX132" fmla="*/ 7481887 w 7569200"/>
              <a:gd name="connsiteY132" fmla="*/ 6523037 h 6858000"/>
              <a:gd name="connsiteX133" fmla="*/ 7462837 w 7569200"/>
              <a:gd name="connsiteY133" fmla="*/ 6561137 h 6858000"/>
              <a:gd name="connsiteX134" fmla="*/ 7443787 w 7569200"/>
              <a:gd name="connsiteY134" fmla="*/ 6597650 h 6858000"/>
              <a:gd name="connsiteX135" fmla="*/ 7427912 w 7569200"/>
              <a:gd name="connsiteY135" fmla="*/ 6640512 h 6858000"/>
              <a:gd name="connsiteX136" fmla="*/ 7412037 w 7569200"/>
              <a:gd name="connsiteY136" fmla="*/ 6683375 h 6858000"/>
              <a:gd name="connsiteX137" fmla="*/ 7402512 w 7569200"/>
              <a:gd name="connsiteY137" fmla="*/ 6735762 h 6858000"/>
              <a:gd name="connsiteX138" fmla="*/ 7394575 w 7569200"/>
              <a:gd name="connsiteY138" fmla="*/ 6791325 h 6858000"/>
              <a:gd name="connsiteX139" fmla="*/ 7389812 w 7569200"/>
              <a:gd name="connsiteY139" fmla="*/ 6858000 h 6858000"/>
              <a:gd name="connsiteX140" fmla="*/ 0 w 7569200"/>
              <a:gd name="connsiteY140" fmla="*/ 6858000 h 6858000"/>
              <a:gd name="connsiteX141" fmla="*/ 0 w 7569200"/>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569200" h="6858000">
                <a:moveTo>
                  <a:pt x="0" y="0"/>
                </a:moveTo>
                <a:lnTo>
                  <a:pt x="7389812" y="0"/>
                </a:lnTo>
                <a:lnTo>
                  <a:pt x="7394575" y="66675"/>
                </a:lnTo>
                <a:lnTo>
                  <a:pt x="7402512" y="122237"/>
                </a:lnTo>
                <a:lnTo>
                  <a:pt x="7412037" y="174625"/>
                </a:lnTo>
                <a:lnTo>
                  <a:pt x="7427912" y="217487"/>
                </a:lnTo>
                <a:lnTo>
                  <a:pt x="7443787" y="260350"/>
                </a:lnTo>
                <a:lnTo>
                  <a:pt x="7462837" y="296862"/>
                </a:lnTo>
                <a:lnTo>
                  <a:pt x="7481887" y="334962"/>
                </a:lnTo>
                <a:lnTo>
                  <a:pt x="7499350" y="369887"/>
                </a:lnTo>
                <a:lnTo>
                  <a:pt x="7516812" y="409575"/>
                </a:lnTo>
                <a:lnTo>
                  <a:pt x="7532687" y="450850"/>
                </a:lnTo>
                <a:lnTo>
                  <a:pt x="7546975" y="496887"/>
                </a:lnTo>
                <a:lnTo>
                  <a:pt x="7558087" y="546100"/>
                </a:lnTo>
                <a:lnTo>
                  <a:pt x="7566025" y="606425"/>
                </a:lnTo>
                <a:lnTo>
                  <a:pt x="7569200" y="673100"/>
                </a:lnTo>
                <a:lnTo>
                  <a:pt x="7566025" y="744537"/>
                </a:lnTo>
                <a:lnTo>
                  <a:pt x="7558087" y="801687"/>
                </a:lnTo>
                <a:lnTo>
                  <a:pt x="7546975" y="854075"/>
                </a:lnTo>
                <a:lnTo>
                  <a:pt x="7532687" y="901700"/>
                </a:lnTo>
                <a:lnTo>
                  <a:pt x="7516812" y="942975"/>
                </a:lnTo>
                <a:lnTo>
                  <a:pt x="7497762" y="981075"/>
                </a:lnTo>
                <a:lnTo>
                  <a:pt x="7478712" y="1017587"/>
                </a:lnTo>
                <a:lnTo>
                  <a:pt x="7459662" y="1055687"/>
                </a:lnTo>
                <a:lnTo>
                  <a:pt x="7442200" y="1095375"/>
                </a:lnTo>
                <a:lnTo>
                  <a:pt x="7424737" y="1136650"/>
                </a:lnTo>
                <a:lnTo>
                  <a:pt x="7410450" y="1182687"/>
                </a:lnTo>
                <a:lnTo>
                  <a:pt x="7400925" y="1235075"/>
                </a:lnTo>
                <a:lnTo>
                  <a:pt x="7391400" y="1295400"/>
                </a:lnTo>
                <a:lnTo>
                  <a:pt x="7389812" y="1363662"/>
                </a:lnTo>
                <a:lnTo>
                  <a:pt x="7391400" y="1431925"/>
                </a:lnTo>
                <a:lnTo>
                  <a:pt x="7400925" y="1492250"/>
                </a:lnTo>
                <a:lnTo>
                  <a:pt x="7410450" y="1544637"/>
                </a:lnTo>
                <a:lnTo>
                  <a:pt x="7424737" y="1589087"/>
                </a:lnTo>
                <a:lnTo>
                  <a:pt x="7442200" y="1631950"/>
                </a:lnTo>
                <a:lnTo>
                  <a:pt x="7459662" y="1671637"/>
                </a:lnTo>
                <a:lnTo>
                  <a:pt x="7478712" y="1708150"/>
                </a:lnTo>
                <a:lnTo>
                  <a:pt x="7497762" y="1743075"/>
                </a:lnTo>
                <a:lnTo>
                  <a:pt x="7516812" y="1782762"/>
                </a:lnTo>
                <a:lnTo>
                  <a:pt x="7532687" y="1824037"/>
                </a:lnTo>
                <a:lnTo>
                  <a:pt x="7546975" y="1870075"/>
                </a:lnTo>
                <a:lnTo>
                  <a:pt x="7558087" y="1922462"/>
                </a:lnTo>
                <a:lnTo>
                  <a:pt x="7566025" y="1982787"/>
                </a:lnTo>
                <a:lnTo>
                  <a:pt x="7569200" y="2051050"/>
                </a:lnTo>
                <a:lnTo>
                  <a:pt x="7566025" y="2119312"/>
                </a:lnTo>
                <a:lnTo>
                  <a:pt x="7558087" y="2179637"/>
                </a:lnTo>
                <a:lnTo>
                  <a:pt x="7546975" y="2232025"/>
                </a:lnTo>
                <a:lnTo>
                  <a:pt x="7532687" y="2278062"/>
                </a:lnTo>
                <a:lnTo>
                  <a:pt x="7516812" y="2319337"/>
                </a:lnTo>
                <a:lnTo>
                  <a:pt x="7497762" y="2359025"/>
                </a:lnTo>
                <a:lnTo>
                  <a:pt x="7478712" y="2395537"/>
                </a:lnTo>
                <a:lnTo>
                  <a:pt x="7459662" y="2433637"/>
                </a:lnTo>
                <a:lnTo>
                  <a:pt x="7442200" y="2471737"/>
                </a:lnTo>
                <a:lnTo>
                  <a:pt x="7424737" y="2513012"/>
                </a:lnTo>
                <a:lnTo>
                  <a:pt x="7410450" y="2560637"/>
                </a:lnTo>
                <a:lnTo>
                  <a:pt x="7400925" y="2613025"/>
                </a:lnTo>
                <a:lnTo>
                  <a:pt x="7391400" y="2671762"/>
                </a:lnTo>
                <a:lnTo>
                  <a:pt x="7389812" y="2741612"/>
                </a:lnTo>
                <a:lnTo>
                  <a:pt x="7391400" y="2809875"/>
                </a:lnTo>
                <a:lnTo>
                  <a:pt x="7400925" y="2868612"/>
                </a:lnTo>
                <a:lnTo>
                  <a:pt x="7410450" y="2922587"/>
                </a:lnTo>
                <a:lnTo>
                  <a:pt x="7424737" y="2967037"/>
                </a:lnTo>
                <a:lnTo>
                  <a:pt x="7442200" y="3009900"/>
                </a:lnTo>
                <a:lnTo>
                  <a:pt x="7459662" y="3046412"/>
                </a:lnTo>
                <a:lnTo>
                  <a:pt x="7478712" y="3084512"/>
                </a:lnTo>
                <a:lnTo>
                  <a:pt x="7497762" y="3121025"/>
                </a:lnTo>
                <a:lnTo>
                  <a:pt x="7516812" y="3160712"/>
                </a:lnTo>
                <a:lnTo>
                  <a:pt x="7532687" y="3201987"/>
                </a:lnTo>
                <a:lnTo>
                  <a:pt x="7546975" y="3248025"/>
                </a:lnTo>
                <a:lnTo>
                  <a:pt x="7558087" y="3300412"/>
                </a:lnTo>
                <a:lnTo>
                  <a:pt x="7566025" y="3360737"/>
                </a:lnTo>
                <a:lnTo>
                  <a:pt x="7569200" y="3427412"/>
                </a:lnTo>
                <a:lnTo>
                  <a:pt x="7566025" y="3497262"/>
                </a:lnTo>
                <a:lnTo>
                  <a:pt x="7558087" y="3557587"/>
                </a:lnTo>
                <a:lnTo>
                  <a:pt x="7546975" y="3609975"/>
                </a:lnTo>
                <a:lnTo>
                  <a:pt x="7532687" y="3656012"/>
                </a:lnTo>
                <a:lnTo>
                  <a:pt x="7516812" y="3697287"/>
                </a:lnTo>
                <a:lnTo>
                  <a:pt x="7497762" y="3736975"/>
                </a:lnTo>
                <a:lnTo>
                  <a:pt x="7459662" y="3811587"/>
                </a:lnTo>
                <a:lnTo>
                  <a:pt x="7442200" y="3848100"/>
                </a:lnTo>
                <a:lnTo>
                  <a:pt x="7424737" y="3890962"/>
                </a:lnTo>
                <a:lnTo>
                  <a:pt x="7410450" y="3935412"/>
                </a:lnTo>
                <a:lnTo>
                  <a:pt x="7400925" y="3987800"/>
                </a:lnTo>
                <a:lnTo>
                  <a:pt x="7391400" y="4048125"/>
                </a:lnTo>
                <a:lnTo>
                  <a:pt x="7389812" y="4116387"/>
                </a:lnTo>
                <a:lnTo>
                  <a:pt x="7391400" y="4186237"/>
                </a:lnTo>
                <a:lnTo>
                  <a:pt x="7400925" y="4244975"/>
                </a:lnTo>
                <a:lnTo>
                  <a:pt x="7410450" y="4297362"/>
                </a:lnTo>
                <a:lnTo>
                  <a:pt x="7424737" y="4343400"/>
                </a:lnTo>
                <a:lnTo>
                  <a:pt x="7442200" y="4386262"/>
                </a:lnTo>
                <a:lnTo>
                  <a:pt x="7459662" y="4424362"/>
                </a:lnTo>
                <a:lnTo>
                  <a:pt x="7497762" y="4498975"/>
                </a:lnTo>
                <a:lnTo>
                  <a:pt x="7516812" y="4537075"/>
                </a:lnTo>
                <a:lnTo>
                  <a:pt x="7532687" y="4579937"/>
                </a:lnTo>
                <a:lnTo>
                  <a:pt x="7546975" y="4625975"/>
                </a:lnTo>
                <a:lnTo>
                  <a:pt x="7558087" y="4678362"/>
                </a:lnTo>
                <a:lnTo>
                  <a:pt x="7566025" y="4738687"/>
                </a:lnTo>
                <a:lnTo>
                  <a:pt x="7569200" y="4806950"/>
                </a:lnTo>
                <a:lnTo>
                  <a:pt x="7566025" y="4875212"/>
                </a:lnTo>
                <a:lnTo>
                  <a:pt x="7558087" y="4935537"/>
                </a:lnTo>
                <a:lnTo>
                  <a:pt x="7546975" y="4987925"/>
                </a:lnTo>
                <a:lnTo>
                  <a:pt x="7532687" y="5033962"/>
                </a:lnTo>
                <a:lnTo>
                  <a:pt x="7516812" y="5075237"/>
                </a:lnTo>
                <a:lnTo>
                  <a:pt x="7497762" y="5114925"/>
                </a:lnTo>
                <a:lnTo>
                  <a:pt x="7478712" y="5149850"/>
                </a:lnTo>
                <a:lnTo>
                  <a:pt x="7459662" y="5186362"/>
                </a:lnTo>
                <a:lnTo>
                  <a:pt x="7442200" y="5226050"/>
                </a:lnTo>
                <a:lnTo>
                  <a:pt x="7424737" y="5268912"/>
                </a:lnTo>
                <a:lnTo>
                  <a:pt x="7410450" y="5313362"/>
                </a:lnTo>
                <a:lnTo>
                  <a:pt x="7400925" y="5365750"/>
                </a:lnTo>
                <a:lnTo>
                  <a:pt x="7391400" y="5426075"/>
                </a:lnTo>
                <a:lnTo>
                  <a:pt x="7389812" y="5494337"/>
                </a:lnTo>
                <a:lnTo>
                  <a:pt x="7391400" y="5562600"/>
                </a:lnTo>
                <a:lnTo>
                  <a:pt x="7400925" y="5622925"/>
                </a:lnTo>
                <a:lnTo>
                  <a:pt x="7410450" y="5675312"/>
                </a:lnTo>
                <a:lnTo>
                  <a:pt x="7424737" y="5721350"/>
                </a:lnTo>
                <a:lnTo>
                  <a:pt x="7442200" y="5762625"/>
                </a:lnTo>
                <a:lnTo>
                  <a:pt x="7459662" y="5802312"/>
                </a:lnTo>
                <a:lnTo>
                  <a:pt x="7478712" y="5840412"/>
                </a:lnTo>
                <a:lnTo>
                  <a:pt x="7497762" y="5876925"/>
                </a:lnTo>
                <a:lnTo>
                  <a:pt x="7516812" y="5915025"/>
                </a:lnTo>
                <a:lnTo>
                  <a:pt x="7532687" y="5956300"/>
                </a:lnTo>
                <a:lnTo>
                  <a:pt x="7546975" y="6003925"/>
                </a:lnTo>
                <a:lnTo>
                  <a:pt x="7558087" y="6056312"/>
                </a:lnTo>
                <a:lnTo>
                  <a:pt x="7566025" y="6113462"/>
                </a:lnTo>
                <a:lnTo>
                  <a:pt x="7569200" y="6183312"/>
                </a:lnTo>
                <a:lnTo>
                  <a:pt x="7566025" y="6251575"/>
                </a:lnTo>
                <a:lnTo>
                  <a:pt x="7558087" y="6311900"/>
                </a:lnTo>
                <a:lnTo>
                  <a:pt x="7546975" y="6361112"/>
                </a:lnTo>
                <a:lnTo>
                  <a:pt x="7532687" y="6407150"/>
                </a:lnTo>
                <a:lnTo>
                  <a:pt x="7516812" y="6448425"/>
                </a:lnTo>
                <a:lnTo>
                  <a:pt x="7499350" y="6488112"/>
                </a:lnTo>
                <a:lnTo>
                  <a:pt x="7481887" y="6523037"/>
                </a:lnTo>
                <a:lnTo>
                  <a:pt x="7462837" y="6561137"/>
                </a:lnTo>
                <a:lnTo>
                  <a:pt x="7443787" y="6597650"/>
                </a:lnTo>
                <a:lnTo>
                  <a:pt x="7427912" y="6640512"/>
                </a:lnTo>
                <a:lnTo>
                  <a:pt x="7412037" y="6683375"/>
                </a:lnTo>
                <a:lnTo>
                  <a:pt x="7402512" y="6735762"/>
                </a:lnTo>
                <a:lnTo>
                  <a:pt x="7394575" y="6791325"/>
                </a:lnTo>
                <a:lnTo>
                  <a:pt x="7389812" y="6858000"/>
                </a:lnTo>
                <a:lnTo>
                  <a:pt x="0" y="6858000"/>
                </a:lnTo>
                <a:lnTo>
                  <a:pt x="0" y="0"/>
                </a:lnTo>
                <a:close/>
              </a:path>
            </a:pathLst>
          </a:custGeom>
          <a:solidFill>
            <a:schemeClr val="bg2"/>
          </a:solidFill>
          <a:ln w="0">
            <a:noFill/>
            <a:prstDash val="solid"/>
            <a:round/>
            <a:headEnd/>
            <a:tailEnd/>
          </a:ln>
        </p:spPr>
        <p:txBody>
          <a:bodyPr/>
          <a:lstStyle/>
          <a:p>
            <a:endParaRPr lang="da-DK"/>
          </a:p>
        </p:txBody>
      </p:sp>
      <p:sp>
        <p:nvSpPr>
          <p:cNvPr id="2" name="Titel 1">
            <a:extLst>
              <a:ext uri="{FF2B5EF4-FFF2-40B4-BE49-F238E27FC236}">
                <a16:creationId xmlns:a16="http://schemas.microsoft.com/office/drawing/2014/main" id="{40218459-5CF6-1319-9695-788F44EE84A6}"/>
              </a:ext>
            </a:extLst>
          </p:cNvPr>
          <p:cNvSpPr>
            <a:spLocks noGrp="1"/>
          </p:cNvSpPr>
          <p:nvPr>
            <p:ph type="title"/>
          </p:nvPr>
        </p:nvSpPr>
        <p:spPr>
          <a:xfrm>
            <a:off x="765051" y="382385"/>
            <a:ext cx="6015897" cy="1492132"/>
          </a:xfrm>
        </p:spPr>
        <p:txBody>
          <a:bodyPr vert="horz" lIns="91440" tIns="45720" rIns="91440" bIns="45720" rtlCol="0" anchor="t">
            <a:normAutofit/>
          </a:bodyPr>
          <a:lstStyle/>
          <a:p>
            <a:r>
              <a:rPr lang="en-US"/>
              <a:t>Dagens skarpe plan</a:t>
            </a:r>
          </a:p>
        </p:txBody>
      </p:sp>
      <p:sp>
        <p:nvSpPr>
          <p:cNvPr id="1052" name="Rectangle 1051">
            <a:extLst>
              <a:ext uri="{FF2B5EF4-FFF2-40B4-BE49-F238E27FC236}">
                <a16:creationId xmlns:a16="http://schemas.microsoft.com/office/drawing/2014/main" id="{F7E0AF57-42C6-4312-BEDF-A384DC8E42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da-DK"/>
          </a:p>
        </p:txBody>
      </p:sp>
      <p:graphicFrame>
        <p:nvGraphicFramePr>
          <p:cNvPr id="1054" name="Pladsholder til indhold 2">
            <a:extLst>
              <a:ext uri="{FF2B5EF4-FFF2-40B4-BE49-F238E27FC236}">
                <a16:creationId xmlns:a16="http://schemas.microsoft.com/office/drawing/2014/main" id="{C64221BB-CD92-0CE1-9CEF-BD679C344F5C}"/>
              </a:ext>
            </a:extLst>
          </p:cNvPr>
          <p:cNvGraphicFramePr>
            <a:graphicFrameLocks noGrp="1"/>
          </p:cNvGraphicFramePr>
          <p:nvPr>
            <p:ph sz="half" idx="1"/>
            <p:extLst>
              <p:ext uri="{D42A27DB-BD31-4B8C-83A1-F6EECF244321}">
                <p14:modId xmlns:p14="http://schemas.microsoft.com/office/powerpoint/2010/main" val="4018129928"/>
              </p:ext>
            </p:extLst>
          </p:nvPr>
        </p:nvGraphicFramePr>
        <p:xfrm>
          <a:off x="765051" y="2286001"/>
          <a:ext cx="6015897" cy="35935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34" name="Picture 10" descr="Invention Wheel Photos and Images &amp; Pictures | Shutterstock">
            <a:extLst>
              <a:ext uri="{FF2B5EF4-FFF2-40B4-BE49-F238E27FC236}">
                <a16:creationId xmlns:a16="http://schemas.microsoft.com/office/drawing/2014/main" id="{249C829D-761F-F096-6F88-DFC1960CFA2C}"/>
              </a:ext>
            </a:extLst>
          </p:cNvPr>
          <p:cNvPicPr>
            <a:picLocks noGrp="1" noChangeAspect="1" noChangeArrowheads="1"/>
          </p:cNvPicPr>
          <p:nvPr>
            <p:ph sz="half" idx="2"/>
          </p:nvPr>
        </p:nvPicPr>
        <p:blipFill>
          <a:blip r:embed="rId7">
            <a:extLst>
              <a:ext uri="{28A0092B-C50C-407E-A947-70E740481C1C}">
                <a14:useLocalDpi xmlns:a14="http://schemas.microsoft.com/office/drawing/2010/main" val="0"/>
              </a:ext>
            </a:extLst>
          </a:blip>
          <a:srcRect/>
          <a:stretch>
            <a:fillRect/>
          </a:stretch>
        </p:blipFill>
        <p:spPr bwMode="auto">
          <a:xfrm>
            <a:off x="7262535" y="1967024"/>
            <a:ext cx="4009490" cy="3717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82690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A29A62-3B63-51E5-E8F5-28DFE56C2C53}"/>
              </a:ext>
            </a:extLst>
          </p:cNvPr>
          <p:cNvSpPr>
            <a:spLocks noGrp="1"/>
          </p:cNvSpPr>
          <p:nvPr>
            <p:ph type="title"/>
          </p:nvPr>
        </p:nvSpPr>
        <p:spPr/>
        <p:txBody>
          <a:bodyPr/>
          <a:lstStyle/>
          <a:p>
            <a:r>
              <a:rPr lang="da-DK" dirty="0"/>
              <a:t>Definition(er) på teknologi</a:t>
            </a:r>
          </a:p>
        </p:txBody>
      </p:sp>
      <p:sp>
        <p:nvSpPr>
          <p:cNvPr id="3" name="Pladsholder til indhold 2">
            <a:extLst>
              <a:ext uri="{FF2B5EF4-FFF2-40B4-BE49-F238E27FC236}">
                <a16:creationId xmlns:a16="http://schemas.microsoft.com/office/drawing/2014/main" id="{D2B97155-9DDD-4569-5B7A-940608075DD4}"/>
              </a:ext>
            </a:extLst>
          </p:cNvPr>
          <p:cNvSpPr>
            <a:spLocks noGrp="1"/>
          </p:cNvSpPr>
          <p:nvPr>
            <p:ph sz="half" idx="1"/>
          </p:nvPr>
        </p:nvSpPr>
        <p:spPr/>
        <p:txBody>
          <a:bodyPr/>
          <a:lstStyle/>
          <a:p>
            <a:r>
              <a:rPr lang="da-DK" sz="2400" dirty="0"/>
              <a:t>Forskellige definitioner</a:t>
            </a:r>
          </a:p>
          <a:p>
            <a:pPr lvl="1"/>
            <a:r>
              <a:rPr lang="da-DK" sz="2000" dirty="0"/>
              <a:t>Genstand</a:t>
            </a:r>
          </a:p>
          <a:p>
            <a:pPr lvl="1"/>
            <a:r>
              <a:rPr lang="da-DK" sz="2000" dirty="0"/>
              <a:t>Viden</a:t>
            </a:r>
          </a:p>
          <a:p>
            <a:pPr lvl="1"/>
            <a:r>
              <a:rPr lang="da-DK" sz="2000" dirty="0"/>
              <a:t>Praksis</a:t>
            </a:r>
          </a:p>
          <a:p>
            <a:r>
              <a:rPr lang="da-DK" sz="2400" dirty="0"/>
              <a:t>Vores tilgang: En treenighed</a:t>
            </a:r>
          </a:p>
          <a:p>
            <a:pPr lvl="1"/>
            <a:r>
              <a:rPr lang="da-DK" sz="2000" dirty="0"/>
              <a:t>Genstand + Viden + Praksis = teknologi</a:t>
            </a:r>
          </a:p>
          <a:p>
            <a:pPr lvl="1"/>
            <a:endParaRPr lang="da-DK" dirty="0"/>
          </a:p>
        </p:txBody>
      </p:sp>
      <p:sp>
        <p:nvSpPr>
          <p:cNvPr id="4" name="Pladsholder til indhold 3">
            <a:extLst>
              <a:ext uri="{FF2B5EF4-FFF2-40B4-BE49-F238E27FC236}">
                <a16:creationId xmlns:a16="http://schemas.microsoft.com/office/drawing/2014/main" id="{B5E3E0BF-4F00-973B-669D-FA413B4F8975}"/>
              </a:ext>
            </a:extLst>
          </p:cNvPr>
          <p:cNvSpPr>
            <a:spLocks noGrp="1"/>
          </p:cNvSpPr>
          <p:nvPr>
            <p:ph sz="half" idx="2"/>
          </p:nvPr>
        </p:nvSpPr>
        <p:spPr>
          <a:xfrm>
            <a:off x="6647796" y="2285999"/>
            <a:ext cx="4800600" cy="4189615"/>
          </a:xfrm>
        </p:spPr>
        <p:txBody>
          <a:bodyPr/>
          <a:lstStyle/>
          <a:p>
            <a:r>
              <a:rPr lang="da-DK" dirty="0"/>
              <a:t>David Nye, teknologihistoriker:</a:t>
            </a:r>
          </a:p>
          <a:p>
            <a:pPr marL="0" indent="0">
              <a:buNone/>
            </a:pPr>
            <a:r>
              <a:rPr lang="da-DK" dirty="0"/>
              <a:t>	”… </a:t>
            </a:r>
            <a:r>
              <a:rPr lang="da-DK" b="0" i="0" dirty="0">
                <a:effectLst/>
              </a:rPr>
              <a:t>vi skal forstå 	teknologiudvikling 	og teknologibrug som led i 	bredere sociale og kulturelle 	forandringsprocesser… Fælles er, at 	teknologierne ikke forstås som en 	naturkraft eller udefrakommende 	"meteor", der med ét forandrer alt, 	men derimod som en forlængelse af 	menneskelige aktiviteter, som Nye 	præcist opsummerer det.”</a:t>
            </a:r>
            <a:br>
              <a:rPr lang="da-DK" b="0" i="0" dirty="0">
                <a:effectLst/>
              </a:rPr>
            </a:br>
            <a:r>
              <a:rPr lang="da-DK" b="0" i="0" dirty="0">
                <a:effectLst/>
              </a:rPr>
              <a:t>(</a:t>
            </a:r>
            <a:r>
              <a:rPr lang="da-DK" b="0" i="1" dirty="0">
                <a:effectLst/>
              </a:rPr>
              <a:t>Idéhistorie</a:t>
            </a:r>
            <a:r>
              <a:rPr lang="da-DK" b="0" dirty="0">
                <a:effectLst/>
              </a:rPr>
              <a:t>, kapitel 1.2, Systime)</a:t>
            </a:r>
            <a:endParaRPr lang="da-DK" dirty="0"/>
          </a:p>
        </p:txBody>
      </p:sp>
    </p:spTree>
    <p:extLst>
      <p:ext uri="{BB962C8B-B14F-4D97-AF65-F5344CB8AC3E}">
        <p14:creationId xmlns:p14="http://schemas.microsoft.com/office/powerpoint/2010/main" val="7301414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026" name="Picture 2" descr="Inventor | Leonardo Da Vinci - The Genius">
            <a:extLst>
              <a:ext uri="{FF2B5EF4-FFF2-40B4-BE49-F238E27FC236}">
                <a16:creationId xmlns:a16="http://schemas.microsoft.com/office/drawing/2014/main" id="{F044D342-07BA-3473-E92F-73911E6C96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8612" r="31580"/>
          <a:stretch/>
        </p:blipFill>
        <p:spPr bwMode="auto">
          <a:xfrm>
            <a:off x="7338646" y="10"/>
            <a:ext cx="4853354"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1" name="Freeform 10">
            <a:extLst>
              <a:ext uri="{FF2B5EF4-FFF2-40B4-BE49-F238E27FC236}">
                <a16:creationId xmlns:a16="http://schemas.microsoft.com/office/drawing/2014/main" id="{FF606621-EDD0-4CB0-B5A0-2BD458842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7569200" cy="6858000"/>
          </a:xfrm>
          <a:custGeom>
            <a:avLst/>
            <a:gdLst>
              <a:gd name="connsiteX0" fmla="*/ 0 w 7569200"/>
              <a:gd name="connsiteY0" fmla="*/ 0 h 6858000"/>
              <a:gd name="connsiteX1" fmla="*/ 7389812 w 7569200"/>
              <a:gd name="connsiteY1" fmla="*/ 0 h 6858000"/>
              <a:gd name="connsiteX2" fmla="*/ 7394575 w 7569200"/>
              <a:gd name="connsiteY2" fmla="*/ 66675 h 6858000"/>
              <a:gd name="connsiteX3" fmla="*/ 7402512 w 7569200"/>
              <a:gd name="connsiteY3" fmla="*/ 122237 h 6858000"/>
              <a:gd name="connsiteX4" fmla="*/ 7412037 w 7569200"/>
              <a:gd name="connsiteY4" fmla="*/ 174625 h 6858000"/>
              <a:gd name="connsiteX5" fmla="*/ 7427912 w 7569200"/>
              <a:gd name="connsiteY5" fmla="*/ 217487 h 6858000"/>
              <a:gd name="connsiteX6" fmla="*/ 7443787 w 7569200"/>
              <a:gd name="connsiteY6" fmla="*/ 260350 h 6858000"/>
              <a:gd name="connsiteX7" fmla="*/ 7462837 w 7569200"/>
              <a:gd name="connsiteY7" fmla="*/ 296862 h 6858000"/>
              <a:gd name="connsiteX8" fmla="*/ 7481887 w 7569200"/>
              <a:gd name="connsiteY8" fmla="*/ 334962 h 6858000"/>
              <a:gd name="connsiteX9" fmla="*/ 7499350 w 7569200"/>
              <a:gd name="connsiteY9" fmla="*/ 369887 h 6858000"/>
              <a:gd name="connsiteX10" fmla="*/ 7516812 w 7569200"/>
              <a:gd name="connsiteY10" fmla="*/ 409575 h 6858000"/>
              <a:gd name="connsiteX11" fmla="*/ 7532687 w 7569200"/>
              <a:gd name="connsiteY11" fmla="*/ 450850 h 6858000"/>
              <a:gd name="connsiteX12" fmla="*/ 7546975 w 7569200"/>
              <a:gd name="connsiteY12" fmla="*/ 496887 h 6858000"/>
              <a:gd name="connsiteX13" fmla="*/ 7558087 w 7569200"/>
              <a:gd name="connsiteY13" fmla="*/ 546100 h 6858000"/>
              <a:gd name="connsiteX14" fmla="*/ 7566025 w 7569200"/>
              <a:gd name="connsiteY14" fmla="*/ 606425 h 6858000"/>
              <a:gd name="connsiteX15" fmla="*/ 7569200 w 7569200"/>
              <a:gd name="connsiteY15" fmla="*/ 673100 h 6858000"/>
              <a:gd name="connsiteX16" fmla="*/ 7566025 w 7569200"/>
              <a:gd name="connsiteY16" fmla="*/ 744537 h 6858000"/>
              <a:gd name="connsiteX17" fmla="*/ 7558087 w 7569200"/>
              <a:gd name="connsiteY17" fmla="*/ 801687 h 6858000"/>
              <a:gd name="connsiteX18" fmla="*/ 7546975 w 7569200"/>
              <a:gd name="connsiteY18" fmla="*/ 854075 h 6858000"/>
              <a:gd name="connsiteX19" fmla="*/ 7532687 w 7569200"/>
              <a:gd name="connsiteY19" fmla="*/ 901700 h 6858000"/>
              <a:gd name="connsiteX20" fmla="*/ 7516812 w 7569200"/>
              <a:gd name="connsiteY20" fmla="*/ 942975 h 6858000"/>
              <a:gd name="connsiteX21" fmla="*/ 7497762 w 7569200"/>
              <a:gd name="connsiteY21" fmla="*/ 981075 h 6858000"/>
              <a:gd name="connsiteX22" fmla="*/ 7478712 w 7569200"/>
              <a:gd name="connsiteY22" fmla="*/ 1017587 h 6858000"/>
              <a:gd name="connsiteX23" fmla="*/ 7459662 w 7569200"/>
              <a:gd name="connsiteY23" fmla="*/ 1055687 h 6858000"/>
              <a:gd name="connsiteX24" fmla="*/ 7442200 w 7569200"/>
              <a:gd name="connsiteY24" fmla="*/ 1095375 h 6858000"/>
              <a:gd name="connsiteX25" fmla="*/ 7424737 w 7569200"/>
              <a:gd name="connsiteY25" fmla="*/ 1136650 h 6858000"/>
              <a:gd name="connsiteX26" fmla="*/ 7410450 w 7569200"/>
              <a:gd name="connsiteY26" fmla="*/ 1182687 h 6858000"/>
              <a:gd name="connsiteX27" fmla="*/ 7400925 w 7569200"/>
              <a:gd name="connsiteY27" fmla="*/ 1235075 h 6858000"/>
              <a:gd name="connsiteX28" fmla="*/ 7391400 w 7569200"/>
              <a:gd name="connsiteY28" fmla="*/ 1295400 h 6858000"/>
              <a:gd name="connsiteX29" fmla="*/ 7389812 w 7569200"/>
              <a:gd name="connsiteY29" fmla="*/ 1363662 h 6858000"/>
              <a:gd name="connsiteX30" fmla="*/ 7391400 w 7569200"/>
              <a:gd name="connsiteY30" fmla="*/ 1431925 h 6858000"/>
              <a:gd name="connsiteX31" fmla="*/ 7400925 w 7569200"/>
              <a:gd name="connsiteY31" fmla="*/ 1492250 h 6858000"/>
              <a:gd name="connsiteX32" fmla="*/ 7410450 w 7569200"/>
              <a:gd name="connsiteY32" fmla="*/ 1544637 h 6858000"/>
              <a:gd name="connsiteX33" fmla="*/ 7424737 w 7569200"/>
              <a:gd name="connsiteY33" fmla="*/ 1589087 h 6858000"/>
              <a:gd name="connsiteX34" fmla="*/ 7442200 w 7569200"/>
              <a:gd name="connsiteY34" fmla="*/ 1631950 h 6858000"/>
              <a:gd name="connsiteX35" fmla="*/ 7459662 w 7569200"/>
              <a:gd name="connsiteY35" fmla="*/ 1671637 h 6858000"/>
              <a:gd name="connsiteX36" fmla="*/ 7478712 w 7569200"/>
              <a:gd name="connsiteY36" fmla="*/ 1708150 h 6858000"/>
              <a:gd name="connsiteX37" fmla="*/ 7497762 w 7569200"/>
              <a:gd name="connsiteY37" fmla="*/ 1743075 h 6858000"/>
              <a:gd name="connsiteX38" fmla="*/ 7516812 w 7569200"/>
              <a:gd name="connsiteY38" fmla="*/ 1782762 h 6858000"/>
              <a:gd name="connsiteX39" fmla="*/ 7532687 w 7569200"/>
              <a:gd name="connsiteY39" fmla="*/ 1824037 h 6858000"/>
              <a:gd name="connsiteX40" fmla="*/ 7546975 w 7569200"/>
              <a:gd name="connsiteY40" fmla="*/ 1870075 h 6858000"/>
              <a:gd name="connsiteX41" fmla="*/ 7558087 w 7569200"/>
              <a:gd name="connsiteY41" fmla="*/ 1922462 h 6858000"/>
              <a:gd name="connsiteX42" fmla="*/ 7566025 w 7569200"/>
              <a:gd name="connsiteY42" fmla="*/ 1982787 h 6858000"/>
              <a:gd name="connsiteX43" fmla="*/ 7569200 w 7569200"/>
              <a:gd name="connsiteY43" fmla="*/ 2051050 h 6858000"/>
              <a:gd name="connsiteX44" fmla="*/ 7566025 w 7569200"/>
              <a:gd name="connsiteY44" fmla="*/ 2119312 h 6858000"/>
              <a:gd name="connsiteX45" fmla="*/ 7558087 w 7569200"/>
              <a:gd name="connsiteY45" fmla="*/ 2179637 h 6858000"/>
              <a:gd name="connsiteX46" fmla="*/ 7546975 w 7569200"/>
              <a:gd name="connsiteY46" fmla="*/ 2232025 h 6858000"/>
              <a:gd name="connsiteX47" fmla="*/ 7532687 w 7569200"/>
              <a:gd name="connsiteY47" fmla="*/ 2278062 h 6858000"/>
              <a:gd name="connsiteX48" fmla="*/ 7516812 w 7569200"/>
              <a:gd name="connsiteY48" fmla="*/ 2319337 h 6858000"/>
              <a:gd name="connsiteX49" fmla="*/ 7497762 w 7569200"/>
              <a:gd name="connsiteY49" fmla="*/ 2359025 h 6858000"/>
              <a:gd name="connsiteX50" fmla="*/ 7478712 w 7569200"/>
              <a:gd name="connsiteY50" fmla="*/ 2395537 h 6858000"/>
              <a:gd name="connsiteX51" fmla="*/ 7459662 w 7569200"/>
              <a:gd name="connsiteY51" fmla="*/ 2433637 h 6858000"/>
              <a:gd name="connsiteX52" fmla="*/ 7442200 w 7569200"/>
              <a:gd name="connsiteY52" fmla="*/ 2471737 h 6858000"/>
              <a:gd name="connsiteX53" fmla="*/ 7424737 w 7569200"/>
              <a:gd name="connsiteY53" fmla="*/ 2513012 h 6858000"/>
              <a:gd name="connsiteX54" fmla="*/ 7410450 w 7569200"/>
              <a:gd name="connsiteY54" fmla="*/ 2560637 h 6858000"/>
              <a:gd name="connsiteX55" fmla="*/ 7400925 w 7569200"/>
              <a:gd name="connsiteY55" fmla="*/ 2613025 h 6858000"/>
              <a:gd name="connsiteX56" fmla="*/ 7391400 w 7569200"/>
              <a:gd name="connsiteY56" fmla="*/ 2671762 h 6858000"/>
              <a:gd name="connsiteX57" fmla="*/ 7389812 w 7569200"/>
              <a:gd name="connsiteY57" fmla="*/ 2741612 h 6858000"/>
              <a:gd name="connsiteX58" fmla="*/ 7391400 w 7569200"/>
              <a:gd name="connsiteY58" fmla="*/ 2809875 h 6858000"/>
              <a:gd name="connsiteX59" fmla="*/ 7400925 w 7569200"/>
              <a:gd name="connsiteY59" fmla="*/ 2868612 h 6858000"/>
              <a:gd name="connsiteX60" fmla="*/ 7410450 w 7569200"/>
              <a:gd name="connsiteY60" fmla="*/ 2922587 h 6858000"/>
              <a:gd name="connsiteX61" fmla="*/ 7424737 w 7569200"/>
              <a:gd name="connsiteY61" fmla="*/ 2967037 h 6858000"/>
              <a:gd name="connsiteX62" fmla="*/ 7442200 w 7569200"/>
              <a:gd name="connsiteY62" fmla="*/ 3009900 h 6858000"/>
              <a:gd name="connsiteX63" fmla="*/ 7459662 w 7569200"/>
              <a:gd name="connsiteY63" fmla="*/ 3046412 h 6858000"/>
              <a:gd name="connsiteX64" fmla="*/ 7478712 w 7569200"/>
              <a:gd name="connsiteY64" fmla="*/ 3084512 h 6858000"/>
              <a:gd name="connsiteX65" fmla="*/ 7497762 w 7569200"/>
              <a:gd name="connsiteY65" fmla="*/ 3121025 h 6858000"/>
              <a:gd name="connsiteX66" fmla="*/ 7516812 w 7569200"/>
              <a:gd name="connsiteY66" fmla="*/ 3160712 h 6858000"/>
              <a:gd name="connsiteX67" fmla="*/ 7532687 w 7569200"/>
              <a:gd name="connsiteY67" fmla="*/ 3201987 h 6858000"/>
              <a:gd name="connsiteX68" fmla="*/ 7546975 w 7569200"/>
              <a:gd name="connsiteY68" fmla="*/ 3248025 h 6858000"/>
              <a:gd name="connsiteX69" fmla="*/ 7558087 w 7569200"/>
              <a:gd name="connsiteY69" fmla="*/ 3300412 h 6858000"/>
              <a:gd name="connsiteX70" fmla="*/ 7566025 w 7569200"/>
              <a:gd name="connsiteY70" fmla="*/ 3360737 h 6858000"/>
              <a:gd name="connsiteX71" fmla="*/ 7569200 w 7569200"/>
              <a:gd name="connsiteY71" fmla="*/ 3427412 h 6858000"/>
              <a:gd name="connsiteX72" fmla="*/ 7566025 w 7569200"/>
              <a:gd name="connsiteY72" fmla="*/ 3497262 h 6858000"/>
              <a:gd name="connsiteX73" fmla="*/ 7558087 w 7569200"/>
              <a:gd name="connsiteY73" fmla="*/ 3557587 h 6858000"/>
              <a:gd name="connsiteX74" fmla="*/ 7546975 w 7569200"/>
              <a:gd name="connsiteY74" fmla="*/ 3609975 h 6858000"/>
              <a:gd name="connsiteX75" fmla="*/ 7532687 w 7569200"/>
              <a:gd name="connsiteY75" fmla="*/ 3656012 h 6858000"/>
              <a:gd name="connsiteX76" fmla="*/ 7516812 w 7569200"/>
              <a:gd name="connsiteY76" fmla="*/ 3697287 h 6858000"/>
              <a:gd name="connsiteX77" fmla="*/ 7497762 w 7569200"/>
              <a:gd name="connsiteY77" fmla="*/ 3736975 h 6858000"/>
              <a:gd name="connsiteX78" fmla="*/ 7459662 w 7569200"/>
              <a:gd name="connsiteY78" fmla="*/ 3811587 h 6858000"/>
              <a:gd name="connsiteX79" fmla="*/ 7442200 w 7569200"/>
              <a:gd name="connsiteY79" fmla="*/ 3848100 h 6858000"/>
              <a:gd name="connsiteX80" fmla="*/ 7424737 w 7569200"/>
              <a:gd name="connsiteY80" fmla="*/ 3890962 h 6858000"/>
              <a:gd name="connsiteX81" fmla="*/ 7410450 w 7569200"/>
              <a:gd name="connsiteY81" fmla="*/ 3935412 h 6858000"/>
              <a:gd name="connsiteX82" fmla="*/ 7400925 w 7569200"/>
              <a:gd name="connsiteY82" fmla="*/ 3987800 h 6858000"/>
              <a:gd name="connsiteX83" fmla="*/ 7391400 w 7569200"/>
              <a:gd name="connsiteY83" fmla="*/ 4048125 h 6858000"/>
              <a:gd name="connsiteX84" fmla="*/ 7389812 w 7569200"/>
              <a:gd name="connsiteY84" fmla="*/ 4116387 h 6858000"/>
              <a:gd name="connsiteX85" fmla="*/ 7391400 w 7569200"/>
              <a:gd name="connsiteY85" fmla="*/ 4186237 h 6858000"/>
              <a:gd name="connsiteX86" fmla="*/ 7400925 w 7569200"/>
              <a:gd name="connsiteY86" fmla="*/ 4244975 h 6858000"/>
              <a:gd name="connsiteX87" fmla="*/ 7410450 w 7569200"/>
              <a:gd name="connsiteY87" fmla="*/ 4297362 h 6858000"/>
              <a:gd name="connsiteX88" fmla="*/ 7424737 w 7569200"/>
              <a:gd name="connsiteY88" fmla="*/ 4343400 h 6858000"/>
              <a:gd name="connsiteX89" fmla="*/ 7442200 w 7569200"/>
              <a:gd name="connsiteY89" fmla="*/ 4386262 h 6858000"/>
              <a:gd name="connsiteX90" fmla="*/ 7459662 w 7569200"/>
              <a:gd name="connsiteY90" fmla="*/ 4424362 h 6858000"/>
              <a:gd name="connsiteX91" fmla="*/ 7497762 w 7569200"/>
              <a:gd name="connsiteY91" fmla="*/ 4498975 h 6858000"/>
              <a:gd name="connsiteX92" fmla="*/ 7516812 w 7569200"/>
              <a:gd name="connsiteY92" fmla="*/ 4537075 h 6858000"/>
              <a:gd name="connsiteX93" fmla="*/ 7532687 w 7569200"/>
              <a:gd name="connsiteY93" fmla="*/ 4579937 h 6858000"/>
              <a:gd name="connsiteX94" fmla="*/ 7546975 w 7569200"/>
              <a:gd name="connsiteY94" fmla="*/ 4625975 h 6858000"/>
              <a:gd name="connsiteX95" fmla="*/ 7558087 w 7569200"/>
              <a:gd name="connsiteY95" fmla="*/ 4678362 h 6858000"/>
              <a:gd name="connsiteX96" fmla="*/ 7566025 w 7569200"/>
              <a:gd name="connsiteY96" fmla="*/ 4738687 h 6858000"/>
              <a:gd name="connsiteX97" fmla="*/ 7569200 w 7569200"/>
              <a:gd name="connsiteY97" fmla="*/ 4806950 h 6858000"/>
              <a:gd name="connsiteX98" fmla="*/ 7566025 w 7569200"/>
              <a:gd name="connsiteY98" fmla="*/ 4875212 h 6858000"/>
              <a:gd name="connsiteX99" fmla="*/ 7558087 w 7569200"/>
              <a:gd name="connsiteY99" fmla="*/ 4935537 h 6858000"/>
              <a:gd name="connsiteX100" fmla="*/ 7546975 w 7569200"/>
              <a:gd name="connsiteY100" fmla="*/ 4987925 h 6858000"/>
              <a:gd name="connsiteX101" fmla="*/ 7532687 w 7569200"/>
              <a:gd name="connsiteY101" fmla="*/ 5033962 h 6858000"/>
              <a:gd name="connsiteX102" fmla="*/ 7516812 w 7569200"/>
              <a:gd name="connsiteY102" fmla="*/ 5075237 h 6858000"/>
              <a:gd name="connsiteX103" fmla="*/ 7497762 w 7569200"/>
              <a:gd name="connsiteY103" fmla="*/ 5114925 h 6858000"/>
              <a:gd name="connsiteX104" fmla="*/ 7478712 w 7569200"/>
              <a:gd name="connsiteY104" fmla="*/ 5149850 h 6858000"/>
              <a:gd name="connsiteX105" fmla="*/ 7459662 w 7569200"/>
              <a:gd name="connsiteY105" fmla="*/ 5186362 h 6858000"/>
              <a:gd name="connsiteX106" fmla="*/ 7442200 w 7569200"/>
              <a:gd name="connsiteY106" fmla="*/ 5226050 h 6858000"/>
              <a:gd name="connsiteX107" fmla="*/ 7424737 w 7569200"/>
              <a:gd name="connsiteY107" fmla="*/ 5268912 h 6858000"/>
              <a:gd name="connsiteX108" fmla="*/ 7410450 w 7569200"/>
              <a:gd name="connsiteY108" fmla="*/ 5313362 h 6858000"/>
              <a:gd name="connsiteX109" fmla="*/ 7400925 w 7569200"/>
              <a:gd name="connsiteY109" fmla="*/ 5365750 h 6858000"/>
              <a:gd name="connsiteX110" fmla="*/ 7391400 w 7569200"/>
              <a:gd name="connsiteY110" fmla="*/ 5426075 h 6858000"/>
              <a:gd name="connsiteX111" fmla="*/ 7389812 w 7569200"/>
              <a:gd name="connsiteY111" fmla="*/ 5494337 h 6858000"/>
              <a:gd name="connsiteX112" fmla="*/ 7391400 w 7569200"/>
              <a:gd name="connsiteY112" fmla="*/ 5562600 h 6858000"/>
              <a:gd name="connsiteX113" fmla="*/ 7400925 w 7569200"/>
              <a:gd name="connsiteY113" fmla="*/ 5622925 h 6858000"/>
              <a:gd name="connsiteX114" fmla="*/ 7410450 w 7569200"/>
              <a:gd name="connsiteY114" fmla="*/ 5675312 h 6858000"/>
              <a:gd name="connsiteX115" fmla="*/ 7424737 w 7569200"/>
              <a:gd name="connsiteY115" fmla="*/ 5721350 h 6858000"/>
              <a:gd name="connsiteX116" fmla="*/ 7442200 w 7569200"/>
              <a:gd name="connsiteY116" fmla="*/ 5762625 h 6858000"/>
              <a:gd name="connsiteX117" fmla="*/ 7459662 w 7569200"/>
              <a:gd name="connsiteY117" fmla="*/ 5802312 h 6858000"/>
              <a:gd name="connsiteX118" fmla="*/ 7478712 w 7569200"/>
              <a:gd name="connsiteY118" fmla="*/ 5840412 h 6858000"/>
              <a:gd name="connsiteX119" fmla="*/ 7497762 w 7569200"/>
              <a:gd name="connsiteY119" fmla="*/ 5876925 h 6858000"/>
              <a:gd name="connsiteX120" fmla="*/ 7516812 w 7569200"/>
              <a:gd name="connsiteY120" fmla="*/ 5915025 h 6858000"/>
              <a:gd name="connsiteX121" fmla="*/ 7532687 w 7569200"/>
              <a:gd name="connsiteY121" fmla="*/ 5956300 h 6858000"/>
              <a:gd name="connsiteX122" fmla="*/ 7546975 w 7569200"/>
              <a:gd name="connsiteY122" fmla="*/ 6003925 h 6858000"/>
              <a:gd name="connsiteX123" fmla="*/ 7558087 w 7569200"/>
              <a:gd name="connsiteY123" fmla="*/ 6056312 h 6858000"/>
              <a:gd name="connsiteX124" fmla="*/ 7566025 w 7569200"/>
              <a:gd name="connsiteY124" fmla="*/ 6113462 h 6858000"/>
              <a:gd name="connsiteX125" fmla="*/ 7569200 w 7569200"/>
              <a:gd name="connsiteY125" fmla="*/ 6183312 h 6858000"/>
              <a:gd name="connsiteX126" fmla="*/ 7566025 w 7569200"/>
              <a:gd name="connsiteY126" fmla="*/ 6251575 h 6858000"/>
              <a:gd name="connsiteX127" fmla="*/ 7558087 w 7569200"/>
              <a:gd name="connsiteY127" fmla="*/ 6311900 h 6858000"/>
              <a:gd name="connsiteX128" fmla="*/ 7546975 w 7569200"/>
              <a:gd name="connsiteY128" fmla="*/ 6361112 h 6858000"/>
              <a:gd name="connsiteX129" fmla="*/ 7532687 w 7569200"/>
              <a:gd name="connsiteY129" fmla="*/ 6407150 h 6858000"/>
              <a:gd name="connsiteX130" fmla="*/ 7516812 w 7569200"/>
              <a:gd name="connsiteY130" fmla="*/ 6448425 h 6858000"/>
              <a:gd name="connsiteX131" fmla="*/ 7499350 w 7569200"/>
              <a:gd name="connsiteY131" fmla="*/ 6488112 h 6858000"/>
              <a:gd name="connsiteX132" fmla="*/ 7481887 w 7569200"/>
              <a:gd name="connsiteY132" fmla="*/ 6523037 h 6858000"/>
              <a:gd name="connsiteX133" fmla="*/ 7462837 w 7569200"/>
              <a:gd name="connsiteY133" fmla="*/ 6561137 h 6858000"/>
              <a:gd name="connsiteX134" fmla="*/ 7443787 w 7569200"/>
              <a:gd name="connsiteY134" fmla="*/ 6597650 h 6858000"/>
              <a:gd name="connsiteX135" fmla="*/ 7427912 w 7569200"/>
              <a:gd name="connsiteY135" fmla="*/ 6640512 h 6858000"/>
              <a:gd name="connsiteX136" fmla="*/ 7412037 w 7569200"/>
              <a:gd name="connsiteY136" fmla="*/ 6683375 h 6858000"/>
              <a:gd name="connsiteX137" fmla="*/ 7402512 w 7569200"/>
              <a:gd name="connsiteY137" fmla="*/ 6735762 h 6858000"/>
              <a:gd name="connsiteX138" fmla="*/ 7394575 w 7569200"/>
              <a:gd name="connsiteY138" fmla="*/ 6791325 h 6858000"/>
              <a:gd name="connsiteX139" fmla="*/ 7389812 w 7569200"/>
              <a:gd name="connsiteY139" fmla="*/ 6858000 h 6858000"/>
              <a:gd name="connsiteX140" fmla="*/ 0 w 7569200"/>
              <a:gd name="connsiteY140" fmla="*/ 6858000 h 6858000"/>
              <a:gd name="connsiteX141" fmla="*/ 0 w 7569200"/>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569200" h="6858000">
                <a:moveTo>
                  <a:pt x="0" y="0"/>
                </a:moveTo>
                <a:lnTo>
                  <a:pt x="7389812" y="0"/>
                </a:lnTo>
                <a:lnTo>
                  <a:pt x="7394575" y="66675"/>
                </a:lnTo>
                <a:lnTo>
                  <a:pt x="7402512" y="122237"/>
                </a:lnTo>
                <a:lnTo>
                  <a:pt x="7412037" y="174625"/>
                </a:lnTo>
                <a:lnTo>
                  <a:pt x="7427912" y="217487"/>
                </a:lnTo>
                <a:lnTo>
                  <a:pt x="7443787" y="260350"/>
                </a:lnTo>
                <a:lnTo>
                  <a:pt x="7462837" y="296862"/>
                </a:lnTo>
                <a:lnTo>
                  <a:pt x="7481887" y="334962"/>
                </a:lnTo>
                <a:lnTo>
                  <a:pt x="7499350" y="369887"/>
                </a:lnTo>
                <a:lnTo>
                  <a:pt x="7516812" y="409575"/>
                </a:lnTo>
                <a:lnTo>
                  <a:pt x="7532687" y="450850"/>
                </a:lnTo>
                <a:lnTo>
                  <a:pt x="7546975" y="496887"/>
                </a:lnTo>
                <a:lnTo>
                  <a:pt x="7558087" y="546100"/>
                </a:lnTo>
                <a:lnTo>
                  <a:pt x="7566025" y="606425"/>
                </a:lnTo>
                <a:lnTo>
                  <a:pt x="7569200" y="673100"/>
                </a:lnTo>
                <a:lnTo>
                  <a:pt x="7566025" y="744537"/>
                </a:lnTo>
                <a:lnTo>
                  <a:pt x="7558087" y="801687"/>
                </a:lnTo>
                <a:lnTo>
                  <a:pt x="7546975" y="854075"/>
                </a:lnTo>
                <a:lnTo>
                  <a:pt x="7532687" y="901700"/>
                </a:lnTo>
                <a:lnTo>
                  <a:pt x="7516812" y="942975"/>
                </a:lnTo>
                <a:lnTo>
                  <a:pt x="7497762" y="981075"/>
                </a:lnTo>
                <a:lnTo>
                  <a:pt x="7478712" y="1017587"/>
                </a:lnTo>
                <a:lnTo>
                  <a:pt x="7459662" y="1055687"/>
                </a:lnTo>
                <a:lnTo>
                  <a:pt x="7442200" y="1095375"/>
                </a:lnTo>
                <a:lnTo>
                  <a:pt x="7424737" y="1136650"/>
                </a:lnTo>
                <a:lnTo>
                  <a:pt x="7410450" y="1182687"/>
                </a:lnTo>
                <a:lnTo>
                  <a:pt x="7400925" y="1235075"/>
                </a:lnTo>
                <a:lnTo>
                  <a:pt x="7391400" y="1295400"/>
                </a:lnTo>
                <a:lnTo>
                  <a:pt x="7389812" y="1363662"/>
                </a:lnTo>
                <a:lnTo>
                  <a:pt x="7391400" y="1431925"/>
                </a:lnTo>
                <a:lnTo>
                  <a:pt x="7400925" y="1492250"/>
                </a:lnTo>
                <a:lnTo>
                  <a:pt x="7410450" y="1544637"/>
                </a:lnTo>
                <a:lnTo>
                  <a:pt x="7424737" y="1589087"/>
                </a:lnTo>
                <a:lnTo>
                  <a:pt x="7442200" y="1631950"/>
                </a:lnTo>
                <a:lnTo>
                  <a:pt x="7459662" y="1671637"/>
                </a:lnTo>
                <a:lnTo>
                  <a:pt x="7478712" y="1708150"/>
                </a:lnTo>
                <a:lnTo>
                  <a:pt x="7497762" y="1743075"/>
                </a:lnTo>
                <a:lnTo>
                  <a:pt x="7516812" y="1782762"/>
                </a:lnTo>
                <a:lnTo>
                  <a:pt x="7532687" y="1824037"/>
                </a:lnTo>
                <a:lnTo>
                  <a:pt x="7546975" y="1870075"/>
                </a:lnTo>
                <a:lnTo>
                  <a:pt x="7558087" y="1922462"/>
                </a:lnTo>
                <a:lnTo>
                  <a:pt x="7566025" y="1982787"/>
                </a:lnTo>
                <a:lnTo>
                  <a:pt x="7569200" y="2051050"/>
                </a:lnTo>
                <a:lnTo>
                  <a:pt x="7566025" y="2119312"/>
                </a:lnTo>
                <a:lnTo>
                  <a:pt x="7558087" y="2179637"/>
                </a:lnTo>
                <a:lnTo>
                  <a:pt x="7546975" y="2232025"/>
                </a:lnTo>
                <a:lnTo>
                  <a:pt x="7532687" y="2278062"/>
                </a:lnTo>
                <a:lnTo>
                  <a:pt x="7516812" y="2319337"/>
                </a:lnTo>
                <a:lnTo>
                  <a:pt x="7497762" y="2359025"/>
                </a:lnTo>
                <a:lnTo>
                  <a:pt x="7478712" y="2395537"/>
                </a:lnTo>
                <a:lnTo>
                  <a:pt x="7459662" y="2433637"/>
                </a:lnTo>
                <a:lnTo>
                  <a:pt x="7442200" y="2471737"/>
                </a:lnTo>
                <a:lnTo>
                  <a:pt x="7424737" y="2513012"/>
                </a:lnTo>
                <a:lnTo>
                  <a:pt x="7410450" y="2560637"/>
                </a:lnTo>
                <a:lnTo>
                  <a:pt x="7400925" y="2613025"/>
                </a:lnTo>
                <a:lnTo>
                  <a:pt x="7391400" y="2671762"/>
                </a:lnTo>
                <a:lnTo>
                  <a:pt x="7389812" y="2741612"/>
                </a:lnTo>
                <a:lnTo>
                  <a:pt x="7391400" y="2809875"/>
                </a:lnTo>
                <a:lnTo>
                  <a:pt x="7400925" y="2868612"/>
                </a:lnTo>
                <a:lnTo>
                  <a:pt x="7410450" y="2922587"/>
                </a:lnTo>
                <a:lnTo>
                  <a:pt x="7424737" y="2967037"/>
                </a:lnTo>
                <a:lnTo>
                  <a:pt x="7442200" y="3009900"/>
                </a:lnTo>
                <a:lnTo>
                  <a:pt x="7459662" y="3046412"/>
                </a:lnTo>
                <a:lnTo>
                  <a:pt x="7478712" y="3084512"/>
                </a:lnTo>
                <a:lnTo>
                  <a:pt x="7497762" y="3121025"/>
                </a:lnTo>
                <a:lnTo>
                  <a:pt x="7516812" y="3160712"/>
                </a:lnTo>
                <a:lnTo>
                  <a:pt x="7532687" y="3201987"/>
                </a:lnTo>
                <a:lnTo>
                  <a:pt x="7546975" y="3248025"/>
                </a:lnTo>
                <a:lnTo>
                  <a:pt x="7558087" y="3300412"/>
                </a:lnTo>
                <a:lnTo>
                  <a:pt x="7566025" y="3360737"/>
                </a:lnTo>
                <a:lnTo>
                  <a:pt x="7569200" y="3427412"/>
                </a:lnTo>
                <a:lnTo>
                  <a:pt x="7566025" y="3497262"/>
                </a:lnTo>
                <a:lnTo>
                  <a:pt x="7558087" y="3557587"/>
                </a:lnTo>
                <a:lnTo>
                  <a:pt x="7546975" y="3609975"/>
                </a:lnTo>
                <a:lnTo>
                  <a:pt x="7532687" y="3656012"/>
                </a:lnTo>
                <a:lnTo>
                  <a:pt x="7516812" y="3697287"/>
                </a:lnTo>
                <a:lnTo>
                  <a:pt x="7497762" y="3736975"/>
                </a:lnTo>
                <a:lnTo>
                  <a:pt x="7459662" y="3811587"/>
                </a:lnTo>
                <a:lnTo>
                  <a:pt x="7442200" y="3848100"/>
                </a:lnTo>
                <a:lnTo>
                  <a:pt x="7424737" y="3890962"/>
                </a:lnTo>
                <a:lnTo>
                  <a:pt x="7410450" y="3935412"/>
                </a:lnTo>
                <a:lnTo>
                  <a:pt x="7400925" y="3987800"/>
                </a:lnTo>
                <a:lnTo>
                  <a:pt x="7391400" y="4048125"/>
                </a:lnTo>
                <a:lnTo>
                  <a:pt x="7389812" y="4116387"/>
                </a:lnTo>
                <a:lnTo>
                  <a:pt x="7391400" y="4186237"/>
                </a:lnTo>
                <a:lnTo>
                  <a:pt x="7400925" y="4244975"/>
                </a:lnTo>
                <a:lnTo>
                  <a:pt x="7410450" y="4297362"/>
                </a:lnTo>
                <a:lnTo>
                  <a:pt x="7424737" y="4343400"/>
                </a:lnTo>
                <a:lnTo>
                  <a:pt x="7442200" y="4386262"/>
                </a:lnTo>
                <a:lnTo>
                  <a:pt x="7459662" y="4424362"/>
                </a:lnTo>
                <a:lnTo>
                  <a:pt x="7497762" y="4498975"/>
                </a:lnTo>
                <a:lnTo>
                  <a:pt x="7516812" y="4537075"/>
                </a:lnTo>
                <a:lnTo>
                  <a:pt x="7532687" y="4579937"/>
                </a:lnTo>
                <a:lnTo>
                  <a:pt x="7546975" y="4625975"/>
                </a:lnTo>
                <a:lnTo>
                  <a:pt x="7558087" y="4678362"/>
                </a:lnTo>
                <a:lnTo>
                  <a:pt x="7566025" y="4738687"/>
                </a:lnTo>
                <a:lnTo>
                  <a:pt x="7569200" y="4806950"/>
                </a:lnTo>
                <a:lnTo>
                  <a:pt x="7566025" y="4875212"/>
                </a:lnTo>
                <a:lnTo>
                  <a:pt x="7558087" y="4935537"/>
                </a:lnTo>
                <a:lnTo>
                  <a:pt x="7546975" y="4987925"/>
                </a:lnTo>
                <a:lnTo>
                  <a:pt x="7532687" y="5033962"/>
                </a:lnTo>
                <a:lnTo>
                  <a:pt x="7516812" y="5075237"/>
                </a:lnTo>
                <a:lnTo>
                  <a:pt x="7497762" y="5114925"/>
                </a:lnTo>
                <a:lnTo>
                  <a:pt x="7478712" y="5149850"/>
                </a:lnTo>
                <a:lnTo>
                  <a:pt x="7459662" y="5186362"/>
                </a:lnTo>
                <a:lnTo>
                  <a:pt x="7442200" y="5226050"/>
                </a:lnTo>
                <a:lnTo>
                  <a:pt x="7424737" y="5268912"/>
                </a:lnTo>
                <a:lnTo>
                  <a:pt x="7410450" y="5313362"/>
                </a:lnTo>
                <a:lnTo>
                  <a:pt x="7400925" y="5365750"/>
                </a:lnTo>
                <a:lnTo>
                  <a:pt x="7391400" y="5426075"/>
                </a:lnTo>
                <a:lnTo>
                  <a:pt x="7389812" y="5494337"/>
                </a:lnTo>
                <a:lnTo>
                  <a:pt x="7391400" y="5562600"/>
                </a:lnTo>
                <a:lnTo>
                  <a:pt x="7400925" y="5622925"/>
                </a:lnTo>
                <a:lnTo>
                  <a:pt x="7410450" y="5675312"/>
                </a:lnTo>
                <a:lnTo>
                  <a:pt x="7424737" y="5721350"/>
                </a:lnTo>
                <a:lnTo>
                  <a:pt x="7442200" y="5762625"/>
                </a:lnTo>
                <a:lnTo>
                  <a:pt x="7459662" y="5802312"/>
                </a:lnTo>
                <a:lnTo>
                  <a:pt x="7478712" y="5840412"/>
                </a:lnTo>
                <a:lnTo>
                  <a:pt x="7497762" y="5876925"/>
                </a:lnTo>
                <a:lnTo>
                  <a:pt x="7516812" y="5915025"/>
                </a:lnTo>
                <a:lnTo>
                  <a:pt x="7532687" y="5956300"/>
                </a:lnTo>
                <a:lnTo>
                  <a:pt x="7546975" y="6003925"/>
                </a:lnTo>
                <a:lnTo>
                  <a:pt x="7558087" y="6056312"/>
                </a:lnTo>
                <a:lnTo>
                  <a:pt x="7566025" y="6113462"/>
                </a:lnTo>
                <a:lnTo>
                  <a:pt x="7569200" y="6183312"/>
                </a:lnTo>
                <a:lnTo>
                  <a:pt x="7566025" y="6251575"/>
                </a:lnTo>
                <a:lnTo>
                  <a:pt x="7558087" y="6311900"/>
                </a:lnTo>
                <a:lnTo>
                  <a:pt x="7546975" y="6361112"/>
                </a:lnTo>
                <a:lnTo>
                  <a:pt x="7532687" y="6407150"/>
                </a:lnTo>
                <a:lnTo>
                  <a:pt x="7516812" y="6448425"/>
                </a:lnTo>
                <a:lnTo>
                  <a:pt x="7499350" y="6488112"/>
                </a:lnTo>
                <a:lnTo>
                  <a:pt x="7481887" y="6523037"/>
                </a:lnTo>
                <a:lnTo>
                  <a:pt x="7462837" y="6561137"/>
                </a:lnTo>
                <a:lnTo>
                  <a:pt x="7443787" y="6597650"/>
                </a:lnTo>
                <a:lnTo>
                  <a:pt x="7427912" y="6640512"/>
                </a:lnTo>
                <a:lnTo>
                  <a:pt x="7412037" y="6683375"/>
                </a:lnTo>
                <a:lnTo>
                  <a:pt x="7402512" y="6735762"/>
                </a:lnTo>
                <a:lnTo>
                  <a:pt x="7394575" y="6791325"/>
                </a:lnTo>
                <a:lnTo>
                  <a:pt x="7389812" y="6858000"/>
                </a:lnTo>
                <a:lnTo>
                  <a:pt x="0" y="6858000"/>
                </a:lnTo>
                <a:lnTo>
                  <a:pt x="0" y="0"/>
                </a:lnTo>
                <a:close/>
              </a:path>
            </a:pathLst>
          </a:custGeom>
          <a:solidFill>
            <a:schemeClr val="bg2"/>
          </a:solidFill>
          <a:ln w="0">
            <a:noFill/>
            <a:prstDash val="solid"/>
            <a:round/>
            <a:headEnd/>
            <a:tailEnd/>
          </a:ln>
        </p:spPr>
        <p:txBody>
          <a:bodyPr/>
          <a:lstStyle/>
          <a:p>
            <a:endParaRPr lang="da-DK"/>
          </a:p>
        </p:txBody>
      </p:sp>
      <p:sp>
        <p:nvSpPr>
          <p:cNvPr id="2" name="Titel 1">
            <a:extLst>
              <a:ext uri="{FF2B5EF4-FFF2-40B4-BE49-F238E27FC236}">
                <a16:creationId xmlns:a16="http://schemas.microsoft.com/office/drawing/2014/main" id="{6702E426-6450-45B4-38DB-16DEB0E4A6AE}"/>
              </a:ext>
            </a:extLst>
          </p:cNvPr>
          <p:cNvSpPr>
            <a:spLocks noGrp="1"/>
          </p:cNvSpPr>
          <p:nvPr>
            <p:ph type="title"/>
          </p:nvPr>
        </p:nvSpPr>
        <p:spPr>
          <a:xfrm>
            <a:off x="765051" y="382385"/>
            <a:ext cx="6015897" cy="1492132"/>
          </a:xfrm>
        </p:spPr>
        <p:txBody>
          <a:bodyPr>
            <a:normAutofit/>
          </a:bodyPr>
          <a:lstStyle/>
          <a:p>
            <a:r>
              <a:rPr lang="da-DK" dirty="0" err="1"/>
              <a:t>Internalisme</a:t>
            </a:r>
            <a:endParaRPr lang="da-DK" dirty="0"/>
          </a:p>
        </p:txBody>
      </p:sp>
      <p:sp>
        <p:nvSpPr>
          <p:cNvPr id="1033" name="Rectangle 1032">
            <a:extLst>
              <a:ext uri="{FF2B5EF4-FFF2-40B4-BE49-F238E27FC236}">
                <a16:creationId xmlns:a16="http://schemas.microsoft.com/office/drawing/2014/main" id="{F7E0AF57-42C6-4312-BEDF-A384DC8E42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da-DK"/>
          </a:p>
        </p:txBody>
      </p:sp>
      <p:sp>
        <p:nvSpPr>
          <p:cNvPr id="3" name="Pladsholder til indhold 2">
            <a:extLst>
              <a:ext uri="{FF2B5EF4-FFF2-40B4-BE49-F238E27FC236}">
                <a16:creationId xmlns:a16="http://schemas.microsoft.com/office/drawing/2014/main" id="{C27388F5-0BBB-ED20-5154-19453683A9AD}"/>
              </a:ext>
            </a:extLst>
          </p:cNvPr>
          <p:cNvSpPr>
            <a:spLocks noGrp="1"/>
          </p:cNvSpPr>
          <p:nvPr>
            <p:ph idx="1"/>
          </p:nvPr>
        </p:nvSpPr>
        <p:spPr>
          <a:xfrm>
            <a:off x="765051" y="1711842"/>
            <a:ext cx="6015897" cy="4561367"/>
          </a:xfrm>
        </p:spPr>
        <p:txBody>
          <a:bodyPr>
            <a:normAutofit/>
          </a:bodyPr>
          <a:lstStyle/>
          <a:p>
            <a:pPr>
              <a:lnSpc>
                <a:spcPct val="100000"/>
              </a:lnSpc>
            </a:pPr>
            <a:r>
              <a:rPr lang="da-DK" b="0" i="0" u="none" strike="noStrike" baseline="0" dirty="0"/>
              <a:t>Nogle teknologihistorikere er mest interesseret i tingenes tekniske udvikling isoleret set.</a:t>
            </a:r>
          </a:p>
          <a:p>
            <a:pPr>
              <a:lnSpc>
                <a:spcPct val="100000"/>
              </a:lnSpc>
            </a:pPr>
            <a:r>
              <a:rPr lang="da-DK" i="1" dirty="0" err="1"/>
              <a:t>Internalisme</a:t>
            </a:r>
            <a:r>
              <a:rPr lang="da-DK" b="0" i="0" u="none" strike="noStrike" baseline="0" dirty="0"/>
              <a:t> kommer af det latinske ord for indre (</a:t>
            </a:r>
            <a:r>
              <a:rPr lang="da-DK" b="0" i="0" u="none" strike="noStrike" baseline="0" dirty="0" err="1"/>
              <a:t>internus</a:t>
            </a:r>
            <a:r>
              <a:rPr lang="da-DK" b="0" i="0" u="none" strike="noStrike" baseline="0" dirty="0"/>
              <a:t>), og det betyder, at man beskriver teknologien indefra.</a:t>
            </a:r>
          </a:p>
          <a:p>
            <a:pPr>
              <a:lnSpc>
                <a:spcPct val="100000"/>
              </a:lnSpc>
            </a:pPr>
            <a:r>
              <a:rPr lang="da-DK" b="0" i="0" u="none" strike="noStrike" baseline="0" dirty="0"/>
              <a:t>Det er teknologien selv, der er den altoverskyggende hovedperson i ens historie. </a:t>
            </a:r>
          </a:p>
          <a:p>
            <a:pPr>
              <a:lnSpc>
                <a:spcPct val="100000"/>
              </a:lnSpc>
            </a:pPr>
            <a:endParaRPr lang="da-DK" b="0" i="0" u="none" strike="noStrike" baseline="0" dirty="0"/>
          </a:p>
          <a:p>
            <a:pPr marL="0" indent="0">
              <a:lnSpc>
                <a:spcPct val="100000"/>
              </a:lnSpc>
              <a:buNone/>
            </a:pPr>
            <a:r>
              <a:rPr lang="da-DK" dirty="0"/>
              <a:t>De to grundlæggende spørgsmål inden for </a:t>
            </a:r>
            <a:r>
              <a:rPr lang="da-DK" dirty="0" err="1"/>
              <a:t>internalismen</a:t>
            </a:r>
            <a:r>
              <a:rPr lang="da-DK" dirty="0"/>
              <a:t>:</a:t>
            </a:r>
          </a:p>
          <a:p>
            <a:pPr marL="457200" indent="-457200">
              <a:lnSpc>
                <a:spcPct val="100000"/>
              </a:lnSpc>
              <a:buAutoNum type="arabicPeriod"/>
            </a:pPr>
            <a:r>
              <a:rPr lang="da-DK" dirty="0"/>
              <a:t>Hvordan virker teknologien?</a:t>
            </a:r>
          </a:p>
          <a:p>
            <a:pPr marL="457200" indent="-457200">
              <a:lnSpc>
                <a:spcPct val="100000"/>
              </a:lnSpc>
              <a:buAutoNum type="arabicPeriod"/>
            </a:pPr>
            <a:r>
              <a:rPr lang="da-DK" dirty="0"/>
              <a:t>Hvem opfandt den?</a:t>
            </a:r>
          </a:p>
        </p:txBody>
      </p:sp>
    </p:spTree>
    <p:extLst>
      <p:ext uri="{BB962C8B-B14F-4D97-AF65-F5344CB8AC3E}">
        <p14:creationId xmlns:p14="http://schemas.microsoft.com/office/powerpoint/2010/main" val="2362391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3D9232-279E-0FF0-EC0C-58D1D1130BF9}"/>
              </a:ext>
            </a:extLst>
          </p:cNvPr>
          <p:cNvSpPr>
            <a:spLocks noGrp="1"/>
          </p:cNvSpPr>
          <p:nvPr>
            <p:ph type="title"/>
          </p:nvPr>
        </p:nvSpPr>
        <p:spPr/>
        <p:txBody>
          <a:bodyPr/>
          <a:lstStyle/>
          <a:p>
            <a:r>
              <a:rPr lang="da-DK" dirty="0" err="1"/>
              <a:t>Eksternalisme</a:t>
            </a:r>
            <a:endParaRPr lang="da-DK" dirty="0"/>
          </a:p>
        </p:txBody>
      </p:sp>
      <p:sp>
        <p:nvSpPr>
          <p:cNvPr id="3" name="Pladsholder til indhold 2">
            <a:extLst>
              <a:ext uri="{FF2B5EF4-FFF2-40B4-BE49-F238E27FC236}">
                <a16:creationId xmlns:a16="http://schemas.microsoft.com/office/drawing/2014/main" id="{50CB1BD2-EEE2-CB2A-79E9-3A1818F731F4}"/>
              </a:ext>
            </a:extLst>
          </p:cNvPr>
          <p:cNvSpPr>
            <a:spLocks noGrp="1"/>
          </p:cNvSpPr>
          <p:nvPr>
            <p:ph idx="1"/>
          </p:nvPr>
        </p:nvSpPr>
        <p:spPr>
          <a:xfrm>
            <a:off x="1251678" y="1679945"/>
            <a:ext cx="10178322" cy="4646428"/>
          </a:xfrm>
        </p:spPr>
        <p:txBody>
          <a:bodyPr>
            <a:normAutofit/>
          </a:bodyPr>
          <a:lstStyle/>
          <a:p>
            <a:r>
              <a:rPr lang="da-DK" b="0" i="0" u="none" strike="noStrike" baseline="0" dirty="0"/>
              <a:t>Når man skriver </a:t>
            </a:r>
            <a:r>
              <a:rPr lang="da-DK" b="0" i="0" u="none" strike="noStrike" baseline="0" dirty="0" err="1"/>
              <a:t>eksternalistisk</a:t>
            </a:r>
            <a:r>
              <a:rPr lang="da-DK" b="0" i="0" u="none" strike="noStrike" baseline="0" dirty="0"/>
              <a:t> teknologihistorie, interesserer man sig overhovedet ikke for det tekniske.</a:t>
            </a:r>
          </a:p>
          <a:p>
            <a:r>
              <a:rPr lang="da-DK" dirty="0"/>
              <a:t>Fokus: m</a:t>
            </a:r>
            <a:r>
              <a:rPr lang="da-DK" b="0" i="0" u="none" strike="noStrike" baseline="0" dirty="0"/>
              <a:t>ennesker, ideer, politik, økonomi, sociale forhold osv.</a:t>
            </a:r>
          </a:p>
          <a:p>
            <a:r>
              <a:rPr lang="da-DK" b="0" i="0" u="none" strike="noStrike" baseline="0" dirty="0"/>
              <a:t>Denne form for teknologihistorie skrives ofte af historikere, økonomer, sociologer og andre, der ikke nødvendigvis har stor teknisk indsigt. </a:t>
            </a:r>
          </a:p>
          <a:p>
            <a:r>
              <a:rPr lang="da-DK" b="0" i="0" u="none" strike="noStrike" baseline="0" dirty="0"/>
              <a:t>I stedet for at beskrive en teknologis virkemåde og opfindere er man optaget af teknologiens samspil med samfundets udvikling. Hvordan påvirker samfundet teknologien og omvendt? </a:t>
            </a:r>
            <a:endParaRPr lang="da-DK" dirty="0"/>
          </a:p>
          <a:p>
            <a:pPr marL="0" indent="0">
              <a:buNone/>
            </a:pPr>
            <a:r>
              <a:rPr lang="da-DK" dirty="0"/>
              <a:t>De grundlæggende spørgsmål inden for </a:t>
            </a:r>
            <a:r>
              <a:rPr lang="da-DK" dirty="0" err="1"/>
              <a:t>eksternalismen</a:t>
            </a:r>
            <a:r>
              <a:rPr lang="da-DK" dirty="0"/>
              <a:t>:</a:t>
            </a:r>
          </a:p>
          <a:p>
            <a:pPr marL="342900" indent="-342900">
              <a:buAutoNum type="arabicPeriod"/>
            </a:pPr>
            <a:r>
              <a:rPr lang="da-DK" b="0" i="0" u="none" strike="noStrike" baseline="0" dirty="0"/>
              <a:t>Hvad betyder bredere samfundsmæssige og kulturelle tendenser for teknologien?</a:t>
            </a:r>
          </a:p>
          <a:p>
            <a:pPr marL="342900" indent="-342900">
              <a:buAutoNum type="arabicPeriod"/>
            </a:pPr>
            <a:r>
              <a:rPr lang="da-DK" dirty="0"/>
              <a:t>H</a:t>
            </a:r>
            <a:r>
              <a:rPr lang="da-DK" b="0" i="0" u="none" strike="noStrike" baseline="0" dirty="0"/>
              <a:t>vad betyder teknologien for samfundets udvikling? </a:t>
            </a:r>
            <a:endParaRPr lang="da-DK" dirty="0"/>
          </a:p>
        </p:txBody>
      </p:sp>
    </p:spTree>
    <p:extLst>
      <p:ext uri="{BB962C8B-B14F-4D97-AF65-F5344CB8AC3E}">
        <p14:creationId xmlns:p14="http://schemas.microsoft.com/office/powerpoint/2010/main" val="34282343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069B60-0CF5-4F8D-733E-8294ED974C22}"/>
              </a:ext>
            </a:extLst>
          </p:cNvPr>
          <p:cNvSpPr>
            <a:spLocks noGrp="1"/>
          </p:cNvSpPr>
          <p:nvPr>
            <p:ph type="title"/>
          </p:nvPr>
        </p:nvSpPr>
        <p:spPr/>
        <p:txBody>
          <a:bodyPr/>
          <a:lstStyle/>
          <a:p>
            <a:r>
              <a:rPr lang="da-DK" dirty="0" err="1"/>
              <a:t>KOntekstualisme</a:t>
            </a:r>
            <a:endParaRPr lang="da-DK" dirty="0"/>
          </a:p>
        </p:txBody>
      </p:sp>
      <p:sp>
        <p:nvSpPr>
          <p:cNvPr id="3" name="Pladsholder til indhold 2">
            <a:extLst>
              <a:ext uri="{FF2B5EF4-FFF2-40B4-BE49-F238E27FC236}">
                <a16:creationId xmlns:a16="http://schemas.microsoft.com/office/drawing/2014/main" id="{E1AF0433-9806-F46B-38DB-57D3387E2830}"/>
              </a:ext>
            </a:extLst>
          </p:cNvPr>
          <p:cNvSpPr>
            <a:spLocks noGrp="1"/>
          </p:cNvSpPr>
          <p:nvPr>
            <p:ph idx="1"/>
          </p:nvPr>
        </p:nvSpPr>
        <p:spPr>
          <a:xfrm>
            <a:off x="1251678" y="1874517"/>
            <a:ext cx="10178322" cy="4005075"/>
          </a:xfrm>
        </p:spPr>
        <p:txBody>
          <a:bodyPr>
            <a:normAutofit lnSpcReduction="10000"/>
          </a:bodyPr>
          <a:lstStyle/>
          <a:p>
            <a:r>
              <a:rPr lang="da-DK" sz="2400" dirty="0"/>
              <a:t>Den gyldne middelvej</a:t>
            </a:r>
          </a:p>
          <a:p>
            <a:r>
              <a:rPr lang="da-DK" sz="2400" b="0" i="0" u="none" strike="noStrike" baseline="0" dirty="0"/>
              <a:t>Arbejder man </a:t>
            </a:r>
            <a:r>
              <a:rPr lang="da-DK" sz="2400" b="0" i="0" u="none" strike="noStrike" baseline="0" dirty="0" err="1"/>
              <a:t>kontekstualistisk</a:t>
            </a:r>
            <a:r>
              <a:rPr lang="da-DK" sz="2400" b="0" i="0" u="none" strike="noStrike" baseline="0" dirty="0"/>
              <a:t>, prøver man at forstå teknologien i dens historiske kontekst.</a:t>
            </a:r>
          </a:p>
          <a:p>
            <a:r>
              <a:rPr lang="da-DK" sz="2400" b="0" i="0" u="none" strike="noStrike" baseline="0" dirty="0"/>
              <a:t>Man vil undersøge teknologiens samspil med samtidige ideer, sociale forhold, begivenheder osv.</a:t>
            </a:r>
          </a:p>
          <a:p>
            <a:r>
              <a:rPr lang="da-DK" sz="2400" b="0" i="0" u="none" strike="noStrike" baseline="0" dirty="0"/>
              <a:t>Man skriver altså en historie, der går på to ben og både tager hensyn til det tekniske og til de historiske omstændigheder. </a:t>
            </a:r>
          </a:p>
          <a:p>
            <a:r>
              <a:rPr lang="da-DK" sz="2400" b="0" i="0" u="none" strike="noStrike" baseline="0" dirty="0" err="1"/>
              <a:t>Kontekstualisterne</a:t>
            </a:r>
            <a:r>
              <a:rPr lang="da-DK" sz="2400" b="0" i="0" u="none" strike="noStrike" baseline="0" dirty="0"/>
              <a:t> har bl.a. peget på og forsøgt at forklare, hvorfor der er nationale forskelle på, hvordan en teknologi tages i brug i forskellige lande. </a:t>
            </a:r>
            <a:endParaRPr lang="da-DK" sz="2400" dirty="0"/>
          </a:p>
        </p:txBody>
      </p:sp>
    </p:spTree>
    <p:extLst>
      <p:ext uri="{BB962C8B-B14F-4D97-AF65-F5344CB8AC3E}">
        <p14:creationId xmlns:p14="http://schemas.microsoft.com/office/powerpoint/2010/main" val="6795092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A7468C-B6BB-3C4B-C896-6633BE801751}"/>
              </a:ext>
            </a:extLst>
          </p:cNvPr>
          <p:cNvSpPr>
            <a:spLocks noGrp="1"/>
          </p:cNvSpPr>
          <p:nvPr>
            <p:ph type="title"/>
          </p:nvPr>
        </p:nvSpPr>
        <p:spPr/>
        <p:txBody>
          <a:bodyPr/>
          <a:lstStyle/>
          <a:p>
            <a:r>
              <a:rPr lang="da-DK" dirty="0"/>
              <a:t>Opgave</a:t>
            </a:r>
          </a:p>
        </p:txBody>
      </p:sp>
      <p:sp>
        <p:nvSpPr>
          <p:cNvPr id="3" name="Pladsholder til indhold 2">
            <a:extLst>
              <a:ext uri="{FF2B5EF4-FFF2-40B4-BE49-F238E27FC236}">
                <a16:creationId xmlns:a16="http://schemas.microsoft.com/office/drawing/2014/main" id="{86FD96C9-1A30-9A40-5573-48F6DB3685FC}"/>
              </a:ext>
            </a:extLst>
          </p:cNvPr>
          <p:cNvSpPr>
            <a:spLocks noGrp="1"/>
          </p:cNvSpPr>
          <p:nvPr>
            <p:ph sz="half" idx="1"/>
          </p:nvPr>
        </p:nvSpPr>
        <p:spPr>
          <a:xfrm>
            <a:off x="1257299" y="1616149"/>
            <a:ext cx="4930849" cy="4540102"/>
          </a:xfrm>
        </p:spPr>
        <p:txBody>
          <a:bodyPr>
            <a:normAutofit/>
          </a:bodyPr>
          <a:lstStyle/>
          <a:p>
            <a:r>
              <a:rPr lang="da-DK" dirty="0"/>
              <a:t>I arbejder i jeres bordgrupper</a:t>
            </a:r>
          </a:p>
          <a:p>
            <a:r>
              <a:rPr lang="da-DK" dirty="0"/>
              <a:t>Gå en tur på gågaden her i Hillerød</a:t>
            </a:r>
          </a:p>
          <a:p>
            <a:r>
              <a:rPr lang="da-DK" dirty="0"/>
              <a:t>Udvælg en teknologi, som I vil analysere</a:t>
            </a:r>
          </a:p>
          <a:p>
            <a:r>
              <a:rPr lang="da-DK" dirty="0"/>
              <a:t>Tag et billede af teknologien</a:t>
            </a:r>
          </a:p>
          <a:p>
            <a:r>
              <a:rPr lang="da-DK" dirty="0"/>
              <a:t>I skal nu lave følgende:</a:t>
            </a:r>
          </a:p>
          <a:p>
            <a:pPr marL="457200" indent="-457200">
              <a:buAutoNum type="arabicPeriod"/>
            </a:pPr>
            <a:r>
              <a:rPr lang="da-DK" dirty="0" err="1"/>
              <a:t>Internalistisk</a:t>
            </a:r>
            <a:r>
              <a:rPr lang="da-DK" dirty="0"/>
              <a:t> analyse af teknologien</a:t>
            </a:r>
          </a:p>
          <a:p>
            <a:pPr marL="457200" indent="-457200">
              <a:buAutoNum type="arabicPeriod"/>
            </a:pPr>
            <a:r>
              <a:rPr lang="da-DK" dirty="0" err="1"/>
              <a:t>Eksternalistisk</a:t>
            </a:r>
            <a:r>
              <a:rPr lang="da-DK" dirty="0"/>
              <a:t> analyse af teknologien</a:t>
            </a:r>
          </a:p>
          <a:p>
            <a:pPr marL="0" indent="0">
              <a:buNone/>
            </a:pPr>
            <a:r>
              <a:rPr lang="da-DK" dirty="0"/>
              <a:t>(Et godt råd: anvend nogle af punkterne fra den kildekritiske analyse af en genstand, som vi arbejde med i sidste uge – se næste side)</a:t>
            </a:r>
          </a:p>
        </p:txBody>
      </p:sp>
      <p:sp>
        <p:nvSpPr>
          <p:cNvPr id="4" name="Pladsholder til indhold 3">
            <a:extLst>
              <a:ext uri="{FF2B5EF4-FFF2-40B4-BE49-F238E27FC236}">
                <a16:creationId xmlns:a16="http://schemas.microsoft.com/office/drawing/2014/main" id="{4F9CB2DC-9249-F242-6467-1ADACEF9E0E4}"/>
              </a:ext>
            </a:extLst>
          </p:cNvPr>
          <p:cNvSpPr>
            <a:spLocks noGrp="1"/>
          </p:cNvSpPr>
          <p:nvPr>
            <p:ph sz="half" idx="2"/>
          </p:nvPr>
        </p:nvSpPr>
        <p:spPr>
          <a:xfrm>
            <a:off x="6647796" y="1616149"/>
            <a:ext cx="4800600" cy="4289351"/>
          </a:xfrm>
        </p:spPr>
        <p:txBody>
          <a:bodyPr>
            <a:normAutofit/>
          </a:bodyPr>
          <a:lstStyle/>
          <a:p>
            <a:r>
              <a:rPr lang="da-DK" dirty="0"/>
              <a:t>I har disse lektioner til at udvælge og komme i gang med jeres analyser</a:t>
            </a:r>
          </a:p>
          <a:p>
            <a:r>
              <a:rPr lang="da-DK" dirty="0"/>
              <a:t>I får første lektion i næste uge til at færdiggøre jeres analyser + forberede en 3-4 minutters præsentation baseret på jeres resultater</a:t>
            </a:r>
          </a:p>
          <a:p>
            <a:r>
              <a:rPr lang="da-DK" dirty="0"/>
              <a:t>I skal lave et PPT, hvor I præsenterer resultaterne af jeres </a:t>
            </a:r>
            <a:r>
              <a:rPr lang="da-DK" dirty="0" err="1"/>
              <a:t>internalistiske</a:t>
            </a:r>
            <a:r>
              <a:rPr lang="da-DK" dirty="0"/>
              <a:t> og </a:t>
            </a:r>
            <a:r>
              <a:rPr lang="da-DK" dirty="0" err="1"/>
              <a:t>eksternalistiske</a:t>
            </a:r>
            <a:r>
              <a:rPr lang="da-DK" dirty="0"/>
              <a:t> analyser</a:t>
            </a:r>
          </a:p>
          <a:p>
            <a:r>
              <a:rPr lang="da-DK" dirty="0"/>
              <a:t>Alle grupper fremlægger i anden lektion i næste uge</a:t>
            </a:r>
          </a:p>
        </p:txBody>
      </p:sp>
    </p:spTree>
    <p:extLst>
      <p:ext uri="{BB962C8B-B14F-4D97-AF65-F5344CB8AC3E}">
        <p14:creationId xmlns:p14="http://schemas.microsoft.com/office/powerpoint/2010/main" val="60433209"/>
      </p:ext>
    </p:extLst>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0B082E"/>
      </a:dk2>
      <a:lt2>
        <a:srgbClr val="F3F3F2"/>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D71F8F05-6246-47AF-9E68-E57F6C93F792}"/>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8B1AEE0A-BA8B-4426-8BB4-B210564D9541}">
  <we:reference id="2b88100c-656e-4bab-9f1e-63504416e482" version="23.11.7.1352" store="EXCatalog" storeType="EXCatalog"/>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TM10001106[[fn=Badge]]</Template>
  <TotalTime>224</TotalTime>
  <Words>516</Words>
  <Application>Microsoft Office PowerPoint</Application>
  <PresentationFormat>Widescreen</PresentationFormat>
  <Paragraphs>52</Paragraphs>
  <Slides>7</Slides>
  <Notes>0</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7</vt:i4>
      </vt:variant>
    </vt:vector>
  </HeadingPairs>
  <TitlesOfParts>
    <vt:vector size="11" baseType="lpstr">
      <vt:lpstr>Arial</vt:lpstr>
      <vt:lpstr>Gill Sans MT</vt:lpstr>
      <vt:lpstr>Impact</vt:lpstr>
      <vt:lpstr>Badge</vt:lpstr>
      <vt:lpstr>PowerPoint-præsentation</vt:lpstr>
      <vt:lpstr>Dagens skarpe plan</vt:lpstr>
      <vt:lpstr>Definition(er) på teknologi</vt:lpstr>
      <vt:lpstr>Internalisme</vt:lpstr>
      <vt:lpstr>Eksternalisme</vt:lpstr>
      <vt:lpstr>KOntekstualisme</vt:lpstr>
      <vt:lpstr>Opgave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Emilie Shirin Holmgaard (ESH - Underviser - U/NORD)</dc:creator>
  <cp:lastModifiedBy>Emilie Shirin Holmgaard (ESH - Underviser - U/NORD)</cp:lastModifiedBy>
  <cp:revision>3</cp:revision>
  <cp:lastPrinted>2024-08-27T07:33:08Z</cp:lastPrinted>
  <dcterms:created xsi:type="dcterms:W3CDTF">2024-08-26T09:58:22Z</dcterms:created>
  <dcterms:modified xsi:type="dcterms:W3CDTF">2024-08-27T09:43:25Z</dcterms:modified>
</cp:coreProperties>
</file>