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5.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495" r:id="rId2"/>
    <p:sldId id="491" r:id="rId3"/>
    <p:sldId id="489" r:id="rId4"/>
    <p:sldId id="351" r:id="rId5"/>
    <p:sldId id="284" r:id="rId6"/>
    <p:sldId id="342" r:id="rId7"/>
    <p:sldId id="454" r:id="rId8"/>
    <p:sldId id="474" r:id="rId9"/>
    <p:sldId id="441" r:id="rId10"/>
    <p:sldId id="504" r:id="rId11"/>
    <p:sldId id="462" r:id="rId12"/>
    <p:sldId id="466" r:id="rId13"/>
    <p:sldId id="464" r:id="rId14"/>
    <p:sldId id="453" r:id="rId15"/>
    <p:sldId id="424" r:id="rId16"/>
    <p:sldId id="452" r:id="rId17"/>
    <p:sldId id="496" r:id="rId18"/>
    <p:sldId id="472" r:id="rId19"/>
    <p:sldId id="471" r:id="rId20"/>
    <p:sldId id="473" r:id="rId21"/>
    <p:sldId id="508" r:id="rId22"/>
    <p:sldId id="511" r:id="rId23"/>
    <p:sldId id="510" r:id="rId24"/>
    <p:sldId id="506" r:id="rId25"/>
    <p:sldId id="505" r:id="rId26"/>
    <p:sldId id="498" r:id="rId27"/>
    <p:sldId id="488" r:id="rId28"/>
    <p:sldId id="499" r:id="rId29"/>
    <p:sldId id="336" r:id="rId30"/>
    <p:sldId id="490" r:id="rId31"/>
    <p:sldId id="500" r:id="rId32"/>
    <p:sldId id="492" r:id="rId33"/>
    <p:sldId id="487" r:id="rId34"/>
    <p:sldId id="358" r:id="rId35"/>
    <p:sldId id="497" r:id="rId36"/>
    <p:sldId id="481" r:id="rId37"/>
    <p:sldId id="483" r:id="rId38"/>
    <p:sldId id="369" r:id="rId39"/>
    <p:sldId id="371" r:id="rId40"/>
    <p:sldId id="348" r:id="rId41"/>
    <p:sldId id="311" r:id="rId42"/>
    <p:sldId id="298" r:id="rId43"/>
    <p:sldId id="326" r:id="rId44"/>
  </p:sldIdLst>
  <p:sldSz cx="12192000" cy="6858000"/>
  <p:notesSz cx="6742113" cy="9872663"/>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id="{7BC47FFD-E2D2-4301-B8C5-E8C2494AA80D}">
          <p14:sldIdLst>
            <p14:sldId id="495"/>
            <p14:sldId id="491"/>
            <p14:sldId id="489"/>
            <p14:sldId id="351"/>
            <p14:sldId id="284"/>
            <p14:sldId id="342"/>
            <p14:sldId id="454"/>
            <p14:sldId id="474"/>
            <p14:sldId id="441"/>
            <p14:sldId id="504"/>
            <p14:sldId id="462"/>
            <p14:sldId id="466"/>
            <p14:sldId id="464"/>
            <p14:sldId id="453"/>
            <p14:sldId id="424"/>
            <p14:sldId id="452"/>
            <p14:sldId id="496"/>
            <p14:sldId id="472"/>
            <p14:sldId id="471"/>
            <p14:sldId id="473"/>
            <p14:sldId id="508"/>
            <p14:sldId id="511"/>
            <p14:sldId id="510"/>
            <p14:sldId id="506"/>
            <p14:sldId id="505"/>
            <p14:sldId id="498"/>
            <p14:sldId id="488"/>
            <p14:sldId id="499"/>
            <p14:sldId id="336"/>
            <p14:sldId id="490"/>
            <p14:sldId id="500"/>
            <p14:sldId id="492"/>
            <p14:sldId id="487"/>
            <p14:sldId id="358"/>
            <p14:sldId id="497"/>
            <p14:sldId id="481"/>
            <p14:sldId id="483"/>
            <p14:sldId id="369"/>
            <p14:sldId id="371"/>
            <p14:sldId id="348"/>
            <p14:sldId id="311"/>
            <p14:sldId id="298"/>
            <p14:sldId id="326"/>
          </p14:sldIdLst>
        </p14:section>
        <p14:section name="Eksempler" id="{FED15214-7C1B-4CDB-917E-53F7A0E4E41C}">
          <p14:sldIdLst/>
        </p14:section>
      </p14:sectionLst>
    </p:ext>
    <p:ext uri="{EFAFB233-063F-42B5-8137-9DF3F51BA10A}">
      <p15:sldGuideLst xmlns:p15="http://schemas.microsoft.com/office/powerpoint/2012/main">
        <p15:guide id="1" orient="horz">
          <p15:clr>
            <a:srgbClr val="A4A3A4"/>
          </p15:clr>
        </p15:guide>
        <p15:guide id="2" pos="23">
          <p15:clr>
            <a:srgbClr val="A4A3A4"/>
          </p15:clr>
        </p15:guide>
        <p15:guide id="3" orient="horz" pos="16">
          <p15:clr>
            <a:srgbClr val="A4A3A4"/>
          </p15:clr>
        </p15:guide>
        <p15:guide id="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Thiele" initials="S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clrMru>
    <a:srgbClr val="D9DD26"/>
    <a:srgbClr val="57A707"/>
    <a:srgbClr val="448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ema til typografi 1 - markeringsfarv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4"/>
    <p:restoredTop sz="73605"/>
  </p:normalViewPr>
  <p:slideViewPr>
    <p:cSldViewPr snapToGrid="0">
      <p:cViewPr varScale="1">
        <p:scale>
          <a:sx n="92" d="100"/>
          <a:sy n="92" d="100"/>
        </p:scale>
        <p:origin x="1784" y="184"/>
      </p:cViewPr>
      <p:guideLst>
        <p:guide orient="horz"/>
        <p:guide pos="23"/>
        <p:guide orient="horz" pos="16"/>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dirty="0"/>
              <a:t>Fordelingen af køn +18 med alvorlige spilleproblemer </a:t>
            </a:r>
          </a:p>
        </c:rich>
      </c:tx>
      <c:layout>
        <c:manualLayout>
          <c:xMode val="edge"/>
          <c:yMode val="edge"/>
          <c:x val="0.16134683822746468"/>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DK"/>
        </a:p>
      </c:txPr>
    </c:title>
    <c:autoTitleDeleted val="0"/>
    <c:plotArea>
      <c:layout>
        <c:manualLayout>
          <c:layoutTarget val="inner"/>
          <c:xMode val="edge"/>
          <c:yMode val="edge"/>
          <c:x val="9.0615075023778385E-2"/>
          <c:y val="0.11381261391963293"/>
          <c:w val="0.9253721702755906"/>
          <c:h val="0.77870350770770747"/>
        </c:manualLayout>
      </c:layout>
      <c:barChart>
        <c:barDir val="col"/>
        <c:grouping val="clustered"/>
        <c:varyColors val="0"/>
        <c:ser>
          <c:idx val="0"/>
          <c:order val="0"/>
          <c:tx>
            <c:strRef>
              <c:f>'Ark1'!$B$1</c:f>
              <c:strCache>
                <c:ptCount val="1"/>
                <c:pt idx="0">
                  <c:v>Mænd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'Ark1'!$A$2:$A$3</c:f>
              <c:numCache>
                <c:formatCode>General</c:formatCode>
                <c:ptCount val="2"/>
                <c:pt idx="0">
                  <c:v>2017</c:v>
                </c:pt>
                <c:pt idx="1">
                  <c:v>2021</c:v>
                </c:pt>
              </c:numCache>
            </c:numRef>
          </c:cat>
          <c:val>
            <c:numRef>
              <c:f>'Ark1'!$B$2:$B$3</c:f>
              <c:numCache>
                <c:formatCode>General</c:formatCode>
                <c:ptCount val="2"/>
                <c:pt idx="0">
                  <c:v>96</c:v>
                </c:pt>
                <c:pt idx="1">
                  <c:v>77</c:v>
                </c:pt>
              </c:numCache>
            </c:numRef>
          </c:val>
          <c:extLst>
            <c:ext xmlns:c16="http://schemas.microsoft.com/office/drawing/2014/chart" uri="{C3380CC4-5D6E-409C-BE32-E72D297353CC}">
              <c16:uniqueId val="{00000000-15E8-414E-B889-A8C5ADB0352E}"/>
            </c:ext>
          </c:extLst>
        </c:ser>
        <c:ser>
          <c:idx val="1"/>
          <c:order val="1"/>
          <c:tx>
            <c:strRef>
              <c:f>'Ark1'!$C$1</c:f>
              <c:strCache>
                <c:ptCount val="1"/>
                <c:pt idx="0">
                  <c:v>Kvinder </c:v>
                </c:pt>
              </c:strCache>
            </c:strRef>
          </c:tx>
          <c:spPr>
            <a:solidFill>
              <a:schemeClr val="accent2"/>
            </a:solidFill>
            <a:ln>
              <a:noFill/>
            </a:ln>
            <a:effectLst/>
          </c:spPr>
          <c:invertIfNegative val="0"/>
          <c:dLbls>
            <c:dLbl>
              <c:idx val="0"/>
              <c:layout>
                <c:manualLayout>
                  <c:x val="0"/>
                  <c:y val="5.285301284960433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570-A748-8579-DDC671445C2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'Ark1'!$A$2:$A$3</c:f>
              <c:numCache>
                <c:formatCode>General</c:formatCode>
                <c:ptCount val="2"/>
                <c:pt idx="0">
                  <c:v>2017</c:v>
                </c:pt>
                <c:pt idx="1">
                  <c:v>2021</c:v>
                </c:pt>
              </c:numCache>
            </c:numRef>
          </c:cat>
          <c:val>
            <c:numRef>
              <c:f>'Ark1'!$C$2:$C$3</c:f>
              <c:numCache>
                <c:formatCode>General</c:formatCode>
                <c:ptCount val="2"/>
                <c:pt idx="0">
                  <c:v>4</c:v>
                </c:pt>
                <c:pt idx="1">
                  <c:v>23</c:v>
                </c:pt>
              </c:numCache>
            </c:numRef>
          </c:val>
          <c:extLst>
            <c:ext xmlns:c16="http://schemas.microsoft.com/office/drawing/2014/chart" uri="{C3380CC4-5D6E-409C-BE32-E72D297353CC}">
              <c16:uniqueId val="{00000001-15E8-414E-B889-A8C5ADB0352E}"/>
            </c:ext>
          </c:extLst>
        </c:ser>
        <c:dLbls>
          <c:dLblPos val="inEnd"/>
          <c:showLegendKey val="0"/>
          <c:showVal val="1"/>
          <c:showCatName val="0"/>
          <c:showSerName val="0"/>
          <c:showPercent val="0"/>
          <c:showBubbleSize val="0"/>
        </c:dLbls>
        <c:gapWidth val="219"/>
        <c:overlap val="-27"/>
        <c:axId val="2079501632"/>
        <c:axId val="2016223600"/>
      </c:barChart>
      <c:catAx>
        <c:axId val="2079501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DK"/>
          </a:p>
        </c:txPr>
        <c:crossAx val="2016223600"/>
        <c:crosses val="autoZero"/>
        <c:auto val="1"/>
        <c:lblAlgn val="ctr"/>
        <c:lblOffset val="100"/>
        <c:noMultiLvlLbl val="0"/>
      </c:catAx>
      <c:valAx>
        <c:axId val="201622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DK"/>
          </a:p>
        </c:txPr>
        <c:crossAx val="2079501632"/>
        <c:crosses val="autoZero"/>
        <c:crossBetween val="between"/>
      </c:valAx>
      <c:spPr>
        <a:noFill/>
        <a:ln>
          <a:noFill/>
        </a:ln>
        <a:effectLst/>
      </c:spPr>
    </c:plotArea>
    <c:legend>
      <c:legendPos val="b"/>
      <c:layout>
        <c:manualLayout>
          <c:xMode val="edge"/>
          <c:yMode val="edge"/>
          <c:x val="1.4603769227693362E-2"/>
          <c:y val="0.96128814535921359"/>
          <c:w val="0.30605330042174339"/>
          <c:h val="3.681698067499832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AFD70-59DB-4FD9-A97A-FB5133026DDE}"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5CFF3560-AA7B-4DE4-82B5-06B0E69F6B54}">
      <dgm:prSet/>
      <dgm:spPr/>
      <dgm:t>
        <a:bodyPr/>
        <a:lstStyle/>
        <a:p>
          <a:r>
            <a:rPr lang="da-DK" dirty="0"/>
            <a:t>Lyver over for andre</a:t>
          </a:r>
          <a:endParaRPr lang="en-US" dirty="0"/>
        </a:p>
      </dgm:t>
    </dgm:pt>
    <dgm:pt modelId="{6F068A68-3249-4A51-95D9-7EC3E18C4B31}" type="parTrans" cxnId="{993D8078-B1EE-407C-A487-6A8F5E328C38}">
      <dgm:prSet/>
      <dgm:spPr/>
      <dgm:t>
        <a:bodyPr/>
        <a:lstStyle/>
        <a:p>
          <a:endParaRPr lang="en-US"/>
        </a:p>
      </dgm:t>
    </dgm:pt>
    <dgm:pt modelId="{0AF4DE2D-7063-43AB-BE24-9B5D38CD780A}" type="sibTrans" cxnId="{993D8078-B1EE-407C-A487-6A8F5E328C38}">
      <dgm:prSet/>
      <dgm:spPr/>
      <dgm:t>
        <a:bodyPr/>
        <a:lstStyle/>
        <a:p>
          <a:endParaRPr lang="en-US"/>
        </a:p>
      </dgm:t>
    </dgm:pt>
    <dgm:pt modelId="{856151C0-0450-4BA6-85DD-ADCF7FCEDF82}">
      <dgm:prSet/>
      <dgm:spPr/>
      <dgm:t>
        <a:bodyPr/>
        <a:lstStyle/>
        <a:p>
          <a:r>
            <a:rPr lang="da-DK"/>
            <a:t>Aftalebrud </a:t>
          </a:r>
          <a:endParaRPr lang="en-US"/>
        </a:p>
      </dgm:t>
    </dgm:pt>
    <dgm:pt modelId="{8C22C439-3362-4F3E-B186-47E070F565B2}" type="parTrans" cxnId="{C9AB0639-BB2E-4A5F-9352-8030F3A820BC}">
      <dgm:prSet/>
      <dgm:spPr/>
      <dgm:t>
        <a:bodyPr/>
        <a:lstStyle/>
        <a:p>
          <a:endParaRPr lang="en-US"/>
        </a:p>
      </dgm:t>
    </dgm:pt>
    <dgm:pt modelId="{B2E7CFBA-0BAC-45B8-AA3E-5AFE8D7D1C43}" type="sibTrans" cxnId="{C9AB0639-BB2E-4A5F-9352-8030F3A820BC}">
      <dgm:prSet/>
      <dgm:spPr/>
      <dgm:t>
        <a:bodyPr/>
        <a:lstStyle/>
        <a:p>
          <a:endParaRPr lang="en-US"/>
        </a:p>
      </dgm:t>
    </dgm:pt>
    <dgm:pt modelId="{3EF58A45-D958-484A-AADA-D38CB1806E46}">
      <dgm:prSet/>
      <dgm:spPr/>
      <dgm:t>
        <a:bodyPr/>
        <a:lstStyle/>
        <a:p>
          <a:r>
            <a:rPr lang="da-DK" dirty="0"/>
            <a:t>Har ikke penge til fester (sociale aktiviteter) = social isolation</a:t>
          </a:r>
          <a:endParaRPr lang="en-US" dirty="0"/>
        </a:p>
      </dgm:t>
    </dgm:pt>
    <dgm:pt modelId="{DEDAEAB3-9EF1-49B0-BDBF-AEF1D292F800}" type="parTrans" cxnId="{50E3ABA5-29BE-438C-A77E-FDA743F36FB8}">
      <dgm:prSet/>
      <dgm:spPr/>
      <dgm:t>
        <a:bodyPr/>
        <a:lstStyle/>
        <a:p>
          <a:endParaRPr lang="en-US"/>
        </a:p>
      </dgm:t>
    </dgm:pt>
    <dgm:pt modelId="{EB2D11B2-D849-4A75-9FDE-AB3F7BC95499}" type="sibTrans" cxnId="{50E3ABA5-29BE-438C-A77E-FDA743F36FB8}">
      <dgm:prSet/>
      <dgm:spPr/>
      <dgm:t>
        <a:bodyPr/>
        <a:lstStyle/>
        <a:p>
          <a:endParaRPr lang="en-US"/>
        </a:p>
      </dgm:t>
    </dgm:pt>
    <dgm:pt modelId="{A9212B7E-2F63-4B3E-86C5-35510864D658}">
      <dgm:prSet/>
      <dgm:spPr/>
      <dgm:t>
        <a:bodyPr/>
        <a:lstStyle/>
        <a:p>
          <a:r>
            <a:rPr lang="da-DK"/>
            <a:t>Humørsvingninger</a:t>
          </a:r>
          <a:endParaRPr lang="en-US"/>
        </a:p>
      </dgm:t>
    </dgm:pt>
    <dgm:pt modelId="{432292A6-C9DE-4336-895B-80B1522CAB5B}" type="parTrans" cxnId="{721B2F6C-3D71-40E8-9D17-196F03714F84}">
      <dgm:prSet/>
      <dgm:spPr/>
      <dgm:t>
        <a:bodyPr/>
        <a:lstStyle/>
        <a:p>
          <a:endParaRPr lang="en-US"/>
        </a:p>
      </dgm:t>
    </dgm:pt>
    <dgm:pt modelId="{C5A5AC8C-A393-4EA5-B165-4011DE7C0F60}" type="sibTrans" cxnId="{721B2F6C-3D71-40E8-9D17-196F03714F84}">
      <dgm:prSet/>
      <dgm:spPr/>
      <dgm:t>
        <a:bodyPr/>
        <a:lstStyle/>
        <a:p>
          <a:endParaRPr lang="en-US"/>
        </a:p>
      </dgm:t>
    </dgm:pt>
    <dgm:pt modelId="{A422D053-6F2F-467B-9E21-F6CA0EAE928C}">
      <dgm:prSet/>
      <dgm:spPr/>
      <dgm:t>
        <a:bodyPr/>
        <a:lstStyle/>
        <a:p>
          <a:r>
            <a:rPr lang="da-DK" dirty="0"/>
            <a:t>Stress</a:t>
          </a:r>
          <a:endParaRPr lang="en-US" dirty="0"/>
        </a:p>
      </dgm:t>
    </dgm:pt>
    <dgm:pt modelId="{94EF2E1E-CA9D-413D-9400-1AB1B87B0FB1}" type="parTrans" cxnId="{13A83B8B-EB19-4193-80AE-324A0C6B6341}">
      <dgm:prSet/>
      <dgm:spPr/>
      <dgm:t>
        <a:bodyPr/>
        <a:lstStyle/>
        <a:p>
          <a:endParaRPr lang="en-US"/>
        </a:p>
      </dgm:t>
    </dgm:pt>
    <dgm:pt modelId="{D2EAA33A-89DA-446D-B28F-0028BB64FB50}" type="sibTrans" cxnId="{13A83B8B-EB19-4193-80AE-324A0C6B6341}">
      <dgm:prSet/>
      <dgm:spPr/>
      <dgm:t>
        <a:bodyPr/>
        <a:lstStyle/>
        <a:p>
          <a:endParaRPr lang="en-US"/>
        </a:p>
      </dgm:t>
    </dgm:pt>
    <dgm:pt modelId="{EA3B98DD-0041-4B20-8D15-250A867FADA3}">
      <dgm:prSet/>
      <dgm:spPr/>
      <dgm:t>
        <a:bodyPr/>
        <a:lstStyle/>
        <a:p>
          <a:r>
            <a:rPr lang="da-DK"/>
            <a:t>Hovedpine</a:t>
          </a:r>
          <a:endParaRPr lang="en-US"/>
        </a:p>
      </dgm:t>
    </dgm:pt>
    <dgm:pt modelId="{87774CC1-6F90-4210-A35A-14A2D72D6538}" type="parTrans" cxnId="{073EF97F-6883-466F-B254-5EAAE5966571}">
      <dgm:prSet/>
      <dgm:spPr/>
      <dgm:t>
        <a:bodyPr/>
        <a:lstStyle/>
        <a:p>
          <a:endParaRPr lang="en-US"/>
        </a:p>
      </dgm:t>
    </dgm:pt>
    <dgm:pt modelId="{CAC8CFDE-A68B-49E9-BFB3-EBF7C25D25AB}" type="sibTrans" cxnId="{073EF97F-6883-466F-B254-5EAAE5966571}">
      <dgm:prSet/>
      <dgm:spPr/>
      <dgm:t>
        <a:bodyPr/>
        <a:lstStyle/>
        <a:p>
          <a:endParaRPr lang="en-US"/>
        </a:p>
      </dgm:t>
    </dgm:pt>
    <dgm:pt modelId="{40CA1C94-8451-41BC-961C-F58E457F5841}">
      <dgm:prSet/>
      <dgm:spPr/>
      <dgm:t>
        <a:bodyPr/>
        <a:lstStyle/>
        <a:p>
          <a:r>
            <a:rPr lang="da-DK"/>
            <a:t>Indre uro</a:t>
          </a:r>
          <a:endParaRPr lang="en-US"/>
        </a:p>
      </dgm:t>
    </dgm:pt>
    <dgm:pt modelId="{7F2605C3-64EA-4D27-B9B5-4EA14BB22110}" type="parTrans" cxnId="{17765963-8873-4EB8-9720-95E9A0021B64}">
      <dgm:prSet/>
      <dgm:spPr/>
      <dgm:t>
        <a:bodyPr/>
        <a:lstStyle/>
        <a:p>
          <a:endParaRPr lang="en-US"/>
        </a:p>
      </dgm:t>
    </dgm:pt>
    <dgm:pt modelId="{4C4EFF99-52EB-4DCE-8B8A-E3116A39FB9F}" type="sibTrans" cxnId="{17765963-8873-4EB8-9720-95E9A0021B64}">
      <dgm:prSet/>
      <dgm:spPr/>
      <dgm:t>
        <a:bodyPr/>
        <a:lstStyle/>
        <a:p>
          <a:endParaRPr lang="en-US"/>
        </a:p>
      </dgm:t>
    </dgm:pt>
    <dgm:pt modelId="{111D7F49-2FE2-4A09-B916-0EADF6BA5BD5}">
      <dgm:prSet/>
      <dgm:spPr/>
      <dgm:t>
        <a:bodyPr/>
        <a:lstStyle/>
        <a:p>
          <a:r>
            <a:rPr lang="da-DK"/>
            <a:t>Stopper med fritidsaktiviteter</a:t>
          </a:r>
          <a:endParaRPr lang="en-US"/>
        </a:p>
      </dgm:t>
    </dgm:pt>
    <dgm:pt modelId="{B10AFCA6-F9AA-471A-9E1F-CF633A87EC93}" type="parTrans" cxnId="{63451775-1B36-4EA7-A659-2F1CBA2FBE6B}">
      <dgm:prSet/>
      <dgm:spPr/>
      <dgm:t>
        <a:bodyPr/>
        <a:lstStyle/>
        <a:p>
          <a:endParaRPr lang="en-US"/>
        </a:p>
      </dgm:t>
    </dgm:pt>
    <dgm:pt modelId="{BB59FD05-201D-45DC-ADA3-692ABA5EEF58}" type="sibTrans" cxnId="{63451775-1B36-4EA7-A659-2F1CBA2FBE6B}">
      <dgm:prSet/>
      <dgm:spPr/>
      <dgm:t>
        <a:bodyPr/>
        <a:lstStyle/>
        <a:p>
          <a:endParaRPr lang="en-US"/>
        </a:p>
      </dgm:t>
    </dgm:pt>
    <dgm:pt modelId="{4900BD92-4945-40C7-B86F-85C3D507C8DB}">
      <dgm:prSet/>
      <dgm:spPr/>
      <dgm:t>
        <a:bodyPr/>
        <a:lstStyle/>
        <a:p>
          <a:r>
            <a:rPr lang="en-US" dirty="0" err="1"/>
            <a:t>Gæld</a:t>
          </a:r>
          <a:endParaRPr lang="en-US" dirty="0"/>
        </a:p>
      </dgm:t>
    </dgm:pt>
    <dgm:pt modelId="{2430BA0B-4150-4103-A0ED-4B8A988AA02C}" type="parTrans" cxnId="{AF3FE47E-62FD-44F6-A5A1-5868CDABAE31}">
      <dgm:prSet/>
      <dgm:spPr/>
      <dgm:t>
        <a:bodyPr/>
        <a:lstStyle/>
        <a:p>
          <a:endParaRPr lang="en-US"/>
        </a:p>
      </dgm:t>
    </dgm:pt>
    <dgm:pt modelId="{6E8CEA68-4766-463F-A4B6-49AC80599F3A}" type="sibTrans" cxnId="{AF3FE47E-62FD-44F6-A5A1-5868CDABAE31}">
      <dgm:prSet/>
      <dgm:spPr/>
      <dgm:t>
        <a:bodyPr/>
        <a:lstStyle/>
        <a:p>
          <a:endParaRPr lang="en-US"/>
        </a:p>
      </dgm:t>
    </dgm:pt>
    <dgm:pt modelId="{A8842B7D-EA4B-4605-9758-F06858316173}">
      <dgm:prSet/>
      <dgm:spPr/>
      <dgm:t>
        <a:bodyPr/>
        <a:lstStyle/>
        <a:p>
          <a:r>
            <a:rPr lang="da-DK" dirty="0"/>
            <a:t>Låner penge af venner</a:t>
          </a:r>
          <a:endParaRPr lang="en-US" dirty="0"/>
        </a:p>
      </dgm:t>
    </dgm:pt>
    <dgm:pt modelId="{CD236C0A-E044-45BE-B2E5-EB74EFCFA859}" type="parTrans" cxnId="{F390AC3E-1991-4348-BEEB-F78BEE0E02F1}">
      <dgm:prSet/>
      <dgm:spPr/>
      <dgm:t>
        <a:bodyPr/>
        <a:lstStyle/>
        <a:p>
          <a:endParaRPr lang="en-US"/>
        </a:p>
      </dgm:t>
    </dgm:pt>
    <dgm:pt modelId="{64528248-8A6B-463F-B577-55A4944FDDEA}" type="sibTrans" cxnId="{F390AC3E-1991-4348-BEEB-F78BEE0E02F1}">
      <dgm:prSet/>
      <dgm:spPr/>
      <dgm:t>
        <a:bodyPr/>
        <a:lstStyle/>
        <a:p>
          <a:endParaRPr lang="en-US"/>
        </a:p>
      </dgm:t>
    </dgm:pt>
    <dgm:pt modelId="{F80642BE-30CD-4E9D-B79D-B9D5D8D6059F}">
      <dgm:prSet/>
      <dgm:spPr/>
      <dgm:t>
        <a:bodyPr/>
        <a:lstStyle/>
        <a:p>
          <a:r>
            <a:rPr lang="da-DK" dirty="0"/>
            <a:t>Sårbarhed over for at låne penge af de ”forkerte</a:t>
          </a:r>
          <a:endParaRPr lang="en-US" dirty="0"/>
        </a:p>
      </dgm:t>
    </dgm:pt>
    <dgm:pt modelId="{2476B8FD-F089-4323-B35D-E449DE122F78}" type="parTrans" cxnId="{044AFFF8-E50F-479D-B1C2-4F446284CF7D}">
      <dgm:prSet/>
      <dgm:spPr/>
      <dgm:t>
        <a:bodyPr/>
        <a:lstStyle/>
        <a:p>
          <a:endParaRPr lang="en-US"/>
        </a:p>
      </dgm:t>
    </dgm:pt>
    <dgm:pt modelId="{62D2652E-F219-4CC9-BC8C-DFE0EAD04052}" type="sibTrans" cxnId="{044AFFF8-E50F-479D-B1C2-4F446284CF7D}">
      <dgm:prSet/>
      <dgm:spPr/>
      <dgm:t>
        <a:bodyPr/>
        <a:lstStyle/>
        <a:p>
          <a:endParaRPr lang="en-US"/>
        </a:p>
      </dgm:t>
    </dgm:pt>
    <dgm:pt modelId="{DDD92524-2A3F-004D-9654-B53C83DD2DC9}">
      <dgm:prSet/>
      <dgm:spPr/>
      <dgm:t>
        <a:bodyPr/>
        <a:lstStyle/>
        <a:p>
          <a:r>
            <a:rPr lang="da-DK" dirty="0"/>
            <a:t>Koncentrationsbesvær</a:t>
          </a:r>
          <a:endParaRPr lang="en-US" dirty="0"/>
        </a:p>
      </dgm:t>
    </dgm:pt>
    <dgm:pt modelId="{458B471C-875B-6543-BB44-7E19D48122AB}" type="parTrans" cxnId="{A0F825C0-DE80-CF4F-9287-DDA2306B876D}">
      <dgm:prSet/>
      <dgm:spPr/>
      <dgm:t>
        <a:bodyPr/>
        <a:lstStyle/>
        <a:p>
          <a:endParaRPr lang="en-GB"/>
        </a:p>
      </dgm:t>
    </dgm:pt>
    <dgm:pt modelId="{FF73645F-4394-A04B-B0A7-12A44B4E0FEE}" type="sibTrans" cxnId="{A0F825C0-DE80-CF4F-9287-DDA2306B876D}">
      <dgm:prSet/>
      <dgm:spPr/>
      <dgm:t>
        <a:bodyPr/>
        <a:lstStyle/>
        <a:p>
          <a:endParaRPr lang="en-GB"/>
        </a:p>
      </dgm:t>
    </dgm:pt>
    <dgm:pt modelId="{57BB8E54-E56C-F747-9434-018BD080C533}" type="pres">
      <dgm:prSet presAssocID="{B9CAFD70-59DB-4FD9-A97A-FB5133026DDE}" presName="diagram" presStyleCnt="0">
        <dgm:presLayoutVars>
          <dgm:dir/>
          <dgm:resizeHandles val="exact"/>
        </dgm:presLayoutVars>
      </dgm:prSet>
      <dgm:spPr/>
    </dgm:pt>
    <dgm:pt modelId="{32D63855-0CB6-0F4E-9995-985BF53D6693}" type="pres">
      <dgm:prSet presAssocID="{5CFF3560-AA7B-4DE4-82B5-06B0E69F6B54}" presName="node" presStyleLbl="node1" presStyleIdx="0" presStyleCnt="12">
        <dgm:presLayoutVars>
          <dgm:bulletEnabled val="1"/>
        </dgm:presLayoutVars>
      </dgm:prSet>
      <dgm:spPr/>
    </dgm:pt>
    <dgm:pt modelId="{5DA98224-0F83-FF43-B881-3CA8D854741D}" type="pres">
      <dgm:prSet presAssocID="{0AF4DE2D-7063-43AB-BE24-9B5D38CD780A}" presName="sibTrans" presStyleCnt="0"/>
      <dgm:spPr/>
    </dgm:pt>
    <dgm:pt modelId="{DC592E5E-D690-B041-9039-89184F5AEBB6}" type="pres">
      <dgm:prSet presAssocID="{856151C0-0450-4BA6-85DD-ADCF7FCEDF82}" presName="node" presStyleLbl="node1" presStyleIdx="1" presStyleCnt="12">
        <dgm:presLayoutVars>
          <dgm:bulletEnabled val="1"/>
        </dgm:presLayoutVars>
      </dgm:prSet>
      <dgm:spPr/>
    </dgm:pt>
    <dgm:pt modelId="{8B9F8376-99DF-8B4A-BDA6-1F149593A2CB}" type="pres">
      <dgm:prSet presAssocID="{B2E7CFBA-0BAC-45B8-AA3E-5AFE8D7D1C43}" presName="sibTrans" presStyleCnt="0"/>
      <dgm:spPr/>
    </dgm:pt>
    <dgm:pt modelId="{D79EC665-9B57-BC44-8F64-19A4D9A4EA24}" type="pres">
      <dgm:prSet presAssocID="{3EF58A45-D958-484A-AADA-D38CB1806E46}" presName="node" presStyleLbl="node1" presStyleIdx="2" presStyleCnt="12">
        <dgm:presLayoutVars>
          <dgm:bulletEnabled val="1"/>
        </dgm:presLayoutVars>
      </dgm:prSet>
      <dgm:spPr/>
    </dgm:pt>
    <dgm:pt modelId="{B78C571D-BD9B-D542-9153-2F14465D2F53}" type="pres">
      <dgm:prSet presAssocID="{EB2D11B2-D849-4A75-9FDE-AB3F7BC95499}" presName="sibTrans" presStyleCnt="0"/>
      <dgm:spPr/>
    </dgm:pt>
    <dgm:pt modelId="{C6DE6E3C-AB7C-6748-B729-4D471D0A3A5A}" type="pres">
      <dgm:prSet presAssocID="{A9212B7E-2F63-4B3E-86C5-35510864D658}" presName="node" presStyleLbl="node1" presStyleIdx="3" presStyleCnt="12">
        <dgm:presLayoutVars>
          <dgm:bulletEnabled val="1"/>
        </dgm:presLayoutVars>
      </dgm:prSet>
      <dgm:spPr/>
    </dgm:pt>
    <dgm:pt modelId="{958330A8-5F1F-B54B-BBB0-4EDEACAFE1EF}" type="pres">
      <dgm:prSet presAssocID="{C5A5AC8C-A393-4EA5-B165-4011DE7C0F60}" presName="sibTrans" presStyleCnt="0"/>
      <dgm:spPr/>
    </dgm:pt>
    <dgm:pt modelId="{44763FA3-2C46-0C44-8CB4-4DDFAE5923BF}" type="pres">
      <dgm:prSet presAssocID="{A422D053-6F2F-467B-9E21-F6CA0EAE928C}" presName="node" presStyleLbl="node1" presStyleIdx="4" presStyleCnt="12">
        <dgm:presLayoutVars>
          <dgm:bulletEnabled val="1"/>
        </dgm:presLayoutVars>
      </dgm:prSet>
      <dgm:spPr/>
    </dgm:pt>
    <dgm:pt modelId="{48B77BF9-D624-0640-A58D-E9485637AAE6}" type="pres">
      <dgm:prSet presAssocID="{D2EAA33A-89DA-446D-B28F-0028BB64FB50}" presName="sibTrans" presStyleCnt="0"/>
      <dgm:spPr/>
    </dgm:pt>
    <dgm:pt modelId="{A11ADC14-3043-F140-945C-2D4902AC089E}" type="pres">
      <dgm:prSet presAssocID="{EA3B98DD-0041-4B20-8D15-250A867FADA3}" presName="node" presStyleLbl="node1" presStyleIdx="5" presStyleCnt="12">
        <dgm:presLayoutVars>
          <dgm:bulletEnabled val="1"/>
        </dgm:presLayoutVars>
      </dgm:prSet>
      <dgm:spPr/>
    </dgm:pt>
    <dgm:pt modelId="{9D3F3FE8-5B1A-3C4C-9CFD-E7B28D0C0616}" type="pres">
      <dgm:prSet presAssocID="{CAC8CFDE-A68B-49E9-BFB3-EBF7C25D25AB}" presName="sibTrans" presStyleCnt="0"/>
      <dgm:spPr/>
    </dgm:pt>
    <dgm:pt modelId="{EE33950E-D030-0643-B52A-A093E4D540C9}" type="pres">
      <dgm:prSet presAssocID="{40CA1C94-8451-41BC-961C-F58E457F5841}" presName="node" presStyleLbl="node1" presStyleIdx="6" presStyleCnt="12">
        <dgm:presLayoutVars>
          <dgm:bulletEnabled val="1"/>
        </dgm:presLayoutVars>
      </dgm:prSet>
      <dgm:spPr/>
    </dgm:pt>
    <dgm:pt modelId="{D17ECB67-AA05-0540-AF52-F3F8D0A5F749}" type="pres">
      <dgm:prSet presAssocID="{4C4EFF99-52EB-4DCE-8B8A-E3116A39FB9F}" presName="sibTrans" presStyleCnt="0"/>
      <dgm:spPr/>
    </dgm:pt>
    <dgm:pt modelId="{6441E30E-F422-3445-9754-D5F12668A33D}" type="pres">
      <dgm:prSet presAssocID="{111D7F49-2FE2-4A09-B916-0EADF6BA5BD5}" presName="node" presStyleLbl="node1" presStyleIdx="7" presStyleCnt="12">
        <dgm:presLayoutVars>
          <dgm:bulletEnabled val="1"/>
        </dgm:presLayoutVars>
      </dgm:prSet>
      <dgm:spPr/>
    </dgm:pt>
    <dgm:pt modelId="{3AA37E00-A352-5742-8AD8-1739BEBD7369}" type="pres">
      <dgm:prSet presAssocID="{BB59FD05-201D-45DC-ADA3-692ABA5EEF58}" presName="sibTrans" presStyleCnt="0"/>
      <dgm:spPr/>
    </dgm:pt>
    <dgm:pt modelId="{742C6EFF-00E3-8247-9196-FBD949DC0C8E}" type="pres">
      <dgm:prSet presAssocID="{4900BD92-4945-40C7-B86F-85C3D507C8DB}" presName="node" presStyleLbl="node1" presStyleIdx="8" presStyleCnt="12" custLinFactNeighborX="9" custLinFactNeighborY="653">
        <dgm:presLayoutVars>
          <dgm:bulletEnabled val="1"/>
        </dgm:presLayoutVars>
      </dgm:prSet>
      <dgm:spPr/>
    </dgm:pt>
    <dgm:pt modelId="{802F37ED-C485-D94F-840D-1C4DB3C46303}" type="pres">
      <dgm:prSet presAssocID="{6E8CEA68-4766-463F-A4B6-49AC80599F3A}" presName="sibTrans" presStyleCnt="0"/>
      <dgm:spPr/>
    </dgm:pt>
    <dgm:pt modelId="{12969023-1BD1-CD4F-AA54-5C504D7F13E9}" type="pres">
      <dgm:prSet presAssocID="{DDD92524-2A3F-004D-9654-B53C83DD2DC9}" presName="node" presStyleLbl="node1" presStyleIdx="9" presStyleCnt="12" custLinFactNeighborX="420" custLinFactNeighborY="81">
        <dgm:presLayoutVars>
          <dgm:bulletEnabled val="1"/>
        </dgm:presLayoutVars>
      </dgm:prSet>
      <dgm:spPr/>
    </dgm:pt>
    <dgm:pt modelId="{374826B9-C006-344B-BB80-800E7E6BB051}" type="pres">
      <dgm:prSet presAssocID="{FF73645F-4394-A04B-B0A7-12A44B4E0FEE}" presName="sibTrans" presStyleCnt="0"/>
      <dgm:spPr/>
    </dgm:pt>
    <dgm:pt modelId="{F79E5DB0-E0E0-234F-8054-7C9E6606B1B3}" type="pres">
      <dgm:prSet presAssocID="{A8842B7D-EA4B-4605-9758-F06858316173}" presName="node" presStyleLbl="node1" presStyleIdx="10" presStyleCnt="12">
        <dgm:presLayoutVars>
          <dgm:bulletEnabled val="1"/>
        </dgm:presLayoutVars>
      </dgm:prSet>
      <dgm:spPr/>
    </dgm:pt>
    <dgm:pt modelId="{2F4D41D9-3003-0E41-A62F-6168D992BBE5}" type="pres">
      <dgm:prSet presAssocID="{64528248-8A6B-463F-B577-55A4944FDDEA}" presName="sibTrans" presStyleCnt="0"/>
      <dgm:spPr/>
    </dgm:pt>
    <dgm:pt modelId="{51D4B619-9B84-4C49-88E8-D4302FD5D47F}" type="pres">
      <dgm:prSet presAssocID="{F80642BE-30CD-4E9D-B79D-B9D5D8D6059F}" presName="node" presStyleLbl="node1" presStyleIdx="11" presStyleCnt="12">
        <dgm:presLayoutVars>
          <dgm:bulletEnabled val="1"/>
        </dgm:presLayoutVars>
      </dgm:prSet>
      <dgm:spPr/>
    </dgm:pt>
  </dgm:ptLst>
  <dgm:cxnLst>
    <dgm:cxn modelId="{A5E3882E-FE5D-3348-9265-62BF6CB6398D}" type="presOf" srcId="{4900BD92-4945-40C7-B86F-85C3D507C8DB}" destId="{742C6EFF-00E3-8247-9196-FBD949DC0C8E}" srcOrd="0" destOrd="0" presId="urn:microsoft.com/office/officeart/2005/8/layout/default"/>
    <dgm:cxn modelId="{6C4DED33-A7A4-BD47-A0E8-1AE4BACCB68B}" type="presOf" srcId="{F80642BE-30CD-4E9D-B79D-B9D5D8D6059F}" destId="{51D4B619-9B84-4C49-88E8-D4302FD5D47F}" srcOrd="0" destOrd="0" presId="urn:microsoft.com/office/officeart/2005/8/layout/default"/>
    <dgm:cxn modelId="{C9AB0639-BB2E-4A5F-9352-8030F3A820BC}" srcId="{B9CAFD70-59DB-4FD9-A97A-FB5133026DDE}" destId="{856151C0-0450-4BA6-85DD-ADCF7FCEDF82}" srcOrd="1" destOrd="0" parTransId="{8C22C439-3362-4F3E-B186-47E070F565B2}" sibTransId="{B2E7CFBA-0BAC-45B8-AA3E-5AFE8D7D1C43}"/>
    <dgm:cxn modelId="{F390AC3E-1991-4348-BEEB-F78BEE0E02F1}" srcId="{B9CAFD70-59DB-4FD9-A97A-FB5133026DDE}" destId="{A8842B7D-EA4B-4605-9758-F06858316173}" srcOrd="10" destOrd="0" parTransId="{CD236C0A-E044-45BE-B2E5-EB74EFCFA859}" sibTransId="{64528248-8A6B-463F-B577-55A4944FDDEA}"/>
    <dgm:cxn modelId="{C08C3258-64AB-B24D-917E-D856A839DCBA}" type="presOf" srcId="{40CA1C94-8451-41BC-961C-F58E457F5841}" destId="{EE33950E-D030-0643-B52A-A093E4D540C9}" srcOrd="0" destOrd="0" presId="urn:microsoft.com/office/officeart/2005/8/layout/default"/>
    <dgm:cxn modelId="{17765963-8873-4EB8-9720-95E9A0021B64}" srcId="{B9CAFD70-59DB-4FD9-A97A-FB5133026DDE}" destId="{40CA1C94-8451-41BC-961C-F58E457F5841}" srcOrd="6" destOrd="0" parTransId="{7F2605C3-64EA-4D27-B9B5-4EA14BB22110}" sibTransId="{4C4EFF99-52EB-4DCE-8B8A-E3116A39FB9F}"/>
    <dgm:cxn modelId="{721B2F6C-3D71-40E8-9D17-196F03714F84}" srcId="{B9CAFD70-59DB-4FD9-A97A-FB5133026DDE}" destId="{A9212B7E-2F63-4B3E-86C5-35510864D658}" srcOrd="3" destOrd="0" parTransId="{432292A6-C9DE-4336-895B-80B1522CAB5B}" sibTransId="{C5A5AC8C-A393-4EA5-B165-4011DE7C0F60}"/>
    <dgm:cxn modelId="{8C45D46E-C3C8-B547-B7CC-675A83B926C2}" type="presOf" srcId="{A9212B7E-2F63-4B3E-86C5-35510864D658}" destId="{C6DE6E3C-AB7C-6748-B729-4D471D0A3A5A}" srcOrd="0" destOrd="0" presId="urn:microsoft.com/office/officeart/2005/8/layout/default"/>
    <dgm:cxn modelId="{3E84CC71-4A1A-714E-90FA-1B626C3F8D45}" type="presOf" srcId="{B9CAFD70-59DB-4FD9-A97A-FB5133026DDE}" destId="{57BB8E54-E56C-F747-9434-018BD080C533}" srcOrd="0" destOrd="0" presId="urn:microsoft.com/office/officeart/2005/8/layout/default"/>
    <dgm:cxn modelId="{63451775-1B36-4EA7-A659-2F1CBA2FBE6B}" srcId="{B9CAFD70-59DB-4FD9-A97A-FB5133026DDE}" destId="{111D7F49-2FE2-4A09-B916-0EADF6BA5BD5}" srcOrd="7" destOrd="0" parTransId="{B10AFCA6-F9AA-471A-9E1F-CF633A87EC93}" sibTransId="{BB59FD05-201D-45DC-ADA3-692ABA5EEF58}"/>
    <dgm:cxn modelId="{993D8078-B1EE-407C-A487-6A8F5E328C38}" srcId="{B9CAFD70-59DB-4FD9-A97A-FB5133026DDE}" destId="{5CFF3560-AA7B-4DE4-82B5-06B0E69F6B54}" srcOrd="0" destOrd="0" parTransId="{6F068A68-3249-4A51-95D9-7EC3E18C4B31}" sibTransId="{0AF4DE2D-7063-43AB-BE24-9B5D38CD780A}"/>
    <dgm:cxn modelId="{AF3FE47E-62FD-44F6-A5A1-5868CDABAE31}" srcId="{B9CAFD70-59DB-4FD9-A97A-FB5133026DDE}" destId="{4900BD92-4945-40C7-B86F-85C3D507C8DB}" srcOrd="8" destOrd="0" parTransId="{2430BA0B-4150-4103-A0ED-4B8A988AA02C}" sibTransId="{6E8CEA68-4766-463F-A4B6-49AC80599F3A}"/>
    <dgm:cxn modelId="{073EF97F-6883-466F-B254-5EAAE5966571}" srcId="{B9CAFD70-59DB-4FD9-A97A-FB5133026DDE}" destId="{EA3B98DD-0041-4B20-8D15-250A867FADA3}" srcOrd="5" destOrd="0" parTransId="{87774CC1-6F90-4210-A35A-14A2D72D6538}" sibTransId="{CAC8CFDE-A68B-49E9-BFB3-EBF7C25D25AB}"/>
    <dgm:cxn modelId="{13A83B8B-EB19-4193-80AE-324A0C6B6341}" srcId="{B9CAFD70-59DB-4FD9-A97A-FB5133026DDE}" destId="{A422D053-6F2F-467B-9E21-F6CA0EAE928C}" srcOrd="4" destOrd="0" parTransId="{94EF2E1E-CA9D-413D-9400-1AB1B87B0FB1}" sibTransId="{D2EAA33A-89DA-446D-B28F-0028BB64FB50}"/>
    <dgm:cxn modelId="{2C1CEC8C-6BE8-554A-A821-333A82403F68}" type="presOf" srcId="{DDD92524-2A3F-004D-9654-B53C83DD2DC9}" destId="{12969023-1BD1-CD4F-AA54-5C504D7F13E9}" srcOrd="0" destOrd="0" presId="urn:microsoft.com/office/officeart/2005/8/layout/default"/>
    <dgm:cxn modelId="{92DF349E-D73E-2E43-8EF6-E4EC72582063}" type="presOf" srcId="{856151C0-0450-4BA6-85DD-ADCF7FCEDF82}" destId="{DC592E5E-D690-B041-9039-89184F5AEBB6}" srcOrd="0" destOrd="0" presId="urn:microsoft.com/office/officeart/2005/8/layout/default"/>
    <dgm:cxn modelId="{50E3ABA5-29BE-438C-A77E-FDA743F36FB8}" srcId="{B9CAFD70-59DB-4FD9-A97A-FB5133026DDE}" destId="{3EF58A45-D958-484A-AADA-D38CB1806E46}" srcOrd="2" destOrd="0" parTransId="{DEDAEAB3-9EF1-49B0-BDBF-AEF1D292F800}" sibTransId="{EB2D11B2-D849-4A75-9FDE-AB3F7BC95499}"/>
    <dgm:cxn modelId="{2051DAB0-BF37-0241-A378-2796897CECCF}" type="presOf" srcId="{111D7F49-2FE2-4A09-B916-0EADF6BA5BD5}" destId="{6441E30E-F422-3445-9754-D5F12668A33D}" srcOrd="0" destOrd="0" presId="urn:microsoft.com/office/officeart/2005/8/layout/default"/>
    <dgm:cxn modelId="{B7B9B1B2-0901-854F-BAF3-1FB7747FF55E}" type="presOf" srcId="{EA3B98DD-0041-4B20-8D15-250A867FADA3}" destId="{A11ADC14-3043-F140-945C-2D4902AC089E}" srcOrd="0" destOrd="0" presId="urn:microsoft.com/office/officeart/2005/8/layout/default"/>
    <dgm:cxn modelId="{A0F825C0-DE80-CF4F-9287-DDA2306B876D}" srcId="{B9CAFD70-59DB-4FD9-A97A-FB5133026DDE}" destId="{DDD92524-2A3F-004D-9654-B53C83DD2DC9}" srcOrd="9" destOrd="0" parTransId="{458B471C-875B-6543-BB44-7E19D48122AB}" sibTransId="{FF73645F-4394-A04B-B0A7-12A44B4E0FEE}"/>
    <dgm:cxn modelId="{990AE1E1-7C75-0D4C-949C-0D67FED1B37D}" type="presOf" srcId="{A8842B7D-EA4B-4605-9758-F06858316173}" destId="{F79E5DB0-E0E0-234F-8054-7C9E6606B1B3}" srcOrd="0" destOrd="0" presId="urn:microsoft.com/office/officeart/2005/8/layout/default"/>
    <dgm:cxn modelId="{BB590FE8-0B7C-2148-8D24-950135B606DD}" type="presOf" srcId="{A422D053-6F2F-467B-9E21-F6CA0EAE928C}" destId="{44763FA3-2C46-0C44-8CB4-4DDFAE5923BF}" srcOrd="0" destOrd="0" presId="urn:microsoft.com/office/officeart/2005/8/layout/default"/>
    <dgm:cxn modelId="{044AFFF8-E50F-479D-B1C2-4F446284CF7D}" srcId="{B9CAFD70-59DB-4FD9-A97A-FB5133026DDE}" destId="{F80642BE-30CD-4E9D-B79D-B9D5D8D6059F}" srcOrd="11" destOrd="0" parTransId="{2476B8FD-F089-4323-B35D-E449DE122F78}" sibTransId="{62D2652E-F219-4CC9-BC8C-DFE0EAD04052}"/>
    <dgm:cxn modelId="{7F3387FD-C359-C34C-B912-0DEAC8620763}" type="presOf" srcId="{5CFF3560-AA7B-4DE4-82B5-06B0E69F6B54}" destId="{32D63855-0CB6-0F4E-9995-985BF53D6693}" srcOrd="0" destOrd="0" presId="urn:microsoft.com/office/officeart/2005/8/layout/default"/>
    <dgm:cxn modelId="{87F7C9FE-008E-3D4F-A610-316073D7E2DB}" type="presOf" srcId="{3EF58A45-D958-484A-AADA-D38CB1806E46}" destId="{D79EC665-9B57-BC44-8F64-19A4D9A4EA24}" srcOrd="0" destOrd="0" presId="urn:microsoft.com/office/officeart/2005/8/layout/default"/>
    <dgm:cxn modelId="{FD11C272-5C23-4A4D-B74E-C552C47A1ABD}" type="presParOf" srcId="{57BB8E54-E56C-F747-9434-018BD080C533}" destId="{32D63855-0CB6-0F4E-9995-985BF53D6693}" srcOrd="0" destOrd="0" presId="urn:microsoft.com/office/officeart/2005/8/layout/default"/>
    <dgm:cxn modelId="{FCB2EBDB-A83E-674E-A4B5-7F7C918BD637}" type="presParOf" srcId="{57BB8E54-E56C-F747-9434-018BD080C533}" destId="{5DA98224-0F83-FF43-B881-3CA8D854741D}" srcOrd="1" destOrd="0" presId="urn:microsoft.com/office/officeart/2005/8/layout/default"/>
    <dgm:cxn modelId="{2EAA1185-34F7-9843-A6EC-466202D5E359}" type="presParOf" srcId="{57BB8E54-E56C-F747-9434-018BD080C533}" destId="{DC592E5E-D690-B041-9039-89184F5AEBB6}" srcOrd="2" destOrd="0" presId="urn:microsoft.com/office/officeart/2005/8/layout/default"/>
    <dgm:cxn modelId="{21A9EC37-2429-9D48-BF62-62DD74E5395D}" type="presParOf" srcId="{57BB8E54-E56C-F747-9434-018BD080C533}" destId="{8B9F8376-99DF-8B4A-BDA6-1F149593A2CB}" srcOrd="3" destOrd="0" presId="urn:microsoft.com/office/officeart/2005/8/layout/default"/>
    <dgm:cxn modelId="{552DC4BD-D43E-C54F-8E22-529123D2CE70}" type="presParOf" srcId="{57BB8E54-E56C-F747-9434-018BD080C533}" destId="{D79EC665-9B57-BC44-8F64-19A4D9A4EA24}" srcOrd="4" destOrd="0" presId="urn:microsoft.com/office/officeart/2005/8/layout/default"/>
    <dgm:cxn modelId="{2E595387-9EC3-5849-868C-B10BFFFB0C0C}" type="presParOf" srcId="{57BB8E54-E56C-F747-9434-018BD080C533}" destId="{B78C571D-BD9B-D542-9153-2F14465D2F53}" srcOrd="5" destOrd="0" presId="urn:microsoft.com/office/officeart/2005/8/layout/default"/>
    <dgm:cxn modelId="{C144DAD7-1985-9847-8436-A676A0B9CA98}" type="presParOf" srcId="{57BB8E54-E56C-F747-9434-018BD080C533}" destId="{C6DE6E3C-AB7C-6748-B729-4D471D0A3A5A}" srcOrd="6" destOrd="0" presId="urn:microsoft.com/office/officeart/2005/8/layout/default"/>
    <dgm:cxn modelId="{E0331273-76ED-4744-BC13-036E1B687C96}" type="presParOf" srcId="{57BB8E54-E56C-F747-9434-018BD080C533}" destId="{958330A8-5F1F-B54B-BBB0-4EDEACAFE1EF}" srcOrd="7" destOrd="0" presId="urn:microsoft.com/office/officeart/2005/8/layout/default"/>
    <dgm:cxn modelId="{FD7DEE1F-239A-D541-A484-430EE2895DC5}" type="presParOf" srcId="{57BB8E54-E56C-F747-9434-018BD080C533}" destId="{44763FA3-2C46-0C44-8CB4-4DDFAE5923BF}" srcOrd="8" destOrd="0" presId="urn:microsoft.com/office/officeart/2005/8/layout/default"/>
    <dgm:cxn modelId="{4D2C336D-15B5-1147-840E-80278B2DBBCF}" type="presParOf" srcId="{57BB8E54-E56C-F747-9434-018BD080C533}" destId="{48B77BF9-D624-0640-A58D-E9485637AAE6}" srcOrd="9" destOrd="0" presId="urn:microsoft.com/office/officeart/2005/8/layout/default"/>
    <dgm:cxn modelId="{FDBD73E3-77A6-0A49-8B79-9A21F09F8342}" type="presParOf" srcId="{57BB8E54-E56C-F747-9434-018BD080C533}" destId="{A11ADC14-3043-F140-945C-2D4902AC089E}" srcOrd="10" destOrd="0" presId="urn:microsoft.com/office/officeart/2005/8/layout/default"/>
    <dgm:cxn modelId="{3FD8E963-B513-3249-A670-71A91FBFB2E0}" type="presParOf" srcId="{57BB8E54-E56C-F747-9434-018BD080C533}" destId="{9D3F3FE8-5B1A-3C4C-9CFD-E7B28D0C0616}" srcOrd="11" destOrd="0" presId="urn:microsoft.com/office/officeart/2005/8/layout/default"/>
    <dgm:cxn modelId="{AF8DD227-FA99-A740-8030-C7228EB1D55E}" type="presParOf" srcId="{57BB8E54-E56C-F747-9434-018BD080C533}" destId="{EE33950E-D030-0643-B52A-A093E4D540C9}" srcOrd="12" destOrd="0" presId="urn:microsoft.com/office/officeart/2005/8/layout/default"/>
    <dgm:cxn modelId="{1AD3E438-9D73-B640-B81E-F80AD4052BE1}" type="presParOf" srcId="{57BB8E54-E56C-F747-9434-018BD080C533}" destId="{D17ECB67-AA05-0540-AF52-F3F8D0A5F749}" srcOrd="13" destOrd="0" presId="urn:microsoft.com/office/officeart/2005/8/layout/default"/>
    <dgm:cxn modelId="{560E2FB2-1CB1-804A-AA6A-77614C7B1002}" type="presParOf" srcId="{57BB8E54-E56C-F747-9434-018BD080C533}" destId="{6441E30E-F422-3445-9754-D5F12668A33D}" srcOrd="14" destOrd="0" presId="urn:microsoft.com/office/officeart/2005/8/layout/default"/>
    <dgm:cxn modelId="{1F32A8BD-691C-2246-AD1A-D085ACB61735}" type="presParOf" srcId="{57BB8E54-E56C-F747-9434-018BD080C533}" destId="{3AA37E00-A352-5742-8AD8-1739BEBD7369}" srcOrd="15" destOrd="0" presId="urn:microsoft.com/office/officeart/2005/8/layout/default"/>
    <dgm:cxn modelId="{5486CD29-521F-C84F-AA34-86FF3F43FEE5}" type="presParOf" srcId="{57BB8E54-E56C-F747-9434-018BD080C533}" destId="{742C6EFF-00E3-8247-9196-FBD949DC0C8E}" srcOrd="16" destOrd="0" presId="urn:microsoft.com/office/officeart/2005/8/layout/default"/>
    <dgm:cxn modelId="{95B82C52-8FF7-5441-BB69-E184EA2DABF1}" type="presParOf" srcId="{57BB8E54-E56C-F747-9434-018BD080C533}" destId="{802F37ED-C485-D94F-840D-1C4DB3C46303}" srcOrd="17" destOrd="0" presId="urn:microsoft.com/office/officeart/2005/8/layout/default"/>
    <dgm:cxn modelId="{2208DF5B-CC08-8A48-9192-29B6B623BBE4}" type="presParOf" srcId="{57BB8E54-E56C-F747-9434-018BD080C533}" destId="{12969023-1BD1-CD4F-AA54-5C504D7F13E9}" srcOrd="18" destOrd="0" presId="urn:microsoft.com/office/officeart/2005/8/layout/default"/>
    <dgm:cxn modelId="{6EE3295E-B1AE-BE4D-8F24-E5664B5C2E11}" type="presParOf" srcId="{57BB8E54-E56C-F747-9434-018BD080C533}" destId="{374826B9-C006-344B-BB80-800E7E6BB051}" srcOrd="19" destOrd="0" presId="urn:microsoft.com/office/officeart/2005/8/layout/default"/>
    <dgm:cxn modelId="{AB64E1A6-18F2-9542-9CD0-85FD83F8AAA5}" type="presParOf" srcId="{57BB8E54-E56C-F747-9434-018BD080C533}" destId="{F79E5DB0-E0E0-234F-8054-7C9E6606B1B3}" srcOrd="20" destOrd="0" presId="urn:microsoft.com/office/officeart/2005/8/layout/default"/>
    <dgm:cxn modelId="{E759E8E9-ED38-E545-9FFD-B23CB9DA95A0}" type="presParOf" srcId="{57BB8E54-E56C-F747-9434-018BD080C533}" destId="{2F4D41D9-3003-0E41-A62F-6168D992BBE5}" srcOrd="21" destOrd="0" presId="urn:microsoft.com/office/officeart/2005/8/layout/default"/>
    <dgm:cxn modelId="{65152E6E-FFFC-4841-9041-AE794FE414E3}" type="presParOf" srcId="{57BB8E54-E56C-F747-9434-018BD080C533}" destId="{51D4B619-9B84-4C49-88E8-D4302FD5D47F}"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EDF3ED-A196-4E1D-9DE0-58F377C29BF5}" type="doc">
      <dgm:prSet loTypeId="urn:microsoft.com/office/officeart/2005/8/layout/vList5" loCatId="list" qsTypeId="urn:microsoft.com/office/officeart/2005/8/quickstyle/simple4" qsCatId="simple" csTypeId="urn:microsoft.com/office/officeart/2005/8/colors/accent3_2" csCatId="accent3" phldr="1"/>
      <dgm:spPr/>
      <dgm:t>
        <a:bodyPr/>
        <a:lstStyle/>
        <a:p>
          <a:endParaRPr lang="en-US"/>
        </a:p>
      </dgm:t>
    </dgm:pt>
    <dgm:pt modelId="{8FC73F2E-71F6-4065-969C-45A338A526DB}">
      <dgm:prSet/>
      <dgm:spPr/>
      <dgm:t>
        <a:bodyPr/>
        <a:lstStyle/>
        <a:p>
          <a:r>
            <a:rPr lang="da-DK" b="1"/>
            <a:t>PSYKOLOGISKE ÅRSAGER</a:t>
          </a:r>
          <a:endParaRPr lang="en-US"/>
        </a:p>
      </dgm:t>
    </dgm:pt>
    <dgm:pt modelId="{918645FC-B1A1-424B-AE27-7C061B586CF6}" type="parTrans" cxnId="{9FE2F8EC-8BAA-46C2-88FE-5947BCD34C0D}">
      <dgm:prSet/>
      <dgm:spPr/>
      <dgm:t>
        <a:bodyPr/>
        <a:lstStyle/>
        <a:p>
          <a:endParaRPr lang="en-US"/>
        </a:p>
      </dgm:t>
    </dgm:pt>
    <dgm:pt modelId="{63E1C871-5E4C-4DBC-80AE-A5471825940A}" type="sibTrans" cxnId="{9FE2F8EC-8BAA-46C2-88FE-5947BCD34C0D}">
      <dgm:prSet/>
      <dgm:spPr/>
      <dgm:t>
        <a:bodyPr/>
        <a:lstStyle/>
        <a:p>
          <a:endParaRPr lang="en-US"/>
        </a:p>
      </dgm:t>
    </dgm:pt>
    <dgm:pt modelId="{FDD01BA5-BAC2-4038-804C-C4EB5BB2DDC3}">
      <dgm:prSet/>
      <dgm:spPr/>
      <dgm:t>
        <a:bodyPr/>
        <a:lstStyle/>
        <a:p>
          <a:r>
            <a:rPr lang="da-DK" dirty="0"/>
            <a:t>Individuelle interesser, personlighed mm.</a:t>
          </a:r>
          <a:endParaRPr lang="en-US" dirty="0"/>
        </a:p>
      </dgm:t>
    </dgm:pt>
    <dgm:pt modelId="{8D81F6AF-5780-499C-B346-4A86224FAFCB}" type="parTrans" cxnId="{B27CAF03-EDB0-429B-8D1D-B0C8F18F225F}">
      <dgm:prSet/>
      <dgm:spPr/>
      <dgm:t>
        <a:bodyPr/>
        <a:lstStyle/>
        <a:p>
          <a:endParaRPr lang="en-US"/>
        </a:p>
      </dgm:t>
    </dgm:pt>
    <dgm:pt modelId="{85C91002-241E-4F69-B168-096374EC9FD6}" type="sibTrans" cxnId="{B27CAF03-EDB0-429B-8D1D-B0C8F18F225F}">
      <dgm:prSet/>
      <dgm:spPr/>
      <dgm:t>
        <a:bodyPr/>
        <a:lstStyle/>
        <a:p>
          <a:endParaRPr lang="en-US"/>
        </a:p>
      </dgm:t>
    </dgm:pt>
    <dgm:pt modelId="{C1C62F7E-F5F8-4AB0-A7DB-F2147C35D49F}">
      <dgm:prSet/>
      <dgm:spPr/>
      <dgm:t>
        <a:bodyPr/>
        <a:lstStyle/>
        <a:p>
          <a:r>
            <a:rPr lang="da-DK" b="1"/>
            <a:t>BIOLOGISKE ÅRSAGER</a:t>
          </a:r>
          <a:endParaRPr lang="en-US"/>
        </a:p>
      </dgm:t>
    </dgm:pt>
    <dgm:pt modelId="{75301F9F-3933-4EF2-95BD-E73989E0866A}" type="parTrans" cxnId="{F6737E5A-3667-4BBC-8E8E-808921CADCA4}">
      <dgm:prSet/>
      <dgm:spPr/>
      <dgm:t>
        <a:bodyPr/>
        <a:lstStyle/>
        <a:p>
          <a:endParaRPr lang="en-US"/>
        </a:p>
      </dgm:t>
    </dgm:pt>
    <dgm:pt modelId="{B1B04F40-B02F-4C2B-AD11-82855BB840C9}" type="sibTrans" cxnId="{F6737E5A-3667-4BBC-8E8E-808921CADCA4}">
      <dgm:prSet/>
      <dgm:spPr/>
      <dgm:t>
        <a:bodyPr/>
        <a:lstStyle/>
        <a:p>
          <a:endParaRPr lang="en-US"/>
        </a:p>
      </dgm:t>
    </dgm:pt>
    <dgm:pt modelId="{E396296E-FD89-42C2-A648-11FFD33E17AD}">
      <dgm:prSet/>
      <dgm:spPr/>
      <dgm:t>
        <a:bodyPr/>
        <a:lstStyle/>
        <a:p>
          <a:r>
            <a:rPr lang="da-DK"/>
            <a:t>Arvelige forhold, familiært og genetik</a:t>
          </a:r>
          <a:endParaRPr lang="en-US"/>
        </a:p>
      </dgm:t>
    </dgm:pt>
    <dgm:pt modelId="{1BC0D94B-BA30-4956-97FF-544FDD2BD3C6}" type="parTrans" cxnId="{31C4EFB7-E95C-4DE7-AD7B-60B66972D351}">
      <dgm:prSet/>
      <dgm:spPr/>
      <dgm:t>
        <a:bodyPr/>
        <a:lstStyle/>
        <a:p>
          <a:endParaRPr lang="en-US"/>
        </a:p>
      </dgm:t>
    </dgm:pt>
    <dgm:pt modelId="{BD24C54D-428B-48BA-8AB3-27A4961AA640}" type="sibTrans" cxnId="{31C4EFB7-E95C-4DE7-AD7B-60B66972D351}">
      <dgm:prSet/>
      <dgm:spPr/>
      <dgm:t>
        <a:bodyPr/>
        <a:lstStyle/>
        <a:p>
          <a:endParaRPr lang="en-US"/>
        </a:p>
      </dgm:t>
    </dgm:pt>
    <dgm:pt modelId="{F405386D-4261-449E-922A-90D9D5002033}">
      <dgm:prSet/>
      <dgm:spPr/>
      <dgm:t>
        <a:bodyPr/>
        <a:lstStyle/>
        <a:p>
          <a:r>
            <a:rPr lang="da-DK" b="1"/>
            <a:t>SOCIALE FAKTORER</a:t>
          </a:r>
          <a:endParaRPr lang="en-US"/>
        </a:p>
      </dgm:t>
    </dgm:pt>
    <dgm:pt modelId="{EF55A290-EC56-45FE-A1DA-EA36A572FFEA}" type="parTrans" cxnId="{CEA4E4B0-3665-4B4E-9CC0-3C832F918567}">
      <dgm:prSet/>
      <dgm:spPr/>
      <dgm:t>
        <a:bodyPr/>
        <a:lstStyle/>
        <a:p>
          <a:endParaRPr lang="en-US"/>
        </a:p>
      </dgm:t>
    </dgm:pt>
    <dgm:pt modelId="{7BA1AF1E-BD00-4C8E-8981-3D6CAFA6A6FA}" type="sibTrans" cxnId="{CEA4E4B0-3665-4B4E-9CC0-3C832F918567}">
      <dgm:prSet/>
      <dgm:spPr/>
      <dgm:t>
        <a:bodyPr/>
        <a:lstStyle/>
        <a:p>
          <a:endParaRPr lang="en-US"/>
        </a:p>
      </dgm:t>
    </dgm:pt>
    <dgm:pt modelId="{9D9BDAA4-125E-4850-93BF-89A3AA15F3F4}">
      <dgm:prSet/>
      <dgm:spPr/>
      <dgm:t>
        <a:bodyPr/>
        <a:lstStyle/>
        <a:p>
          <a:r>
            <a:rPr lang="da-DK" dirty="0"/>
            <a:t>Venners indflydelse </a:t>
          </a:r>
          <a:endParaRPr lang="en-US" dirty="0"/>
        </a:p>
      </dgm:t>
    </dgm:pt>
    <dgm:pt modelId="{DD611E9C-5EDD-453D-9E4E-30458AD4FF11}" type="parTrans" cxnId="{96411F0A-7475-413E-88A3-A08772D4AC0E}">
      <dgm:prSet/>
      <dgm:spPr/>
      <dgm:t>
        <a:bodyPr/>
        <a:lstStyle/>
        <a:p>
          <a:endParaRPr lang="en-US"/>
        </a:p>
      </dgm:t>
    </dgm:pt>
    <dgm:pt modelId="{6C4CDA2C-D3B4-46E3-891A-2BF65E30A529}" type="sibTrans" cxnId="{96411F0A-7475-413E-88A3-A08772D4AC0E}">
      <dgm:prSet/>
      <dgm:spPr/>
      <dgm:t>
        <a:bodyPr/>
        <a:lstStyle/>
        <a:p>
          <a:endParaRPr lang="en-US"/>
        </a:p>
      </dgm:t>
    </dgm:pt>
    <dgm:pt modelId="{B3A5D6A6-9B84-4E10-8DA9-6D8685BA8795}">
      <dgm:prSet/>
      <dgm:spPr/>
      <dgm:t>
        <a:bodyPr/>
        <a:lstStyle/>
        <a:p>
          <a:r>
            <a:rPr lang="da-DK" b="1"/>
            <a:t>YDRE PÅVIRKNINGER </a:t>
          </a:r>
          <a:endParaRPr lang="en-US"/>
        </a:p>
      </dgm:t>
    </dgm:pt>
    <dgm:pt modelId="{FBE74026-3317-4B6E-9CBE-6F6C12FC2849}" type="parTrans" cxnId="{E726D650-EC60-4375-AE4B-938CAB5137D0}">
      <dgm:prSet/>
      <dgm:spPr/>
      <dgm:t>
        <a:bodyPr/>
        <a:lstStyle/>
        <a:p>
          <a:endParaRPr lang="en-US"/>
        </a:p>
      </dgm:t>
    </dgm:pt>
    <dgm:pt modelId="{59537565-B35C-4237-BB02-4A63E37BB075}" type="sibTrans" cxnId="{E726D650-EC60-4375-AE4B-938CAB5137D0}">
      <dgm:prSet/>
      <dgm:spPr/>
      <dgm:t>
        <a:bodyPr/>
        <a:lstStyle/>
        <a:p>
          <a:endParaRPr lang="en-US"/>
        </a:p>
      </dgm:t>
    </dgm:pt>
    <dgm:pt modelId="{3A026745-38A4-472D-BA16-5A9AB927F1D0}">
      <dgm:prSet/>
      <dgm:spPr/>
      <dgm:t>
        <a:bodyPr/>
        <a:lstStyle/>
        <a:p>
          <a:r>
            <a:rPr lang="da-DK" dirty="0"/>
            <a:t>Reklamers påvirkning mm.</a:t>
          </a:r>
          <a:endParaRPr lang="en-US" dirty="0"/>
        </a:p>
      </dgm:t>
    </dgm:pt>
    <dgm:pt modelId="{E93D1A47-9825-47A2-8A87-D74AED6F3917}" type="parTrans" cxnId="{6B8E2D80-DDE6-4844-8FDF-46E0F9607673}">
      <dgm:prSet/>
      <dgm:spPr/>
      <dgm:t>
        <a:bodyPr/>
        <a:lstStyle/>
        <a:p>
          <a:endParaRPr lang="en-US"/>
        </a:p>
      </dgm:t>
    </dgm:pt>
    <dgm:pt modelId="{90D0F019-01EC-4E42-9775-130BCFE96710}" type="sibTrans" cxnId="{6B8E2D80-DDE6-4844-8FDF-46E0F9607673}">
      <dgm:prSet/>
      <dgm:spPr/>
      <dgm:t>
        <a:bodyPr/>
        <a:lstStyle/>
        <a:p>
          <a:endParaRPr lang="en-US"/>
        </a:p>
      </dgm:t>
    </dgm:pt>
    <dgm:pt modelId="{D0AD13E9-32C1-B649-8B9A-ED67A2F27CCC}" type="pres">
      <dgm:prSet presAssocID="{25EDF3ED-A196-4E1D-9DE0-58F377C29BF5}" presName="Name0" presStyleCnt="0">
        <dgm:presLayoutVars>
          <dgm:dir/>
          <dgm:animLvl val="lvl"/>
          <dgm:resizeHandles val="exact"/>
        </dgm:presLayoutVars>
      </dgm:prSet>
      <dgm:spPr/>
    </dgm:pt>
    <dgm:pt modelId="{D45E1A3E-BFC0-4E47-A262-DDF6B42C5FD0}" type="pres">
      <dgm:prSet presAssocID="{8FC73F2E-71F6-4065-969C-45A338A526DB}" presName="linNode" presStyleCnt="0"/>
      <dgm:spPr/>
    </dgm:pt>
    <dgm:pt modelId="{B710D292-D646-4647-80CA-E0D863866BAA}" type="pres">
      <dgm:prSet presAssocID="{8FC73F2E-71F6-4065-969C-45A338A526DB}" presName="parentText" presStyleLbl="node1" presStyleIdx="0" presStyleCnt="4">
        <dgm:presLayoutVars>
          <dgm:chMax val="1"/>
          <dgm:bulletEnabled val="1"/>
        </dgm:presLayoutVars>
      </dgm:prSet>
      <dgm:spPr/>
    </dgm:pt>
    <dgm:pt modelId="{672C9B95-A3BD-2948-83AF-24DE84DB62D0}" type="pres">
      <dgm:prSet presAssocID="{8FC73F2E-71F6-4065-969C-45A338A526DB}" presName="descendantText" presStyleLbl="alignAccFollowNode1" presStyleIdx="0" presStyleCnt="4">
        <dgm:presLayoutVars>
          <dgm:bulletEnabled val="1"/>
        </dgm:presLayoutVars>
      </dgm:prSet>
      <dgm:spPr/>
    </dgm:pt>
    <dgm:pt modelId="{94FD4CFF-2909-454E-AA18-77FF2779CF6E}" type="pres">
      <dgm:prSet presAssocID="{63E1C871-5E4C-4DBC-80AE-A5471825940A}" presName="sp" presStyleCnt="0"/>
      <dgm:spPr/>
    </dgm:pt>
    <dgm:pt modelId="{90B21523-50DA-8341-8465-9A5D93C9039D}" type="pres">
      <dgm:prSet presAssocID="{C1C62F7E-F5F8-4AB0-A7DB-F2147C35D49F}" presName="linNode" presStyleCnt="0"/>
      <dgm:spPr/>
    </dgm:pt>
    <dgm:pt modelId="{EEECE254-1F51-D34B-87E6-8504BC58DB00}" type="pres">
      <dgm:prSet presAssocID="{C1C62F7E-F5F8-4AB0-A7DB-F2147C35D49F}" presName="parentText" presStyleLbl="node1" presStyleIdx="1" presStyleCnt="4">
        <dgm:presLayoutVars>
          <dgm:chMax val="1"/>
          <dgm:bulletEnabled val="1"/>
        </dgm:presLayoutVars>
      </dgm:prSet>
      <dgm:spPr/>
    </dgm:pt>
    <dgm:pt modelId="{4A0680AE-F427-0C4E-979C-E62ED81D33F4}" type="pres">
      <dgm:prSet presAssocID="{C1C62F7E-F5F8-4AB0-A7DB-F2147C35D49F}" presName="descendantText" presStyleLbl="alignAccFollowNode1" presStyleIdx="1" presStyleCnt="4">
        <dgm:presLayoutVars>
          <dgm:bulletEnabled val="1"/>
        </dgm:presLayoutVars>
      </dgm:prSet>
      <dgm:spPr/>
    </dgm:pt>
    <dgm:pt modelId="{5E87A0F9-3CA4-1B44-89F0-9E55CBBD7ED8}" type="pres">
      <dgm:prSet presAssocID="{B1B04F40-B02F-4C2B-AD11-82855BB840C9}" presName="sp" presStyleCnt="0"/>
      <dgm:spPr/>
    </dgm:pt>
    <dgm:pt modelId="{3DD2634E-743E-774B-AE34-D4A71DDD2E21}" type="pres">
      <dgm:prSet presAssocID="{F405386D-4261-449E-922A-90D9D5002033}" presName="linNode" presStyleCnt="0"/>
      <dgm:spPr/>
    </dgm:pt>
    <dgm:pt modelId="{B15D5824-170C-F64C-96E9-14596B34C8FC}" type="pres">
      <dgm:prSet presAssocID="{F405386D-4261-449E-922A-90D9D5002033}" presName="parentText" presStyleLbl="node1" presStyleIdx="2" presStyleCnt="4">
        <dgm:presLayoutVars>
          <dgm:chMax val="1"/>
          <dgm:bulletEnabled val="1"/>
        </dgm:presLayoutVars>
      </dgm:prSet>
      <dgm:spPr/>
    </dgm:pt>
    <dgm:pt modelId="{B0B3DCAA-2B38-434D-A0C0-4D72E9939EC7}" type="pres">
      <dgm:prSet presAssocID="{F405386D-4261-449E-922A-90D9D5002033}" presName="descendantText" presStyleLbl="alignAccFollowNode1" presStyleIdx="2" presStyleCnt="4">
        <dgm:presLayoutVars>
          <dgm:bulletEnabled val="1"/>
        </dgm:presLayoutVars>
      </dgm:prSet>
      <dgm:spPr/>
    </dgm:pt>
    <dgm:pt modelId="{390A9EF2-1185-1347-AFF4-3828030C03F7}" type="pres">
      <dgm:prSet presAssocID="{7BA1AF1E-BD00-4C8E-8981-3D6CAFA6A6FA}" presName="sp" presStyleCnt="0"/>
      <dgm:spPr/>
    </dgm:pt>
    <dgm:pt modelId="{22A41D73-B079-6247-BAB4-A7506CA15301}" type="pres">
      <dgm:prSet presAssocID="{B3A5D6A6-9B84-4E10-8DA9-6D8685BA8795}" presName="linNode" presStyleCnt="0"/>
      <dgm:spPr/>
    </dgm:pt>
    <dgm:pt modelId="{F366138B-CAA0-264A-810B-D7DD6C575E3E}" type="pres">
      <dgm:prSet presAssocID="{B3A5D6A6-9B84-4E10-8DA9-6D8685BA8795}" presName="parentText" presStyleLbl="node1" presStyleIdx="3" presStyleCnt="4">
        <dgm:presLayoutVars>
          <dgm:chMax val="1"/>
          <dgm:bulletEnabled val="1"/>
        </dgm:presLayoutVars>
      </dgm:prSet>
      <dgm:spPr/>
    </dgm:pt>
    <dgm:pt modelId="{82C51575-A161-6F4C-9CEB-24647BF09310}" type="pres">
      <dgm:prSet presAssocID="{B3A5D6A6-9B84-4E10-8DA9-6D8685BA8795}" presName="descendantText" presStyleLbl="alignAccFollowNode1" presStyleIdx="3" presStyleCnt="4">
        <dgm:presLayoutVars>
          <dgm:bulletEnabled val="1"/>
        </dgm:presLayoutVars>
      </dgm:prSet>
      <dgm:spPr/>
    </dgm:pt>
  </dgm:ptLst>
  <dgm:cxnLst>
    <dgm:cxn modelId="{B27CAF03-EDB0-429B-8D1D-B0C8F18F225F}" srcId="{8FC73F2E-71F6-4065-969C-45A338A526DB}" destId="{FDD01BA5-BAC2-4038-804C-C4EB5BB2DDC3}" srcOrd="0" destOrd="0" parTransId="{8D81F6AF-5780-499C-B346-4A86224FAFCB}" sibTransId="{85C91002-241E-4F69-B168-096374EC9FD6}"/>
    <dgm:cxn modelId="{96411F0A-7475-413E-88A3-A08772D4AC0E}" srcId="{F405386D-4261-449E-922A-90D9D5002033}" destId="{9D9BDAA4-125E-4850-93BF-89A3AA15F3F4}" srcOrd="0" destOrd="0" parTransId="{DD611E9C-5EDD-453D-9E4E-30458AD4FF11}" sibTransId="{6C4CDA2C-D3B4-46E3-891A-2BF65E30A529}"/>
    <dgm:cxn modelId="{E726D650-EC60-4375-AE4B-938CAB5137D0}" srcId="{25EDF3ED-A196-4E1D-9DE0-58F377C29BF5}" destId="{B3A5D6A6-9B84-4E10-8DA9-6D8685BA8795}" srcOrd="3" destOrd="0" parTransId="{FBE74026-3317-4B6E-9CBE-6F6C12FC2849}" sibTransId="{59537565-B35C-4237-BB02-4A63E37BB075}"/>
    <dgm:cxn modelId="{432D0F57-0C49-3046-9DAB-0AF4DCA3E8BD}" type="presOf" srcId="{F405386D-4261-449E-922A-90D9D5002033}" destId="{B15D5824-170C-F64C-96E9-14596B34C8FC}" srcOrd="0" destOrd="0" presId="urn:microsoft.com/office/officeart/2005/8/layout/vList5"/>
    <dgm:cxn modelId="{F6737E5A-3667-4BBC-8E8E-808921CADCA4}" srcId="{25EDF3ED-A196-4E1D-9DE0-58F377C29BF5}" destId="{C1C62F7E-F5F8-4AB0-A7DB-F2147C35D49F}" srcOrd="1" destOrd="0" parTransId="{75301F9F-3933-4EF2-95BD-E73989E0866A}" sibTransId="{B1B04F40-B02F-4C2B-AD11-82855BB840C9}"/>
    <dgm:cxn modelId="{74F41B66-F667-7A40-9DFE-727B2B15AB7B}" type="presOf" srcId="{3A026745-38A4-472D-BA16-5A9AB927F1D0}" destId="{82C51575-A161-6F4C-9CEB-24647BF09310}" srcOrd="0" destOrd="0" presId="urn:microsoft.com/office/officeart/2005/8/layout/vList5"/>
    <dgm:cxn modelId="{6B8E2D80-DDE6-4844-8FDF-46E0F9607673}" srcId="{B3A5D6A6-9B84-4E10-8DA9-6D8685BA8795}" destId="{3A026745-38A4-472D-BA16-5A9AB927F1D0}" srcOrd="0" destOrd="0" parTransId="{E93D1A47-9825-47A2-8A87-D74AED6F3917}" sibTransId="{90D0F019-01EC-4E42-9775-130BCFE96710}"/>
    <dgm:cxn modelId="{BB30708C-CEFB-B843-9720-7BDB2D47D3F3}" type="presOf" srcId="{B3A5D6A6-9B84-4E10-8DA9-6D8685BA8795}" destId="{F366138B-CAA0-264A-810B-D7DD6C575E3E}" srcOrd="0" destOrd="0" presId="urn:microsoft.com/office/officeart/2005/8/layout/vList5"/>
    <dgm:cxn modelId="{CEA4E4B0-3665-4B4E-9CC0-3C832F918567}" srcId="{25EDF3ED-A196-4E1D-9DE0-58F377C29BF5}" destId="{F405386D-4261-449E-922A-90D9D5002033}" srcOrd="2" destOrd="0" parTransId="{EF55A290-EC56-45FE-A1DA-EA36A572FFEA}" sibTransId="{7BA1AF1E-BD00-4C8E-8981-3D6CAFA6A6FA}"/>
    <dgm:cxn modelId="{A32845B1-4691-5548-8690-F53703599982}" type="presOf" srcId="{C1C62F7E-F5F8-4AB0-A7DB-F2147C35D49F}" destId="{EEECE254-1F51-D34B-87E6-8504BC58DB00}" srcOrd="0" destOrd="0" presId="urn:microsoft.com/office/officeart/2005/8/layout/vList5"/>
    <dgm:cxn modelId="{31C4EFB7-E95C-4DE7-AD7B-60B66972D351}" srcId="{C1C62F7E-F5F8-4AB0-A7DB-F2147C35D49F}" destId="{E396296E-FD89-42C2-A648-11FFD33E17AD}" srcOrd="0" destOrd="0" parTransId="{1BC0D94B-BA30-4956-97FF-544FDD2BD3C6}" sibTransId="{BD24C54D-428B-48BA-8AB3-27A4961AA640}"/>
    <dgm:cxn modelId="{C1AF3EBE-AFEB-2849-A471-C8DBFB9B324A}" type="presOf" srcId="{FDD01BA5-BAC2-4038-804C-C4EB5BB2DDC3}" destId="{672C9B95-A3BD-2948-83AF-24DE84DB62D0}" srcOrd="0" destOrd="0" presId="urn:microsoft.com/office/officeart/2005/8/layout/vList5"/>
    <dgm:cxn modelId="{318D31C8-B59D-D44D-8EAE-EE326CDC86CC}" type="presOf" srcId="{8FC73F2E-71F6-4065-969C-45A338A526DB}" destId="{B710D292-D646-4647-80CA-E0D863866BAA}" srcOrd="0" destOrd="0" presId="urn:microsoft.com/office/officeart/2005/8/layout/vList5"/>
    <dgm:cxn modelId="{96B91ADA-7C03-824F-BCDA-1AB131AE4B52}" type="presOf" srcId="{9D9BDAA4-125E-4850-93BF-89A3AA15F3F4}" destId="{B0B3DCAA-2B38-434D-A0C0-4D72E9939EC7}" srcOrd="0" destOrd="0" presId="urn:microsoft.com/office/officeart/2005/8/layout/vList5"/>
    <dgm:cxn modelId="{9FE2F8EC-8BAA-46C2-88FE-5947BCD34C0D}" srcId="{25EDF3ED-A196-4E1D-9DE0-58F377C29BF5}" destId="{8FC73F2E-71F6-4065-969C-45A338A526DB}" srcOrd="0" destOrd="0" parTransId="{918645FC-B1A1-424B-AE27-7C061B586CF6}" sibTransId="{63E1C871-5E4C-4DBC-80AE-A5471825940A}"/>
    <dgm:cxn modelId="{509EDBEF-751B-5A41-BE70-EE2FB256D09D}" type="presOf" srcId="{E396296E-FD89-42C2-A648-11FFD33E17AD}" destId="{4A0680AE-F427-0C4E-979C-E62ED81D33F4}" srcOrd="0" destOrd="0" presId="urn:microsoft.com/office/officeart/2005/8/layout/vList5"/>
    <dgm:cxn modelId="{D17F71F8-1B5C-9348-A44D-FD81D10C0966}" type="presOf" srcId="{25EDF3ED-A196-4E1D-9DE0-58F377C29BF5}" destId="{D0AD13E9-32C1-B649-8B9A-ED67A2F27CCC}" srcOrd="0" destOrd="0" presId="urn:microsoft.com/office/officeart/2005/8/layout/vList5"/>
    <dgm:cxn modelId="{7D42414C-9A2F-A046-BBAE-2D9EC2BF9B4E}" type="presParOf" srcId="{D0AD13E9-32C1-B649-8B9A-ED67A2F27CCC}" destId="{D45E1A3E-BFC0-4E47-A262-DDF6B42C5FD0}" srcOrd="0" destOrd="0" presId="urn:microsoft.com/office/officeart/2005/8/layout/vList5"/>
    <dgm:cxn modelId="{4C9FDAC5-4098-B443-A968-3DBE336697BA}" type="presParOf" srcId="{D45E1A3E-BFC0-4E47-A262-DDF6B42C5FD0}" destId="{B710D292-D646-4647-80CA-E0D863866BAA}" srcOrd="0" destOrd="0" presId="urn:microsoft.com/office/officeart/2005/8/layout/vList5"/>
    <dgm:cxn modelId="{4171EAAC-36EC-384C-BFB7-3AEC7B0059AF}" type="presParOf" srcId="{D45E1A3E-BFC0-4E47-A262-DDF6B42C5FD0}" destId="{672C9B95-A3BD-2948-83AF-24DE84DB62D0}" srcOrd="1" destOrd="0" presId="urn:microsoft.com/office/officeart/2005/8/layout/vList5"/>
    <dgm:cxn modelId="{192A4622-6FFE-6145-AA8E-1CE7875C0270}" type="presParOf" srcId="{D0AD13E9-32C1-B649-8B9A-ED67A2F27CCC}" destId="{94FD4CFF-2909-454E-AA18-77FF2779CF6E}" srcOrd="1" destOrd="0" presId="urn:microsoft.com/office/officeart/2005/8/layout/vList5"/>
    <dgm:cxn modelId="{DF4EEA66-C3AF-654E-8C78-F356CB06775B}" type="presParOf" srcId="{D0AD13E9-32C1-B649-8B9A-ED67A2F27CCC}" destId="{90B21523-50DA-8341-8465-9A5D93C9039D}" srcOrd="2" destOrd="0" presId="urn:microsoft.com/office/officeart/2005/8/layout/vList5"/>
    <dgm:cxn modelId="{AE664259-D39A-F747-9027-B954D63D4352}" type="presParOf" srcId="{90B21523-50DA-8341-8465-9A5D93C9039D}" destId="{EEECE254-1F51-D34B-87E6-8504BC58DB00}" srcOrd="0" destOrd="0" presId="urn:microsoft.com/office/officeart/2005/8/layout/vList5"/>
    <dgm:cxn modelId="{BDDDE2C1-621D-234F-94B3-AE6E9EDA0083}" type="presParOf" srcId="{90B21523-50DA-8341-8465-9A5D93C9039D}" destId="{4A0680AE-F427-0C4E-979C-E62ED81D33F4}" srcOrd="1" destOrd="0" presId="urn:microsoft.com/office/officeart/2005/8/layout/vList5"/>
    <dgm:cxn modelId="{6A5C9818-8E7D-E24A-BB46-68A1408C201E}" type="presParOf" srcId="{D0AD13E9-32C1-B649-8B9A-ED67A2F27CCC}" destId="{5E87A0F9-3CA4-1B44-89F0-9E55CBBD7ED8}" srcOrd="3" destOrd="0" presId="urn:microsoft.com/office/officeart/2005/8/layout/vList5"/>
    <dgm:cxn modelId="{24F24529-0E23-DF4F-A97C-CBE13A7767C8}" type="presParOf" srcId="{D0AD13E9-32C1-B649-8B9A-ED67A2F27CCC}" destId="{3DD2634E-743E-774B-AE34-D4A71DDD2E21}" srcOrd="4" destOrd="0" presId="urn:microsoft.com/office/officeart/2005/8/layout/vList5"/>
    <dgm:cxn modelId="{1A8B1B02-1AFC-2E41-87AE-B77A8194CEE8}" type="presParOf" srcId="{3DD2634E-743E-774B-AE34-D4A71DDD2E21}" destId="{B15D5824-170C-F64C-96E9-14596B34C8FC}" srcOrd="0" destOrd="0" presId="urn:microsoft.com/office/officeart/2005/8/layout/vList5"/>
    <dgm:cxn modelId="{3B5BA857-CAF8-E74F-90FE-8199B03401B5}" type="presParOf" srcId="{3DD2634E-743E-774B-AE34-D4A71DDD2E21}" destId="{B0B3DCAA-2B38-434D-A0C0-4D72E9939EC7}" srcOrd="1" destOrd="0" presId="urn:microsoft.com/office/officeart/2005/8/layout/vList5"/>
    <dgm:cxn modelId="{AEF3E004-1AF7-8F46-8F86-667D313AFA1D}" type="presParOf" srcId="{D0AD13E9-32C1-B649-8B9A-ED67A2F27CCC}" destId="{390A9EF2-1185-1347-AFF4-3828030C03F7}" srcOrd="5" destOrd="0" presId="urn:microsoft.com/office/officeart/2005/8/layout/vList5"/>
    <dgm:cxn modelId="{4ADC256E-8804-364A-84A8-5F82FBE99564}" type="presParOf" srcId="{D0AD13E9-32C1-B649-8B9A-ED67A2F27CCC}" destId="{22A41D73-B079-6247-BAB4-A7506CA15301}" srcOrd="6" destOrd="0" presId="urn:microsoft.com/office/officeart/2005/8/layout/vList5"/>
    <dgm:cxn modelId="{84AB1F6D-6414-8B46-A0BC-0A6A33C276BC}" type="presParOf" srcId="{22A41D73-B079-6247-BAB4-A7506CA15301}" destId="{F366138B-CAA0-264A-810B-D7DD6C575E3E}" srcOrd="0" destOrd="0" presId="urn:microsoft.com/office/officeart/2005/8/layout/vList5"/>
    <dgm:cxn modelId="{2C889044-C466-4742-B12C-5F0EFF4BFA57}" type="presParOf" srcId="{22A41D73-B079-6247-BAB4-A7506CA15301}" destId="{82C51575-A161-6F4C-9CEB-24647BF0931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FEA919-EA11-4B33-8FC6-3C201824B71E}"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3677032A-3A0F-4359-8F6C-D50339BFFFCD}">
      <dgm:prSet/>
      <dgm:spPr/>
      <dgm:t>
        <a:bodyPr/>
        <a:lstStyle/>
        <a:p>
          <a:pPr rtl="0"/>
          <a:r>
            <a:rPr lang="da-DK" dirty="0"/>
            <a:t>I 2016 </a:t>
          </a:r>
          <a:r>
            <a:rPr lang="da-DK" dirty="0">
              <a:latin typeface="Arial"/>
            </a:rPr>
            <a:t>havde</a:t>
          </a:r>
          <a:r>
            <a:rPr lang="da-DK" dirty="0"/>
            <a:t> 212.000 </a:t>
          </a:r>
          <a:r>
            <a:rPr lang="da-DK" dirty="0">
              <a:latin typeface="Arial"/>
            </a:rPr>
            <a:t>danskere</a:t>
          </a:r>
          <a:r>
            <a:rPr lang="da-DK" dirty="0"/>
            <a:t> </a:t>
          </a:r>
          <a:r>
            <a:rPr lang="da-DK" dirty="0" err="1">
              <a:latin typeface="Arial"/>
            </a:rPr>
            <a:t>pengespilsproblemer</a:t>
          </a:r>
          <a:r>
            <a:rPr lang="da-DK" dirty="0"/>
            <a:t>. </a:t>
          </a:r>
          <a:br>
            <a:rPr lang="da-DK" b="0" u="none" dirty="0">
              <a:latin typeface="Arial"/>
            </a:rPr>
          </a:br>
          <a:r>
            <a:rPr lang="da-DK" b="1" u="sng" dirty="0"/>
            <a:t>I 2021 steg det til 478.000</a:t>
          </a:r>
          <a:endParaRPr lang="en-US" b="1" u="sng" dirty="0">
            <a:latin typeface="Arial"/>
          </a:endParaRPr>
        </a:p>
      </dgm:t>
    </dgm:pt>
    <dgm:pt modelId="{64812215-6D6F-492A-8C81-8B81E85621B2}" type="parTrans" cxnId="{20179D8E-7DDB-4EF6-828D-74DF1E705E48}">
      <dgm:prSet/>
      <dgm:spPr/>
      <dgm:t>
        <a:bodyPr/>
        <a:lstStyle/>
        <a:p>
          <a:endParaRPr lang="en-US"/>
        </a:p>
      </dgm:t>
    </dgm:pt>
    <dgm:pt modelId="{E7853D78-3F2F-4C64-BE35-A97592504332}" type="sibTrans" cxnId="{20179D8E-7DDB-4EF6-828D-74DF1E705E48}">
      <dgm:prSet/>
      <dgm:spPr/>
      <dgm:t>
        <a:bodyPr/>
        <a:lstStyle/>
        <a:p>
          <a:endParaRPr lang="en-US"/>
        </a:p>
      </dgm:t>
    </dgm:pt>
    <dgm:pt modelId="{BBD469E9-7647-4D85-8A6F-006D50E8AC26}">
      <dgm:prSet/>
      <dgm:spPr/>
      <dgm:t>
        <a:bodyPr/>
        <a:lstStyle/>
        <a:p>
          <a:pPr rtl="0"/>
          <a:r>
            <a:rPr lang="da-DK" dirty="0">
              <a:latin typeface="Arial"/>
            </a:rPr>
            <a:t>24.500 af 12-17</a:t>
          </a:r>
          <a:r>
            <a:rPr lang="da-DK" dirty="0"/>
            <a:t> </a:t>
          </a:r>
          <a:r>
            <a:rPr lang="da-DK" dirty="0">
              <a:latin typeface="Arial"/>
            </a:rPr>
            <a:t>årige</a:t>
          </a:r>
          <a:r>
            <a:rPr lang="da-DK" dirty="0"/>
            <a:t> har </a:t>
          </a:r>
          <a:r>
            <a:rPr lang="da-DK" dirty="0" err="1"/>
            <a:t>pengespilsproblemer</a:t>
          </a:r>
          <a:r>
            <a:rPr lang="da-DK" dirty="0">
              <a:solidFill>
                <a:schemeClr val="bg1"/>
              </a:solidFill>
              <a:latin typeface="Arial"/>
            </a:rPr>
            <a:t>.</a:t>
          </a:r>
          <a:br>
            <a:rPr lang="da-DK" dirty="0">
              <a:latin typeface="Arial"/>
            </a:rPr>
          </a:br>
          <a:r>
            <a:rPr lang="da-DK" dirty="0"/>
            <a:t>2600 </a:t>
          </a:r>
          <a:r>
            <a:rPr lang="da-DK" dirty="0">
              <a:latin typeface="Arial"/>
            </a:rPr>
            <a:t>af disse har</a:t>
          </a:r>
          <a:r>
            <a:rPr lang="da-DK" dirty="0"/>
            <a:t> alvorlige </a:t>
          </a:r>
          <a:r>
            <a:rPr lang="da-DK" dirty="0" err="1"/>
            <a:t>pengespilsproblemer</a:t>
          </a:r>
          <a:r>
            <a:rPr lang="da-DK" dirty="0"/>
            <a:t>.</a:t>
          </a:r>
          <a:endParaRPr lang="en-US" dirty="0"/>
        </a:p>
      </dgm:t>
    </dgm:pt>
    <dgm:pt modelId="{031D428C-FC7F-4998-BBB4-FF8922F6B2E5}" type="parTrans" cxnId="{5D23F21B-D37B-4D75-9F49-7AF685916BB0}">
      <dgm:prSet/>
      <dgm:spPr/>
      <dgm:t>
        <a:bodyPr/>
        <a:lstStyle/>
        <a:p>
          <a:endParaRPr lang="en-US"/>
        </a:p>
      </dgm:t>
    </dgm:pt>
    <dgm:pt modelId="{90D81156-FAB7-4CCF-9044-566FC10278D0}" type="sibTrans" cxnId="{5D23F21B-D37B-4D75-9F49-7AF685916BB0}">
      <dgm:prSet/>
      <dgm:spPr/>
      <dgm:t>
        <a:bodyPr/>
        <a:lstStyle/>
        <a:p>
          <a:endParaRPr lang="en-US"/>
        </a:p>
      </dgm:t>
    </dgm:pt>
    <dgm:pt modelId="{5E173E3B-587D-451C-81C8-EF4D2B48DD31}" type="pres">
      <dgm:prSet presAssocID="{B6FEA919-EA11-4B33-8FC6-3C201824B71E}" presName="diagram" presStyleCnt="0">
        <dgm:presLayoutVars>
          <dgm:dir/>
          <dgm:resizeHandles val="exact"/>
        </dgm:presLayoutVars>
      </dgm:prSet>
      <dgm:spPr/>
    </dgm:pt>
    <dgm:pt modelId="{2693A366-28ED-40CE-BB18-B1364F8BB948}" type="pres">
      <dgm:prSet presAssocID="{3677032A-3A0F-4359-8F6C-D50339BFFFCD}" presName="node" presStyleLbl="node1" presStyleIdx="0" presStyleCnt="2">
        <dgm:presLayoutVars>
          <dgm:bulletEnabled val="1"/>
        </dgm:presLayoutVars>
      </dgm:prSet>
      <dgm:spPr/>
    </dgm:pt>
    <dgm:pt modelId="{D535281B-65C8-4360-8F4B-F1292622BC0F}" type="pres">
      <dgm:prSet presAssocID="{E7853D78-3F2F-4C64-BE35-A97592504332}" presName="sibTrans" presStyleCnt="0"/>
      <dgm:spPr/>
    </dgm:pt>
    <dgm:pt modelId="{586D4A73-2A57-4B8A-A51E-678388ED1FA6}" type="pres">
      <dgm:prSet presAssocID="{BBD469E9-7647-4D85-8A6F-006D50E8AC26}" presName="node" presStyleLbl="node1" presStyleIdx="1" presStyleCnt="2">
        <dgm:presLayoutVars>
          <dgm:bulletEnabled val="1"/>
        </dgm:presLayoutVars>
      </dgm:prSet>
      <dgm:spPr/>
    </dgm:pt>
  </dgm:ptLst>
  <dgm:cxnLst>
    <dgm:cxn modelId="{5D23F21B-D37B-4D75-9F49-7AF685916BB0}" srcId="{B6FEA919-EA11-4B33-8FC6-3C201824B71E}" destId="{BBD469E9-7647-4D85-8A6F-006D50E8AC26}" srcOrd="1" destOrd="0" parTransId="{031D428C-FC7F-4998-BBB4-FF8922F6B2E5}" sibTransId="{90D81156-FAB7-4CCF-9044-566FC10278D0}"/>
    <dgm:cxn modelId="{4EDBBD2F-BC20-4F92-A465-28774E35DABE}" type="presOf" srcId="{3677032A-3A0F-4359-8F6C-D50339BFFFCD}" destId="{2693A366-28ED-40CE-BB18-B1364F8BB948}" srcOrd="0" destOrd="0" presId="urn:microsoft.com/office/officeart/2005/8/layout/default"/>
    <dgm:cxn modelId="{20179D8E-7DDB-4EF6-828D-74DF1E705E48}" srcId="{B6FEA919-EA11-4B33-8FC6-3C201824B71E}" destId="{3677032A-3A0F-4359-8F6C-D50339BFFFCD}" srcOrd="0" destOrd="0" parTransId="{64812215-6D6F-492A-8C81-8B81E85621B2}" sibTransId="{E7853D78-3F2F-4C64-BE35-A97592504332}"/>
    <dgm:cxn modelId="{FE7041C3-A2A5-4E8D-A35B-C8BA953B3838}" type="presOf" srcId="{BBD469E9-7647-4D85-8A6F-006D50E8AC26}" destId="{586D4A73-2A57-4B8A-A51E-678388ED1FA6}" srcOrd="0" destOrd="0" presId="urn:microsoft.com/office/officeart/2005/8/layout/default"/>
    <dgm:cxn modelId="{610759E3-A72C-4B41-9A70-6112F6701459}" type="presOf" srcId="{B6FEA919-EA11-4B33-8FC6-3C201824B71E}" destId="{5E173E3B-587D-451C-81C8-EF4D2B48DD31}" srcOrd="0" destOrd="0" presId="urn:microsoft.com/office/officeart/2005/8/layout/default"/>
    <dgm:cxn modelId="{DA222E97-17CE-4BC1-8572-BADBCF82FD26}" type="presParOf" srcId="{5E173E3B-587D-451C-81C8-EF4D2B48DD31}" destId="{2693A366-28ED-40CE-BB18-B1364F8BB948}" srcOrd="0" destOrd="0" presId="urn:microsoft.com/office/officeart/2005/8/layout/default"/>
    <dgm:cxn modelId="{CEEA40D9-1275-4ECB-98DB-8FC64D6477C6}" type="presParOf" srcId="{5E173E3B-587D-451C-81C8-EF4D2B48DD31}" destId="{D535281B-65C8-4360-8F4B-F1292622BC0F}" srcOrd="1" destOrd="0" presId="urn:microsoft.com/office/officeart/2005/8/layout/default"/>
    <dgm:cxn modelId="{E4026C98-AB06-484A-9F43-79927488A374}" type="presParOf" srcId="{5E173E3B-587D-451C-81C8-EF4D2B48DD31}" destId="{586D4A73-2A57-4B8A-A51E-678388ED1FA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65247E-8938-4E03-B71D-7787E63C3A6D}"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34E22D13-3ABC-4D84-9C78-E9F7F53DFD53}">
      <dgm:prSet/>
      <dgm:spPr/>
      <dgm:t>
        <a:bodyPr/>
        <a:lstStyle/>
        <a:p>
          <a:r>
            <a:rPr lang="en-US" dirty="0">
              <a:latin typeface="Graphik Light" panose="020B0403030202060203" pitchFamily="34" charset="0"/>
              <a:cs typeface="Arial" panose="020B0604020202020204" pitchFamily="34" charset="0"/>
            </a:rPr>
            <a:t>Hold fast I de </a:t>
          </a:r>
          <a:r>
            <a:rPr lang="en-US" dirty="0" err="1">
              <a:latin typeface="Graphik Light" panose="020B0403030202060203" pitchFamily="34" charset="0"/>
              <a:cs typeface="Arial" panose="020B0604020202020204" pitchFamily="34" charset="0"/>
            </a:rPr>
            <a:t>gode</a:t>
          </a:r>
          <a:r>
            <a:rPr lang="en-US" dirty="0">
              <a:latin typeface="Graphik Light" panose="020B0403030202060203" pitchFamily="34" charset="0"/>
              <a:cs typeface="Arial" panose="020B0604020202020204" pitchFamily="34" charset="0"/>
            </a:rPr>
            <a:t> </a:t>
          </a:r>
          <a:r>
            <a:rPr lang="en-US" dirty="0" err="1">
              <a:latin typeface="Graphik Light" panose="020B0403030202060203" pitchFamily="34" charset="0"/>
              <a:cs typeface="Arial" panose="020B0604020202020204" pitchFamily="34" charset="0"/>
            </a:rPr>
            <a:t>vaner</a:t>
          </a:r>
          <a:r>
            <a:rPr lang="en-US" dirty="0">
              <a:latin typeface="Graphik Light" panose="020B0403030202060203" pitchFamily="34" charset="0"/>
              <a:cs typeface="Arial" panose="020B0604020202020204" pitchFamily="34" charset="0"/>
            </a:rPr>
            <a:t> du </a:t>
          </a:r>
          <a:r>
            <a:rPr lang="en-US" dirty="0" err="1">
              <a:latin typeface="Graphik Light" panose="020B0403030202060203" pitchFamily="34" charset="0"/>
              <a:cs typeface="Arial" panose="020B0604020202020204" pitchFamily="34" charset="0"/>
            </a:rPr>
            <a:t>allerede</a:t>
          </a:r>
          <a:r>
            <a:rPr lang="en-US" dirty="0">
              <a:latin typeface="Graphik Light" panose="020B0403030202060203" pitchFamily="34" charset="0"/>
              <a:cs typeface="Arial" panose="020B0604020202020204" pitchFamily="34" charset="0"/>
            </a:rPr>
            <a:t> </a:t>
          </a:r>
          <a:r>
            <a:rPr lang="en-US" dirty="0" err="1">
              <a:latin typeface="Graphik Light" panose="020B0403030202060203" pitchFamily="34" charset="0"/>
              <a:cs typeface="Arial" panose="020B0604020202020204" pitchFamily="34" charset="0"/>
            </a:rPr>
            <a:t>har</a:t>
          </a:r>
          <a:endParaRPr lang="en-US" dirty="0">
            <a:latin typeface="Graphik Light" panose="020B0403030202060203" pitchFamily="34" charset="0"/>
            <a:cs typeface="Arial" panose="020B0604020202020204" pitchFamily="34" charset="0"/>
          </a:endParaRPr>
        </a:p>
        <a:p>
          <a:endParaRPr lang="en-US" dirty="0">
            <a:latin typeface="Graphik Light" panose="020B0403030202060203" pitchFamily="34" charset="0"/>
            <a:cs typeface="Arial" panose="020B0604020202020204" pitchFamily="34" charset="0"/>
          </a:endParaRPr>
        </a:p>
      </dgm:t>
    </dgm:pt>
    <dgm:pt modelId="{422AFA50-6CED-4954-9237-CE59D351483D}" type="parTrans" cxnId="{64044F31-FCC4-4C8B-9F69-5A169B429BE1}">
      <dgm:prSet/>
      <dgm:spPr/>
      <dgm:t>
        <a:bodyPr/>
        <a:lstStyle/>
        <a:p>
          <a:endParaRPr lang="en-US"/>
        </a:p>
      </dgm:t>
    </dgm:pt>
    <dgm:pt modelId="{BF4296B0-9B4F-43EF-9257-22690EA5E44A}" type="sibTrans" cxnId="{64044F31-FCC4-4C8B-9F69-5A169B429BE1}">
      <dgm:prSet/>
      <dgm:spPr/>
      <dgm:t>
        <a:bodyPr/>
        <a:lstStyle/>
        <a:p>
          <a:endParaRPr lang="en-US"/>
        </a:p>
      </dgm:t>
    </dgm:pt>
    <dgm:pt modelId="{949792A4-82BE-4A48-9AAC-D01EF25FDE49}">
      <dgm:prSet/>
      <dgm:spPr/>
      <dgm:t>
        <a:bodyPr/>
        <a:lstStyle/>
        <a:p>
          <a:r>
            <a:rPr lang="da-DK" dirty="0">
              <a:latin typeface="Graphik Light" panose="020B0403030202060203" pitchFamily="34" charset="0"/>
              <a:cs typeface="Arial" panose="020B0604020202020204" pitchFamily="34" charset="0"/>
            </a:rPr>
            <a:t>Lav er budget over både tid og penge, du bruger på gambling</a:t>
          </a:r>
          <a:endParaRPr lang="en-US" dirty="0">
            <a:latin typeface="Graphik Light" panose="020B0403030202060203" pitchFamily="34" charset="0"/>
            <a:cs typeface="Arial" panose="020B0604020202020204" pitchFamily="34" charset="0"/>
          </a:endParaRPr>
        </a:p>
      </dgm:t>
    </dgm:pt>
    <dgm:pt modelId="{0B05A87C-9B46-45EF-8244-ED8F26D19C3A}" type="parTrans" cxnId="{83FA8764-B3B6-458B-9EAC-D1067742F772}">
      <dgm:prSet/>
      <dgm:spPr/>
      <dgm:t>
        <a:bodyPr/>
        <a:lstStyle/>
        <a:p>
          <a:endParaRPr lang="en-US"/>
        </a:p>
      </dgm:t>
    </dgm:pt>
    <dgm:pt modelId="{95A5E8A8-C4D5-41DC-9201-A0CDEC30BCCE}" type="sibTrans" cxnId="{83FA8764-B3B6-458B-9EAC-D1067742F772}">
      <dgm:prSet/>
      <dgm:spPr/>
      <dgm:t>
        <a:bodyPr/>
        <a:lstStyle/>
        <a:p>
          <a:endParaRPr lang="en-US"/>
        </a:p>
      </dgm:t>
    </dgm:pt>
    <dgm:pt modelId="{9EBC28C1-F051-430E-AF8C-B63CE229763C}">
      <dgm:prSet/>
      <dgm:spPr/>
      <dgm:t>
        <a:bodyPr/>
        <a:lstStyle/>
        <a:p>
          <a:r>
            <a:rPr lang="da-DK" dirty="0">
              <a:latin typeface="Graphik Light" panose="020B0403030202060203" pitchFamily="34" charset="0"/>
              <a:cs typeface="Arial" panose="020B0604020202020204" pitchFamily="34" charset="0"/>
            </a:rPr>
            <a:t>Spil aldrig for penge, du har lånt</a:t>
          </a:r>
          <a:endParaRPr lang="en-US" dirty="0">
            <a:latin typeface="Graphik Light" panose="020B0403030202060203" pitchFamily="34" charset="0"/>
            <a:cs typeface="Arial" panose="020B0604020202020204" pitchFamily="34" charset="0"/>
          </a:endParaRPr>
        </a:p>
      </dgm:t>
    </dgm:pt>
    <dgm:pt modelId="{69B5C1DA-9860-410D-A721-3F3BEAEBF758}" type="parTrans" cxnId="{9042103B-85FC-4587-9DD0-619CE61B476B}">
      <dgm:prSet/>
      <dgm:spPr/>
      <dgm:t>
        <a:bodyPr/>
        <a:lstStyle/>
        <a:p>
          <a:endParaRPr lang="en-US"/>
        </a:p>
      </dgm:t>
    </dgm:pt>
    <dgm:pt modelId="{75070D5D-7490-4F0C-9B73-9C3728164697}" type="sibTrans" cxnId="{9042103B-85FC-4587-9DD0-619CE61B476B}">
      <dgm:prSet/>
      <dgm:spPr/>
      <dgm:t>
        <a:bodyPr/>
        <a:lstStyle/>
        <a:p>
          <a:endParaRPr lang="en-US"/>
        </a:p>
      </dgm:t>
    </dgm:pt>
    <dgm:pt modelId="{CCD51FFF-A85C-4C48-B1DA-A256779B1E15}">
      <dgm:prSet/>
      <dgm:spPr/>
      <dgm:t>
        <a:bodyPr/>
        <a:lstStyle/>
        <a:p>
          <a:r>
            <a:rPr lang="en-US" dirty="0">
              <a:latin typeface="Graphik Light" panose="020B0403030202060203" pitchFamily="34" charset="0"/>
              <a:cs typeface="Arial" panose="020B0604020202020204" pitchFamily="34" charset="0"/>
            </a:rPr>
            <a:t>Spil </a:t>
          </a:r>
          <a:r>
            <a:rPr lang="en-US" dirty="0" err="1">
              <a:latin typeface="Graphik Light" panose="020B0403030202060203" pitchFamily="34" charset="0"/>
              <a:cs typeface="Arial" panose="020B0604020202020204" pitchFamily="34" charset="0"/>
            </a:rPr>
            <a:t>aldrig</a:t>
          </a:r>
          <a:r>
            <a:rPr lang="en-US" dirty="0">
              <a:latin typeface="Graphik Light" panose="020B0403030202060203" pitchFamily="34" charset="0"/>
              <a:cs typeface="Arial" panose="020B0604020202020204" pitchFamily="34" charset="0"/>
            </a:rPr>
            <a:t> for at </a:t>
          </a:r>
          <a:r>
            <a:rPr lang="en-US" dirty="0" err="1">
              <a:latin typeface="Graphik Light" panose="020B0403030202060203" pitchFamily="34" charset="0"/>
              <a:cs typeface="Arial" panose="020B0604020202020204" pitchFamily="34" charset="0"/>
            </a:rPr>
            <a:t>vinde</a:t>
          </a:r>
          <a:r>
            <a:rPr lang="en-US" dirty="0">
              <a:latin typeface="Graphik Light" panose="020B0403030202060203" pitchFamily="34" charset="0"/>
              <a:cs typeface="Arial" panose="020B0604020202020204" pitchFamily="34" charset="0"/>
            </a:rPr>
            <a:t> det </a:t>
          </a:r>
          <a:r>
            <a:rPr lang="en-US" dirty="0" err="1">
              <a:latin typeface="Graphik Light" panose="020B0403030202060203" pitchFamily="34" charset="0"/>
              <a:cs typeface="Arial" panose="020B0604020202020204" pitchFamily="34" charset="0"/>
            </a:rPr>
            <a:t>tabte</a:t>
          </a:r>
          <a:r>
            <a:rPr lang="en-US" dirty="0">
              <a:latin typeface="Graphik Light" panose="020B0403030202060203" pitchFamily="34" charset="0"/>
              <a:cs typeface="Arial" panose="020B0604020202020204" pitchFamily="34" charset="0"/>
            </a:rPr>
            <a:t> </a:t>
          </a:r>
          <a:r>
            <a:rPr lang="en-US" dirty="0" err="1">
              <a:latin typeface="Graphik Light" panose="020B0403030202060203" pitchFamily="34" charset="0"/>
              <a:cs typeface="Arial" panose="020B0604020202020204" pitchFamily="34" charset="0"/>
            </a:rPr>
            <a:t>tilbage</a:t>
          </a:r>
          <a:endParaRPr lang="en-US" dirty="0">
            <a:latin typeface="Graphik Light" panose="020B0403030202060203" pitchFamily="34" charset="0"/>
            <a:cs typeface="Arial" panose="020B0604020202020204" pitchFamily="34" charset="0"/>
          </a:endParaRPr>
        </a:p>
      </dgm:t>
    </dgm:pt>
    <dgm:pt modelId="{EB2F56C1-8E9D-4277-8D2E-2831704147FC}" type="parTrans" cxnId="{8AC52D44-29E2-46C5-A620-DAE93B34170D}">
      <dgm:prSet/>
      <dgm:spPr/>
      <dgm:t>
        <a:bodyPr/>
        <a:lstStyle/>
        <a:p>
          <a:endParaRPr lang="en-US"/>
        </a:p>
      </dgm:t>
    </dgm:pt>
    <dgm:pt modelId="{B9235698-CFA5-4842-99F6-9867FF4EEAE1}" type="sibTrans" cxnId="{8AC52D44-29E2-46C5-A620-DAE93B34170D}">
      <dgm:prSet/>
      <dgm:spPr/>
      <dgm:t>
        <a:bodyPr/>
        <a:lstStyle/>
        <a:p>
          <a:endParaRPr lang="en-US"/>
        </a:p>
      </dgm:t>
    </dgm:pt>
    <dgm:pt modelId="{12B9FFCC-91F4-4EC4-A8A4-83C5BA4E8146}">
      <dgm:prSet/>
      <dgm:spPr/>
      <dgm:t>
        <a:bodyPr/>
        <a:lstStyle/>
        <a:p>
          <a:r>
            <a:rPr lang="da-DK" dirty="0">
              <a:latin typeface="Graphik Light" panose="020B0403030202060203" pitchFamily="34" charset="0"/>
              <a:cs typeface="Arial" panose="020B0604020202020204" pitchFamily="34" charset="0"/>
            </a:rPr>
            <a:t>Vær ærlig overfor andre omkring dit spil</a:t>
          </a:r>
          <a:endParaRPr lang="en-US" dirty="0">
            <a:latin typeface="Graphik Light" panose="020B0403030202060203" pitchFamily="34" charset="0"/>
            <a:cs typeface="Arial" panose="020B0604020202020204" pitchFamily="34" charset="0"/>
          </a:endParaRPr>
        </a:p>
      </dgm:t>
    </dgm:pt>
    <dgm:pt modelId="{B4D5787C-98C4-4DA2-953A-2CB6F6B7CABE}" type="parTrans" cxnId="{FDC2C13F-F7B4-47C2-9D63-6AA4A30E28B9}">
      <dgm:prSet/>
      <dgm:spPr/>
      <dgm:t>
        <a:bodyPr/>
        <a:lstStyle/>
        <a:p>
          <a:endParaRPr lang="en-US"/>
        </a:p>
      </dgm:t>
    </dgm:pt>
    <dgm:pt modelId="{C71AE8FF-8433-4F26-AE71-453C783BD97E}" type="sibTrans" cxnId="{FDC2C13F-F7B4-47C2-9D63-6AA4A30E28B9}">
      <dgm:prSet/>
      <dgm:spPr/>
      <dgm:t>
        <a:bodyPr/>
        <a:lstStyle/>
        <a:p>
          <a:endParaRPr lang="en-US"/>
        </a:p>
      </dgm:t>
    </dgm:pt>
    <dgm:pt modelId="{CC80AE3A-E2FA-4AB4-88AE-0E934464D184}" type="pres">
      <dgm:prSet presAssocID="{0965247E-8938-4E03-B71D-7787E63C3A6D}" presName="root" presStyleCnt="0">
        <dgm:presLayoutVars>
          <dgm:dir/>
          <dgm:resizeHandles val="exact"/>
        </dgm:presLayoutVars>
      </dgm:prSet>
      <dgm:spPr/>
    </dgm:pt>
    <dgm:pt modelId="{1756B430-F52F-4049-BBE1-ADF838E9B6A3}" type="pres">
      <dgm:prSet presAssocID="{34E22D13-3ABC-4D84-9C78-E9F7F53DFD53}" presName="compNode" presStyleCnt="0"/>
      <dgm:spPr/>
    </dgm:pt>
    <dgm:pt modelId="{B5FDA9BA-1807-4AD7-861B-353184EBB8F2}" type="pres">
      <dgm:prSet presAssocID="{34E22D13-3ABC-4D84-9C78-E9F7F53DFD5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35C6D4AC-399D-4469-8EE0-1F0CA4FAD7D6}" type="pres">
      <dgm:prSet presAssocID="{34E22D13-3ABC-4D84-9C78-E9F7F53DFD53}" presName="spaceRect" presStyleCnt="0"/>
      <dgm:spPr/>
    </dgm:pt>
    <dgm:pt modelId="{9251A24F-B438-42A1-9FDC-3C6F223CB1B4}" type="pres">
      <dgm:prSet presAssocID="{34E22D13-3ABC-4D84-9C78-E9F7F53DFD53}" presName="textRect" presStyleLbl="revTx" presStyleIdx="0" presStyleCnt="5">
        <dgm:presLayoutVars>
          <dgm:chMax val="1"/>
          <dgm:chPref val="1"/>
        </dgm:presLayoutVars>
      </dgm:prSet>
      <dgm:spPr/>
    </dgm:pt>
    <dgm:pt modelId="{44D4C4FD-E88A-4D93-97AC-E5341CF991B3}" type="pres">
      <dgm:prSet presAssocID="{BF4296B0-9B4F-43EF-9257-22690EA5E44A}" presName="sibTrans" presStyleCnt="0"/>
      <dgm:spPr/>
    </dgm:pt>
    <dgm:pt modelId="{7124BD6D-EAD6-4262-A1DF-BE517EC26124}" type="pres">
      <dgm:prSet presAssocID="{949792A4-82BE-4A48-9AAC-D01EF25FDE49}" presName="compNode" presStyleCnt="0"/>
      <dgm:spPr/>
    </dgm:pt>
    <dgm:pt modelId="{EEEEE485-32DD-4731-A0B4-476C747C0951}" type="pres">
      <dgm:prSet presAssocID="{949792A4-82BE-4A48-9AAC-D01EF25FDE49}" presName="iconRect" presStyleLbl="node1" presStyleIdx="1" presStyleCnt="5" custLinFactNeighborX="-33430" custLinFactNeighborY="126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ur"/>
        </a:ext>
      </dgm:extLst>
    </dgm:pt>
    <dgm:pt modelId="{70EB729A-10FC-405A-BF95-B5E2D20E8116}" type="pres">
      <dgm:prSet presAssocID="{949792A4-82BE-4A48-9AAC-D01EF25FDE49}" presName="spaceRect" presStyleCnt="0"/>
      <dgm:spPr/>
    </dgm:pt>
    <dgm:pt modelId="{407FD59F-962C-49DB-8445-14122E7252F1}" type="pres">
      <dgm:prSet presAssocID="{949792A4-82BE-4A48-9AAC-D01EF25FDE49}" presName="textRect" presStyleLbl="revTx" presStyleIdx="1" presStyleCnt="5" custLinFactNeighborX="-11931" custLinFactNeighborY="-6485">
        <dgm:presLayoutVars>
          <dgm:chMax val="1"/>
          <dgm:chPref val="1"/>
        </dgm:presLayoutVars>
      </dgm:prSet>
      <dgm:spPr/>
    </dgm:pt>
    <dgm:pt modelId="{3A974C41-2022-476A-AB60-634C32B10E39}" type="pres">
      <dgm:prSet presAssocID="{95A5E8A8-C4D5-41DC-9201-A0CDEC30BCCE}" presName="sibTrans" presStyleCnt="0"/>
      <dgm:spPr/>
    </dgm:pt>
    <dgm:pt modelId="{97AE2053-2750-4D67-BEFA-2711787965E7}" type="pres">
      <dgm:prSet presAssocID="{9EBC28C1-F051-430E-AF8C-B63CE229763C}" presName="compNode" presStyleCnt="0"/>
      <dgm:spPr/>
    </dgm:pt>
    <dgm:pt modelId="{3390A120-60C3-41F1-A459-A956EB2EC64D}" type="pres">
      <dgm:prSet presAssocID="{9EBC28C1-F051-430E-AF8C-B63CE229763C}" presName="iconRect" presStyleLbl="node1" presStyleIdx="2" presStyleCnt="5" custLinFactNeighborX="-14380" custLinFactNeighborY="1268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ge"/>
        </a:ext>
      </dgm:extLst>
    </dgm:pt>
    <dgm:pt modelId="{98AFFB6C-483A-439D-8F34-34C4743BBE6A}" type="pres">
      <dgm:prSet presAssocID="{9EBC28C1-F051-430E-AF8C-B63CE229763C}" presName="spaceRect" presStyleCnt="0"/>
      <dgm:spPr/>
    </dgm:pt>
    <dgm:pt modelId="{64BAB7A3-8625-4434-87D5-0C848C0335A6}" type="pres">
      <dgm:prSet presAssocID="{9EBC28C1-F051-430E-AF8C-B63CE229763C}" presName="textRect" presStyleLbl="revTx" presStyleIdx="2" presStyleCnt="5" custLinFactNeighborX="-1556" custLinFactNeighborY="-2593">
        <dgm:presLayoutVars>
          <dgm:chMax val="1"/>
          <dgm:chPref val="1"/>
        </dgm:presLayoutVars>
      </dgm:prSet>
      <dgm:spPr/>
    </dgm:pt>
    <dgm:pt modelId="{34661FAB-797C-42D3-BBBE-E11D7BC0834F}" type="pres">
      <dgm:prSet presAssocID="{75070D5D-7490-4F0C-9B73-9C3728164697}" presName="sibTrans" presStyleCnt="0"/>
      <dgm:spPr/>
    </dgm:pt>
    <dgm:pt modelId="{A379D72B-AE90-4F6F-BBE2-B226C64BCD06}" type="pres">
      <dgm:prSet presAssocID="{CCD51FFF-A85C-4C48-B1DA-A256779B1E15}" presName="compNode" presStyleCnt="0"/>
      <dgm:spPr/>
    </dgm:pt>
    <dgm:pt modelId="{3B98A121-728C-4C29-B19D-C62939A67D29}" type="pres">
      <dgm:prSet presAssocID="{CCD51FFF-A85C-4C48-B1DA-A256779B1E15}" presName="iconRect" presStyleLbl="node1" presStyleIdx="3" presStyleCnt="5" custLinFactNeighborX="-11528" custLinFactNeighborY="2486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dbold"/>
        </a:ext>
      </dgm:extLst>
    </dgm:pt>
    <dgm:pt modelId="{55B641E7-12AF-4E8D-ADBA-1B11704F9183}" type="pres">
      <dgm:prSet presAssocID="{CCD51FFF-A85C-4C48-B1DA-A256779B1E15}" presName="spaceRect" presStyleCnt="0"/>
      <dgm:spPr/>
    </dgm:pt>
    <dgm:pt modelId="{DF4386DE-F149-4E0B-AF57-390B67B5A782}" type="pres">
      <dgm:prSet presAssocID="{CCD51FFF-A85C-4C48-B1DA-A256779B1E15}" presName="textRect" presStyleLbl="revTx" presStyleIdx="3" presStyleCnt="5" custLinFactNeighborX="-3114" custLinFactNeighborY="5188">
        <dgm:presLayoutVars>
          <dgm:chMax val="1"/>
          <dgm:chPref val="1"/>
        </dgm:presLayoutVars>
      </dgm:prSet>
      <dgm:spPr/>
    </dgm:pt>
    <dgm:pt modelId="{C948E847-6D72-4EA1-B47E-19A7F4769EA8}" type="pres">
      <dgm:prSet presAssocID="{B9235698-CFA5-4842-99F6-9867FF4EEAE1}" presName="sibTrans" presStyleCnt="0"/>
      <dgm:spPr/>
    </dgm:pt>
    <dgm:pt modelId="{40CDD49D-1444-4A1A-8667-016F590CEB03}" type="pres">
      <dgm:prSet presAssocID="{12B9FFCC-91F4-4EC4-A8A4-83C5BA4E8146}" presName="compNode" presStyleCnt="0"/>
      <dgm:spPr/>
    </dgm:pt>
    <dgm:pt modelId="{F791B526-085D-40FE-A32C-4AFCFF006CA0}" type="pres">
      <dgm:prSet presAssocID="{12B9FFCC-91F4-4EC4-A8A4-83C5BA4E8146}" presName="iconRect" presStyleLbl="node1" presStyleIdx="4" presStyleCnt="5" custLinFactNeighborX="-14908" custLinFactNeighborY="2717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odium"/>
        </a:ext>
      </dgm:extLst>
    </dgm:pt>
    <dgm:pt modelId="{A4316450-F4FA-4FA9-97DB-FC645E0DB79B}" type="pres">
      <dgm:prSet presAssocID="{12B9FFCC-91F4-4EC4-A8A4-83C5BA4E8146}" presName="spaceRect" presStyleCnt="0"/>
      <dgm:spPr/>
    </dgm:pt>
    <dgm:pt modelId="{AD223F7B-5C54-4471-8D00-60DAE6DA8BD1}" type="pres">
      <dgm:prSet presAssocID="{12B9FFCC-91F4-4EC4-A8A4-83C5BA4E8146}" presName="textRect" presStyleLbl="revTx" presStyleIdx="4" presStyleCnt="5" custLinFactNeighborX="-4669" custLinFactNeighborY="9078">
        <dgm:presLayoutVars>
          <dgm:chMax val="1"/>
          <dgm:chPref val="1"/>
        </dgm:presLayoutVars>
      </dgm:prSet>
      <dgm:spPr/>
    </dgm:pt>
  </dgm:ptLst>
  <dgm:cxnLst>
    <dgm:cxn modelId="{D4656806-B04E-4B2D-918C-16F20672A6BC}" type="presOf" srcId="{949792A4-82BE-4A48-9AAC-D01EF25FDE49}" destId="{407FD59F-962C-49DB-8445-14122E7252F1}" srcOrd="0" destOrd="0" presId="urn:microsoft.com/office/officeart/2018/2/layout/IconLabelList"/>
    <dgm:cxn modelId="{67F94C2C-C89F-448B-9FF8-E9FC3CED4765}" type="presOf" srcId="{9EBC28C1-F051-430E-AF8C-B63CE229763C}" destId="{64BAB7A3-8625-4434-87D5-0C848C0335A6}" srcOrd="0" destOrd="0" presId="urn:microsoft.com/office/officeart/2018/2/layout/IconLabelList"/>
    <dgm:cxn modelId="{64044F31-FCC4-4C8B-9F69-5A169B429BE1}" srcId="{0965247E-8938-4E03-B71D-7787E63C3A6D}" destId="{34E22D13-3ABC-4D84-9C78-E9F7F53DFD53}" srcOrd="0" destOrd="0" parTransId="{422AFA50-6CED-4954-9237-CE59D351483D}" sibTransId="{BF4296B0-9B4F-43EF-9257-22690EA5E44A}"/>
    <dgm:cxn modelId="{9042103B-85FC-4587-9DD0-619CE61B476B}" srcId="{0965247E-8938-4E03-B71D-7787E63C3A6D}" destId="{9EBC28C1-F051-430E-AF8C-B63CE229763C}" srcOrd="2" destOrd="0" parTransId="{69B5C1DA-9860-410D-A721-3F3BEAEBF758}" sibTransId="{75070D5D-7490-4F0C-9B73-9C3728164697}"/>
    <dgm:cxn modelId="{FDC2C13F-F7B4-47C2-9D63-6AA4A30E28B9}" srcId="{0965247E-8938-4E03-B71D-7787E63C3A6D}" destId="{12B9FFCC-91F4-4EC4-A8A4-83C5BA4E8146}" srcOrd="4" destOrd="0" parTransId="{B4D5787C-98C4-4DA2-953A-2CB6F6B7CABE}" sibTransId="{C71AE8FF-8433-4F26-AE71-453C783BD97E}"/>
    <dgm:cxn modelId="{8AC52D44-29E2-46C5-A620-DAE93B34170D}" srcId="{0965247E-8938-4E03-B71D-7787E63C3A6D}" destId="{CCD51FFF-A85C-4C48-B1DA-A256779B1E15}" srcOrd="3" destOrd="0" parTransId="{EB2F56C1-8E9D-4277-8D2E-2831704147FC}" sibTransId="{B9235698-CFA5-4842-99F6-9867FF4EEAE1}"/>
    <dgm:cxn modelId="{C119304A-48B1-447D-8465-D0098ED2D53F}" type="presOf" srcId="{34E22D13-3ABC-4D84-9C78-E9F7F53DFD53}" destId="{9251A24F-B438-42A1-9FDC-3C6F223CB1B4}" srcOrd="0" destOrd="0" presId="urn:microsoft.com/office/officeart/2018/2/layout/IconLabelList"/>
    <dgm:cxn modelId="{59F36359-BC42-4A9A-9EDE-D419F73CAD64}" type="presOf" srcId="{CCD51FFF-A85C-4C48-B1DA-A256779B1E15}" destId="{DF4386DE-F149-4E0B-AF57-390B67B5A782}" srcOrd="0" destOrd="0" presId="urn:microsoft.com/office/officeart/2018/2/layout/IconLabelList"/>
    <dgm:cxn modelId="{83FA8764-B3B6-458B-9EAC-D1067742F772}" srcId="{0965247E-8938-4E03-B71D-7787E63C3A6D}" destId="{949792A4-82BE-4A48-9AAC-D01EF25FDE49}" srcOrd="1" destOrd="0" parTransId="{0B05A87C-9B46-45EF-8244-ED8F26D19C3A}" sibTransId="{95A5E8A8-C4D5-41DC-9201-A0CDEC30BCCE}"/>
    <dgm:cxn modelId="{535C71AC-5BB9-4E63-991F-5832412B1940}" type="presOf" srcId="{12B9FFCC-91F4-4EC4-A8A4-83C5BA4E8146}" destId="{AD223F7B-5C54-4471-8D00-60DAE6DA8BD1}" srcOrd="0" destOrd="0" presId="urn:microsoft.com/office/officeart/2018/2/layout/IconLabelList"/>
    <dgm:cxn modelId="{D2F2FBD0-A249-4641-B82C-3FD25B8C7657}" type="presOf" srcId="{0965247E-8938-4E03-B71D-7787E63C3A6D}" destId="{CC80AE3A-E2FA-4AB4-88AE-0E934464D184}" srcOrd="0" destOrd="0" presId="urn:microsoft.com/office/officeart/2018/2/layout/IconLabelList"/>
    <dgm:cxn modelId="{690BBDA0-4D2B-4675-8075-51322CF80DB9}" type="presParOf" srcId="{CC80AE3A-E2FA-4AB4-88AE-0E934464D184}" destId="{1756B430-F52F-4049-BBE1-ADF838E9B6A3}" srcOrd="0" destOrd="0" presId="urn:microsoft.com/office/officeart/2018/2/layout/IconLabelList"/>
    <dgm:cxn modelId="{90992329-CC4B-464F-BF8C-B704586B4152}" type="presParOf" srcId="{1756B430-F52F-4049-BBE1-ADF838E9B6A3}" destId="{B5FDA9BA-1807-4AD7-861B-353184EBB8F2}" srcOrd="0" destOrd="0" presId="urn:microsoft.com/office/officeart/2018/2/layout/IconLabelList"/>
    <dgm:cxn modelId="{8C0ACEC9-A519-4F00-950F-601733C67607}" type="presParOf" srcId="{1756B430-F52F-4049-BBE1-ADF838E9B6A3}" destId="{35C6D4AC-399D-4469-8EE0-1F0CA4FAD7D6}" srcOrd="1" destOrd="0" presId="urn:microsoft.com/office/officeart/2018/2/layout/IconLabelList"/>
    <dgm:cxn modelId="{71C4943D-DC9A-4D4A-94AB-889B9216F46C}" type="presParOf" srcId="{1756B430-F52F-4049-BBE1-ADF838E9B6A3}" destId="{9251A24F-B438-42A1-9FDC-3C6F223CB1B4}" srcOrd="2" destOrd="0" presId="urn:microsoft.com/office/officeart/2018/2/layout/IconLabelList"/>
    <dgm:cxn modelId="{64A1C278-9E0D-4F8F-8535-5EDE3143F835}" type="presParOf" srcId="{CC80AE3A-E2FA-4AB4-88AE-0E934464D184}" destId="{44D4C4FD-E88A-4D93-97AC-E5341CF991B3}" srcOrd="1" destOrd="0" presId="urn:microsoft.com/office/officeart/2018/2/layout/IconLabelList"/>
    <dgm:cxn modelId="{A8AD9040-281B-45C0-AC8C-0A990B1DF431}" type="presParOf" srcId="{CC80AE3A-E2FA-4AB4-88AE-0E934464D184}" destId="{7124BD6D-EAD6-4262-A1DF-BE517EC26124}" srcOrd="2" destOrd="0" presId="urn:microsoft.com/office/officeart/2018/2/layout/IconLabelList"/>
    <dgm:cxn modelId="{AC6867A9-968A-41D8-9BB1-559917792276}" type="presParOf" srcId="{7124BD6D-EAD6-4262-A1DF-BE517EC26124}" destId="{EEEEE485-32DD-4731-A0B4-476C747C0951}" srcOrd="0" destOrd="0" presId="urn:microsoft.com/office/officeart/2018/2/layout/IconLabelList"/>
    <dgm:cxn modelId="{895348BF-E5E2-4164-9525-0D5C60F377E9}" type="presParOf" srcId="{7124BD6D-EAD6-4262-A1DF-BE517EC26124}" destId="{70EB729A-10FC-405A-BF95-B5E2D20E8116}" srcOrd="1" destOrd="0" presId="urn:microsoft.com/office/officeart/2018/2/layout/IconLabelList"/>
    <dgm:cxn modelId="{372E3C05-C9C6-4A03-B921-8DAAF6326D74}" type="presParOf" srcId="{7124BD6D-EAD6-4262-A1DF-BE517EC26124}" destId="{407FD59F-962C-49DB-8445-14122E7252F1}" srcOrd="2" destOrd="0" presId="urn:microsoft.com/office/officeart/2018/2/layout/IconLabelList"/>
    <dgm:cxn modelId="{5F526AC6-D7BE-4162-8846-94949CF6493E}" type="presParOf" srcId="{CC80AE3A-E2FA-4AB4-88AE-0E934464D184}" destId="{3A974C41-2022-476A-AB60-634C32B10E39}" srcOrd="3" destOrd="0" presId="urn:microsoft.com/office/officeart/2018/2/layout/IconLabelList"/>
    <dgm:cxn modelId="{7DB06D0C-FC9F-4727-B9C3-88DE4E980C28}" type="presParOf" srcId="{CC80AE3A-E2FA-4AB4-88AE-0E934464D184}" destId="{97AE2053-2750-4D67-BEFA-2711787965E7}" srcOrd="4" destOrd="0" presId="urn:microsoft.com/office/officeart/2018/2/layout/IconLabelList"/>
    <dgm:cxn modelId="{27D18AE3-8321-424B-92A9-FAC160D7786E}" type="presParOf" srcId="{97AE2053-2750-4D67-BEFA-2711787965E7}" destId="{3390A120-60C3-41F1-A459-A956EB2EC64D}" srcOrd="0" destOrd="0" presId="urn:microsoft.com/office/officeart/2018/2/layout/IconLabelList"/>
    <dgm:cxn modelId="{298B6B33-E1C9-4AA7-B886-885F7BCB4C91}" type="presParOf" srcId="{97AE2053-2750-4D67-BEFA-2711787965E7}" destId="{98AFFB6C-483A-439D-8F34-34C4743BBE6A}" srcOrd="1" destOrd="0" presId="urn:microsoft.com/office/officeart/2018/2/layout/IconLabelList"/>
    <dgm:cxn modelId="{68421E55-0222-4BFD-B7B0-FAEFE7B98A43}" type="presParOf" srcId="{97AE2053-2750-4D67-BEFA-2711787965E7}" destId="{64BAB7A3-8625-4434-87D5-0C848C0335A6}" srcOrd="2" destOrd="0" presId="urn:microsoft.com/office/officeart/2018/2/layout/IconLabelList"/>
    <dgm:cxn modelId="{F5602A93-94E0-403F-81A3-199D3C62B9D7}" type="presParOf" srcId="{CC80AE3A-E2FA-4AB4-88AE-0E934464D184}" destId="{34661FAB-797C-42D3-BBBE-E11D7BC0834F}" srcOrd="5" destOrd="0" presId="urn:microsoft.com/office/officeart/2018/2/layout/IconLabelList"/>
    <dgm:cxn modelId="{D0902871-0D01-4FCB-88B2-449E6A87563C}" type="presParOf" srcId="{CC80AE3A-E2FA-4AB4-88AE-0E934464D184}" destId="{A379D72B-AE90-4F6F-BBE2-B226C64BCD06}" srcOrd="6" destOrd="0" presId="urn:microsoft.com/office/officeart/2018/2/layout/IconLabelList"/>
    <dgm:cxn modelId="{BAD0D1FC-6926-4591-941F-0E91DC660EFE}" type="presParOf" srcId="{A379D72B-AE90-4F6F-BBE2-B226C64BCD06}" destId="{3B98A121-728C-4C29-B19D-C62939A67D29}" srcOrd="0" destOrd="0" presId="urn:microsoft.com/office/officeart/2018/2/layout/IconLabelList"/>
    <dgm:cxn modelId="{36B0150F-E06B-4106-B552-39BFC2D0FA32}" type="presParOf" srcId="{A379D72B-AE90-4F6F-BBE2-B226C64BCD06}" destId="{55B641E7-12AF-4E8D-ADBA-1B11704F9183}" srcOrd="1" destOrd="0" presId="urn:microsoft.com/office/officeart/2018/2/layout/IconLabelList"/>
    <dgm:cxn modelId="{E1417765-6862-4EFA-9CDB-01B2F2F5982E}" type="presParOf" srcId="{A379D72B-AE90-4F6F-BBE2-B226C64BCD06}" destId="{DF4386DE-F149-4E0B-AF57-390B67B5A782}" srcOrd="2" destOrd="0" presId="urn:microsoft.com/office/officeart/2018/2/layout/IconLabelList"/>
    <dgm:cxn modelId="{E8B973BD-9160-4526-A603-206FE264F969}" type="presParOf" srcId="{CC80AE3A-E2FA-4AB4-88AE-0E934464D184}" destId="{C948E847-6D72-4EA1-B47E-19A7F4769EA8}" srcOrd="7" destOrd="0" presId="urn:microsoft.com/office/officeart/2018/2/layout/IconLabelList"/>
    <dgm:cxn modelId="{3F598CC7-0411-41AB-A022-FE057FA8DE85}" type="presParOf" srcId="{CC80AE3A-E2FA-4AB4-88AE-0E934464D184}" destId="{40CDD49D-1444-4A1A-8667-016F590CEB03}" srcOrd="8" destOrd="0" presId="urn:microsoft.com/office/officeart/2018/2/layout/IconLabelList"/>
    <dgm:cxn modelId="{516FD152-2544-4D00-AD67-6A8B2ADF51A4}" type="presParOf" srcId="{40CDD49D-1444-4A1A-8667-016F590CEB03}" destId="{F791B526-085D-40FE-A32C-4AFCFF006CA0}" srcOrd="0" destOrd="0" presId="urn:microsoft.com/office/officeart/2018/2/layout/IconLabelList"/>
    <dgm:cxn modelId="{205D6A24-3E94-42D7-864B-85AAF217FAC4}" type="presParOf" srcId="{40CDD49D-1444-4A1A-8667-016F590CEB03}" destId="{A4316450-F4FA-4FA9-97DB-FC645E0DB79B}" srcOrd="1" destOrd="0" presId="urn:microsoft.com/office/officeart/2018/2/layout/IconLabelList"/>
    <dgm:cxn modelId="{441556C7-F781-495C-9D53-BE85FCE72B94}" type="presParOf" srcId="{40CDD49D-1444-4A1A-8667-016F590CEB03}" destId="{AD223F7B-5C54-4471-8D00-60DAE6DA8BD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89CB4C-235A-44F9-B84F-02D2F37FF262}"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59152F47-BBCC-44F3-8CE7-6E7EB7E1F64F}">
      <dgm:prSet/>
      <dgm:spPr/>
      <dgm:t>
        <a:bodyPr/>
        <a:lstStyle/>
        <a:p>
          <a:r>
            <a:rPr lang="da-DK" dirty="0"/>
            <a:t>1. Fordi det er ulovligt</a:t>
          </a:r>
          <a:endParaRPr lang="en-US" dirty="0"/>
        </a:p>
      </dgm:t>
    </dgm:pt>
    <dgm:pt modelId="{F5859640-B79D-44F5-B825-1E721C385115}" type="parTrans" cxnId="{4D4B50A9-0E04-4C5E-9ECA-6D6A416FCB90}">
      <dgm:prSet/>
      <dgm:spPr/>
      <dgm:t>
        <a:bodyPr/>
        <a:lstStyle/>
        <a:p>
          <a:endParaRPr lang="en-US"/>
        </a:p>
      </dgm:t>
    </dgm:pt>
    <dgm:pt modelId="{CF66C881-D391-444A-931A-3A4B581EBC82}" type="sibTrans" cxnId="{4D4B50A9-0E04-4C5E-9ECA-6D6A416FCB90}">
      <dgm:prSet/>
      <dgm:spPr/>
      <dgm:t>
        <a:bodyPr/>
        <a:lstStyle/>
        <a:p>
          <a:endParaRPr lang="en-US"/>
        </a:p>
      </dgm:t>
    </dgm:pt>
    <dgm:pt modelId="{53B8B71D-4FB3-49B6-85F0-178FF98E487F}">
      <dgm:prSet/>
      <dgm:spPr/>
      <dgm:t>
        <a:bodyPr/>
        <a:lstStyle/>
        <a:p>
          <a:r>
            <a:rPr lang="da-DK" dirty="0"/>
            <a:t>2. Kan få store konsekvenser</a:t>
          </a:r>
          <a:endParaRPr lang="en-US" dirty="0"/>
        </a:p>
      </dgm:t>
    </dgm:pt>
    <dgm:pt modelId="{9D79C77C-59D1-4BC1-9A52-B981FCFC2EBA}" type="parTrans" cxnId="{37C4075F-34D7-4907-BAC2-87E2D0BEE382}">
      <dgm:prSet/>
      <dgm:spPr/>
      <dgm:t>
        <a:bodyPr/>
        <a:lstStyle/>
        <a:p>
          <a:endParaRPr lang="en-US"/>
        </a:p>
      </dgm:t>
    </dgm:pt>
    <dgm:pt modelId="{6D633E40-7057-4B94-8D4D-D29C81FFFE8E}" type="sibTrans" cxnId="{37C4075F-34D7-4907-BAC2-87E2D0BEE382}">
      <dgm:prSet/>
      <dgm:spPr/>
      <dgm:t>
        <a:bodyPr/>
        <a:lstStyle/>
        <a:p>
          <a:endParaRPr lang="en-US"/>
        </a:p>
      </dgm:t>
    </dgm:pt>
    <dgm:pt modelId="{28FD9896-1A12-4F9A-86B8-CBDFF5EF68DB}">
      <dgm:prSet/>
      <dgm:spPr/>
      <dgm:t>
        <a:bodyPr/>
        <a:lstStyle/>
        <a:p>
          <a:r>
            <a:rPr lang="da-DK" dirty="0"/>
            <a:t>3. Langt de fleste med en risikabel spilleadfærd er startet som børn.</a:t>
          </a:r>
          <a:endParaRPr lang="en-US" dirty="0"/>
        </a:p>
      </dgm:t>
    </dgm:pt>
    <dgm:pt modelId="{DA463D0A-A981-4D96-82B1-4972AF3E1777}" type="parTrans" cxnId="{4F4A17E1-7056-406B-B331-911C06494EBE}">
      <dgm:prSet/>
      <dgm:spPr/>
      <dgm:t>
        <a:bodyPr/>
        <a:lstStyle/>
        <a:p>
          <a:endParaRPr lang="en-US"/>
        </a:p>
      </dgm:t>
    </dgm:pt>
    <dgm:pt modelId="{22850745-2938-40FF-BDCA-C2D449D73443}" type="sibTrans" cxnId="{4F4A17E1-7056-406B-B331-911C06494EBE}">
      <dgm:prSet/>
      <dgm:spPr/>
      <dgm:t>
        <a:bodyPr/>
        <a:lstStyle/>
        <a:p>
          <a:endParaRPr lang="en-US"/>
        </a:p>
      </dgm:t>
    </dgm:pt>
    <dgm:pt modelId="{C5A654F1-28D2-F649-855F-34FCFD87A07B}" type="pres">
      <dgm:prSet presAssocID="{A789CB4C-235A-44F9-B84F-02D2F37FF262}" presName="outerComposite" presStyleCnt="0">
        <dgm:presLayoutVars>
          <dgm:chMax val="5"/>
          <dgm:dir/>
          <dgm:resizeHandles val="exact"/>
        </dgm:presLayoutVars>
      </dgm:prSet>
      <dgm:spPr/>
    </dgm:pt>
    <dgm:pt modelId="{9AFCD1BC-B635-4241-A34D-38BF2BC7993E}" type="pres">
      <dgm:prSet presAssocID="{A789CB4C-235A-44F9-B84F-02D2F37FF262}" presName="dummyMaxCanvas" presStyleCnt="0">
        <dgm:presLayoutVars/>
      </dgm:prSet>
      <dgm:spPr/>
    </dgm:pt>
    <dgm:pt modelId="{8AF1783D-87BC-1146-94E1-2CAF60C92DEA}" type="pres">
      <dgm:prSet presAssocID="{A789CB4C-235A-44F9-B84F-02D2F37FF262}" presName="ThreeNodes_1" presStyleLbl="node1" presStyleIdx="0" presStyleCnt="3">
        <dgm:presLayoutVars>
          <dgm:bulletEnabled val="1"/>
        </dgm:presLayoutVars>
      </dgm:prSet>
      <dgm:spPr/>
    </dgm:pt>
    <dgm:pt modelId="{EF6C165C-899D-C149-9114-64AF12BFEB95}" type="pres">
      <dgm:prSet presAssocID="{A789CB4C-235A-44F9-B84F-02D2F37FF262}" presName="ThreeNodes_2" presStyleLbl="node1" presStyleIdx="1" presStyleCnt="3">
        <dgm:presLayoutVars>
          <dgm:bulletEnabled val="1"/>
        </dgm:presLayoutVars>
      </dgm:prSet>
      <dgm:spPr/>
    </dgm:pt>
    <dgm:pt modelId="{779000A2-601E-A943-BE31-25A631C8E000}" type="pres">
      <dgm:prSet presAssocID="{A789CB4C-235A-44F9-B84F-02D2F37FF262}" presName="ThreeNodes_3" presStyleLbl="node1" presStyleIdx="2" presStyleCnt="3">
        <dgm:presLayoutVars>
          <dgm:bulletEnabled val="1"/>
        </dgm:presLayoutVars>
      </dgm:prSet>
      <dgm:spPr/>
    </dgm:pt>
    <dgm:pt modelId="{F66D3AFE-C28E-9F42-B6C7-A5EC3A581AB2}" type="pres">
      <dgm:prSet presAssocID="{A789CB4C-235A-44F9-B84F-02D2F37FF262}" presName="ThreeConn_1-2" presStyleLbl="fgAccFollowNode1" presStyleIdx="0" presStyleCnt="2">
        <dgm:presLayoutVars>
          <dgm:bulletEnabled val="1"/>
        </dgm:presLayoutVars>
      </dgm:prSet>
      <dgm:spPr/>
    </dgm:pt>
    <dgm:pt modelId="{821C1C03-3DB9-E24C-9CB2-50456196B3CA}" type="pres">
      <dgm:prSet presAssocID="{A789CB4C-235A-44F9-B84F-02D2F37FF262}" presName="ThreeConn_2-3" presStyleLbl="fgAccFollowNode1" presStyleIdx="1" presStyleCnt="2">
        <dgm:presLayoutVars>
          <dgm:bulletEnabled val="1"/>
        </dgm:presLayoutVars>
      </dgm:prSet>
      <dgm:spPr/>
    </dgm:pt>
    <dgm:pt modelId="{743DD524-5F12-1D4C-880C-1F36D5240688}" type="pres">
      <dgm:prSet presAssocID="{A789CB4C-235A-44F9-B84F-02D2F37FF262}" presName="ThreeNodes_1_text" presStyleLbl="node1" presStyleIdx="2" presStyleCnt="3">
        <dgm:presLayoutVars>
          <dgm:bulletEnabled val="1"/>
        </dgm:presLayoutVars>
      </dgm:prSet>
      <dgm:spPr/>
    </dgm:pt>
    <dgm:pt modelId="{73B51594-6DF7-2E4A-94E1-5749F119872C}" type="pres">
      <dgm:prSet presAssocID="{A789CB4C-235A-44F9-B84F-02D2F37FF262}" presName="ThreeNodes_2_text" presStyleLbl="node1" presStyleIdx="2" presStyleCnt="3">
        <dgm:presLayoutVars>
          <dgm:bulletEnabled val="1"/>
        </dgm:presLayoutVars>
      </dgm:prSet>
      <dgm:spPr/>
    </dgm:pt>
    <dgm:pt modelId="{5B2C64D9-5C7A-E24A-A9D8-E34DB2FE7F9D}" type="pres">
      <dgm:prSet presAssocID="{A789CB4C-235A-44F9-B84F-02D2F37FF262}" presName="ThreeNodes_3_text" presStyleLbl="node1" presStyleIdx="2" presStyleCnt="3">
        <dgm:presLayoutVars>
          <dgm:bulletEnabled val="1"/>
        </dgm:presLayoutVars>
      </dgm:prSet>
      <dgm:spPr/>
    </dgm:pt>
  </dgm:ptLst>
  <dgm:cxnLst>
    <dgm:cxn modelId="{47DB8E4A-54BE-7346-85BD-29982749F2EE}" type="presOf" srcId="{53B8B71D-4FB3-49B6-85F0-178FF98E487F}" destId="{EF6C165C-899D-C149-9114-64AF12BFEB95}" srcOrd="0" destOrd="0" presId="urn:microsoft.com/office/officeart/2005/8/layout/vProcess5"/>
    <dgm:cxn modelId="{98E57E54-F22D-CD44-8176-CF27788DE90F}" type="presOf" srcId="{59152F47-BBCC-44F3-8CE7-6E7EB7E1F64F}" destId="{743DD524-5F12-1D4C-880C-1F36D5240688}" srcOrd="1" destOrd="0" presId="urn:microsoft.com/office/officeart/2005/8/layout/vProcess5"/>
    <dgm:cxn modelId="{B0CAE55B-0EDE-DD45-A081-9A6568AE1208}" type="presOf" srcId="{28FD9896-1A12-4F9A-86B8-CBDFF5EF68DB}" destId="{779000A2-601E-A943-BE31-25A631C8E000}" srcOrd="0" destOrd="0" presId="urn:microsoft.com/office/officeart/2005/8/layout/vProcess5"/>
    <dgm:cxn modelId="{37C4075F-34D7-4907-BAC2-87E2D0BEE382}" srcId="{A789CB4C-235A-44F9-B84F-02D2F37FF262}" destId="{53B8B71D-4FB3-49B6-85F0-178FF98E487F}" srcOrd="1" destOrd="0" parTransId="{9D79C77C-59D1-4BC1-9A52-B981FCFC2EBA}" sibTransId="{6D633E40-7057-4B94-8D4D-D29C81FFFE8E}"/>
    <dgm:cxn modelId="{623F7575-8A51-E24B-89F1-9D09CE69C5E3}" type="presOf" srcId="{53B8B71D-4FB3-49B6-85F0-178FF98E487F}" destId="{73B51594-6DF7-2E4A-94E1-5749F119872C}" srcOrd="1" destOrd="0" presId="urn:microsoft.com/office/officeart/2005/8/layout/vProcess5"/>
    <dgm:cxn modelId="{F7E5EE9B-9963-5B45-A717-2BBBC0F965F9}" type="presOf" srcId="{28FD9896-1A12-4F9A-86B8-CBDFF5EF68DB}" destId="{5B2C64D9-5C7A-E24A-A9D8-E34DB2FE7F9D}" srcOrd="1" destOrd="0" presId="urn:microsoft.com/office/officeart/2005/8/layout/vProcess5"/>
    <dgm:cxn modelId="{4D4B50A9-0E04-4C5E-9ECA-6D6A416FCB90}" srcId="{A789CB4C-235A-44F9-B84F-02D2F37FF262}" destId="{59152F47-BBCC-44F3-8CE7-6E7EB7E1F64F}" srcOrd="0" destOrd="0" parTransId="{F5859640-B79D-44F5-B825-1E721C385115}" sibTransId="{CF66C881-D391-444A-931A-3A4B581EBC82}"/>
    <dgm:cxn modelId="{E11011B9-7E6D-4443-9A4E-A77853343AEE}" type="presOf" srcId="{A789CB4C-235A-44F9-B84F-02D2F37FF262}" destId="{C5A654F1-28D2-F649-855F-34FCFD87A07B}" srcOrd="0" destOrd="0" presId="urn:microsoft.com/office/officeart/2005/8/layout/vProcess5"/>
    <dgm:cxn modelId="{8D05F4C5-C71E-A94E-81E8-B33F42E60FA4}" type="presOf" srcId="{CF66C881-D391-444A-931A-3A4B581EBC82}" destId="{F66D3AFE-C28E-9F42-B6C7-A5EC3A581AB2}" srcOrd="0" destOrd="0" presId="urn:microsoft.com/office/officeart/2005/8/layout/vProcess5"/>
    <dgm:cxn modelId="{4F4A17E1-7056-406B-B331-911C06494EBE}" srcId="{A789CB4C-235A-44F9-B84F-02D2F37FF262}" destId="{28FD9896-1A12-4F9A-86B8-CBDFF5EF68DB}" srcOrd="2" destOrd="0" parTransId="{DA463D0A-A981-4D96-82B1-4972AF3E1777}" sibTransId="{22850745-2938-40FF-BDCA-C2D449D73443}"/>
    <dgm:cxn modelId="{C61261E6-1750-524F-AD95-5A1A33A95FAC}" type="presOf" srcId="{59152F47-BBCC-44F3-8CE7-6E7EB7E1F64F}" destId="{8AF1783D-87BC-1146-94E1-2CAF60C92DEA}" srcOrd="0" destOrd="0" presId="urn:microsoft.com/office/officeart/2005/8/layout/vProcess5"/>
    <dgm:cxn modelId="{136629F6-6C8F-F04B-9CB9-833B4B37B4DF}" type="presOf" srcId="{6D633E40-7057-4B94-8D4D-D29C81FFFE8E}" destId="{821C1C03-3DB9-E24C-9CB2-50456196B3CA}" srcOrd="0" destOrd="0" presId="urn:microsoft.com/office/officeart/2005/8/layout/vProcess5"/>
    <dgm:cxn modelId="{64963A29-79C4-DD4A-AD21-A06AC4650111}" type="presParOf" srcId="{C5A654F1-28D2-F649-855F-34FCFD87A07B}" destId="{9AFCD1BC-B635-4241-A34D-38BF2BC7993E}" srcOrd="0" destOrd="0" presId="urn:microsoft.com/office/officeart/2005/8/layout/vProcess5"/>
    <dgm:cxn modelId="{572389A9-86F0-084A-BA99-EDC0D4040261}" type="presParOf" srcId="{C5A654F1-28D2-F649-855F-34FCFD87A07B}" destId="{8AF1783D-87BC-1146-94E1-2CAF60C92DEA}" srcOrd="1" destOrd="0" presId="urn:microsoft.com/office/officeart/2005/8/layout/vProcess5"/>
    <dgm:cxn modelId="{B345825B-ED36-8647-803B-E964D3E8340B}" type="presParOf" srcId="{C5A654F1-28D2-F649-855F-34FCFD87A07B}" destId="{EF6C165C-899D-C149-9114-64AF12BFEB95}" srcOrd="2" destOrd="0" presId="urn:microsoft.com/office/officeart/2005/8/layout/vProcess5"/>
    <dgm:cxn modelId="{F4A272B4-B8CE-984B-9EB8-BD8ADEB4805F}" type="presParOf" srcId="{C5A654F1-28D2-F649-855F-34FCFD87A07B}" destId="{779000A2-601E-A943-BE31-25A631C8E000}" srcOrd="3" destOrd="0" presId="urn:microsoft.com/office/officeart/2005/8/layout/vProcess5"/>
    <dgm:cxn modelId="{5570FE35-4BEF-FC45-86DB-F6F24176ED51}" type="presParOf" srcId="{C5A654F1-28D2-F649-855F-34FCFD87A07B}" destId="{F66D3AFE-C28E-9F42-B6C7-A5EC3A581AB2}" srcOrd="4" destOrd="0" presId="urn:microsoft.com/office/officeart/2005/8/layout/vProcess5"/>
    <dgm:cxn modelId="{D839D65A-455B-A84D-BFC1-4AA440C46E18}" type="presParOf" srcId="{C5A654F1-28D2-F649-855F-34FCFD87A07B}" destId="{821C1C03-3DB9-E24C-9CB2-50456196B3CA}" srcOrd="5" destOrd="0" presId="urn:microsoft.com/office/officeart/2005/8/layout/vProcess5"/>
    <dgm:cxn modelId="{74B9303A-BDD4-A446-A1A8-D786FA8F5659}" type="presParOf" srcId="{C5A654F1-28D2-F649-855F-34FCFD87A07B}" destId="{743DD524-5F12-1D4C-880C-1F36D5240688}" srcOrd="6" destOrd="0" presId="urn:microsoft.com/office/officeart/2005/8/layout/vProcess5"/>
    <dgm:cxn modelId="{DDB5848B-1A74-0240-9396-F772F1EE6D83}" type="presParOf" srcId="{C5A654F1-28D2-F649-855F-34FCFD87A07B}" destId="{73B51594-6DF7-2E4A-94E1-5749F119872C}" srcOrd="7" destOrd="0" presId="urn:microsoft.com/office/officeart/2005/8/layout/vProcess5"/>
    <dgm:cxn modelId="{5A85E836-C5F5-FC46-973D-6E52ABB816C9}" type="presParOf" srcId="{C5A654F1-28D2-F649-855F-34FCFD87A07B}" destId="{5B2C64D9-5C7A-E24A-A9D8-E34DB2FE7F9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63855-0CB6-0F4E-9995-985BF53D6693}">
      <dsp:nvSpPr>
        <dsp:cNvPr id="0" name=""/>
        <dsp:cNvSpPr/>
      </dsp:nvSpPr>
      <dsp:spPr>
        <a:xfrm>
          <a:off x="862186" y="1114"/>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Lyver over for andre</a:t>
          </a:r>
          <a:endParaRPr lang="en-US" sz="1600" kern="1200" dirty="0"/>
        </a:p>
      </dsp:txBody>
      <dsp:txXfrm>
        <a:off x="862186" y="1114"/>
        <a:ext cx="2278535" cy="1367121"/>
      </dsp:txXfrm>
    </dsp:sp>
    <dsp:sp modelId="{DC592E5E-D690-B041-9039-89184F5AEBB6}">
      <dsp:nvSpPr>
        <dsp:cNvPr id="0" name=""/>
        <dsp:cNvSpPr/>
      </dsp:nvSpPr>
      <dsp:spPr>
        <a:xfrm>
          <a:off x="3368575" y="1114"/>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Aftalebrud </a:t>
          </a:r>
          <a:endParaRPr lang="en-US" sz="1600" kern="1200"/>
        </a:p>
      </dsp:txBody>
      <dsp:txXfrm>
        <a:off x="3368575" y="1114"/>
        <a:ext cx="2278535" cy="1367121"/>
      </dsp:txXfrm>
    </dsp:sp>
    <dsp:sp modelId="{D79EC665-9B57-BC44-8F64-19A4D9A4EA24}">
      <dsp:nvSpPr>
        <dsp:cNvPr id="0" name=""/>
        <dsp:cNvSpPr/>
      </dsp:nvSpPr>
      <dsp:spPr>
        <a:xfrm>
          <a:off x="5874964" y="1114"/>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Har ikke penge til fester (sociale aktiviteter) = social isolation</a:t>
          </a:r>
          <a:endParaRPr lang="en-US" sz="1600" kern="1200" dirty="0"/>
        </a:p>
      </dsp:txBody>
      <dsp:txXfrm>
        <a:off x="5874964" y="1114"/>
        <a:ext cx="2278535" cy="1367121"/>
      </dsp:txXfrm>
    </dsp:sp>
    <dsp:sp modelId="{C6DE6E3C-AB7C-6748-B729-4D471D0A3A5A}">
      <dsp:nvSpPr>
        <dsp:cNvPr id="0" name=""/>
        <dsp:cNvSpPr/>
      </dsp:nvSpPr>
      <dsp:spPr>
        <a:xfrm>
          <a:off x="8381353" y="1114"/>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Humørsvingninger</a:t>
          </a:r>
          <a:endParaRPr lang="en-US" sz="1600" kern="1200"/>
        </a:p>
      </dsp:txBody>
      <dsp:txXfrm>
        <a:off x="8381353" y="1114"/>
        <a:ext cx="2278535" cy="1367121"/>
      </dsp:txXfrm>
    </dsp:sp>
    <dsp:sp modelId="{44763FA3-2C46-0C44-8CB4-4DDFAE5923BF}">
      <dsp:nvSpPr>
        <dsp:cNvPr id="0" name=""/>
        <dsp:cNvSpPr/>
      </dsp:nvSpPr>
      <dsp:spPr>
        <a:xfrm>
          <a:off x="862186" y="1596088"/>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Stress</a:t>
          </a:r>
          <a:endParaRPr lang="en-US" sz="1600" kern="1200" dirty="0"/>
        </a:p>
      </dsp:txBody>
      <dsp:txXfrm>
        <a:off x="862186" y="1596088"/>
        <a:ext cx="2278535" cy="1367121"/>
      </dsp:txXfrm>
    </dsp:sp>
    <dsp:sp modelId="{A11ADC14-3043-F140-945C-2D4902AC089E}">
      <dsp:nvSpPr>
        <dsp:cNvPr id="0" name=""/>
        <dsp:cNvSpPr/>
      </dsp:nvSpPr>
      <dsp:spPr>
        <a:xfrm>
          <a:off x="3368575" y="1596088"/>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Hovedpine</a:t>
          </a:r>
          <a:endParaRPr lang="en-US" sz="1600" kern="1200"/>
        </a:p>
      </dsp:txBody>
      <dsp:txXfrm>
        <a:off x="3368575" y="1596088"/>
        <a:ext cx="2278535" cy="1367121"/>
      </dsp:txXfrm>
    </dsp:sp>
    <dsp:sp modelId="{EE33950E-D030-0643-B52A-A093E4D540C9}">
      <dsp:nvSpPr>
        <dsp:cNvPr id="0" name=""/>
        <dsp:cNvSpPr/>
      </dsp:nvSpPr>
      <dsp:spPr>
        <a:xfrm>
          <a:off x="5874964" y="1596088"/>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Indre uro</a:t>
          </a:r>
          <a:endParaRPr lang="en-US" sz="1600" kern="1200"/>
        </a:p>
      </dsp:txBody>
      <dsp:txXfrm>
        <a:off x="5874964" y="1596088"/>
        <a:ext cx="2278535" cy="1367121"/>
      </dsp:txXfrm>
    </dsp:sp>
    <dsp:sp modelId="{6441E30E-F422-3445-9754-D5F12668A33D}">
      <dsp:nvSpPr>
        <dsp:cNvPr id="0" name=""/>
        <dsp:cNvSpPr/>
      </dsp:nvSpPr>
      <dsp:spPr>
        <a:xfrm>
          <a:off x="8381353" y="1596088"/>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Stopper med fritidsaktiviteter</a:t>
          </a:r>
          <a:endParaRPr lang="en-US" sz="1600" kern="1200"/>
        </a:p>
      </dsp:txBody>
      <dsp:txXfrm>
        <a:off x="8381353" y="1596088"/>
        <a:ext cx="2278535" cy="1367121"/>
      </dsp:txXfrm>
    </dsp:sp>
    <dsp:sp modelId="{742C6EFF-00E3-8247-9196-FBD949DC0C8E}">
      <dsp:nvSpPr>
        <dsp:cNvPr id="0" name=""/>
        <dsp:cNvSpPr/>
      </dsp:nvSpPr>
      <dsp:spPr>
        <a:xfrm>
          <a:off x="862391" y="3192177"/>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Gæld</a:t>
          </a:r>
          <a:endParaRPr lang="en-US" sz="1600" kern="1200" dirty="0"/>
        </a:p>
      </dsp:txBody>
      <dsp:txXfrm>
        <a:off x="862391" y="3192177"/>
        <a:ext cx="2278535" cy="1367121"/>
      </dsp:txXfrm>
    </dsp:sp>
    <dsp:sp modelId="{12969023-1BD1-CD4F-AA54-5C504D7F13E9}">
      <dsp:nvSpPr>
        <dsp:cNvPr id="0" name=""/>
        <dsp:cNvSpPr/>
      </dsp:nvSpPr>
      <dsp:spPr>
        <a:xfrm>
          <a:off x="3378145" y="3192171"/>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Koncentrationsbesvær</a:t>
          </a:r>
          <a:endParaRPr lang="en-US" sz="1600" kern="1200" dirty="0"/>
        </a:p>
      </dsp:txBody>
      <dsp:txXfrm>
        <a:off x="3378145" y="3192171"/>
        <a:ext cx="2278535" cy="1367121"/>
      </dsp:txXfrm>
    </dsp:sp>
    <dsp:sp modelId="{F79E5DB0-E0E0-234F-8054-7C9E6606B1B3}">
      <dsp:nvSpPr>
        <dsp:cNvPr id="0" name=""/>
        <dsp:cNvSpPr/>
      </dsp:nvSpPr>
      <dsp:spPr>
        <a:xfrm>
          <a:off x="5874964" y="3191063"/>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Låner penge af venner</a:t>
          </a:r>
          <a:endParaRPr lang="en-US" sz="1600" kern="1200" dirty="0"/>
        </a:p>
      </dsp:txBody>
      <dsp:txXfrm>
        <a:off x="5874964" y="3191063"/>
        <a:ext cx="2278535" cy="1367121"/>
      </dsp:txXfrm>
    </dsp:sp>
    <dsp:sp modelId="{51D4B619-9B84-4C49-88E8-D4302FD5D47F}">
      <dsp:nvSpPr>
        <dsp:cNvPr id="0" name=""/>
        <dsp:cNvSpPr/>
      </dsp:nvSpPr>
      <dsp:spPr>
        <a:xfrm>
          <a:off x="8381353" y="3191063"/>
          <a:ext cx="2278535" cy="1367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Sårbarhed over for at låne penge af de ”forkerte</a:t>
          </a:r>
          <a:endParaRPr lang="en-US" sz="1600" kern="1200" dirty="0"/>
        </a:p>
      </dsp:txBody>
      <dsp:txXfrm>
        <a:off x="8381353" y="3191063"/>
        <a:ext cx="2278535" cy="1367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C9B95-A3BD-2948-83AF-24DE84DB62D0}">
      <dsp:nvSpPr>
        <dsp:cNvPr id="0" name=""/>
        <dsp:cNvSpPr/>
      </dsp:nvSpPr>
      <dsp:spPr>
        <a:xfrm rot="5400000">
          <a:off x="6731621" y="-2839081"/>
          <a:ext cx="837972" cy="6729984"/>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da-DK" sz="2700" kern="1200" dirty="0"/>
            <a:t>Individuelle interesser, personlighed mm.</a:t>
          </a:r>
          <a:endParaRPr lang="en-US" sz="2700" kern="1200" dirty="0"/>
        </a:p>
      </dsp:txBody>
      <dsp:txXfrm rot="-5400000">
        <a:off x="3785615" y="147831"/>
        <a:ext cx="6689078" cy="756160"/>
      </dsp:txXfrm>
    </dsp:sp>
    <dsp:sp modelId="{B710D292-D646-4647-80CA-E0D863866BAA}">
      <dsp:nvSpPr>
        <dsp:cNvPr id="0" name=""/>
        <dsp:cNvSpPr/>
      </dsp:nvSpPr>
      <dsp:spPr>
        <a:xfrm>
          <a:off x="0" y="2177"/>
          <a:ext cx="3785616" cy="104746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da-DK" sz="3100" b="1" kern="1200"/>
            <a:t>PSYKOLOGISKE ÅRSAGER</a:t>
          </a:r>
          <a:endParaRPr lang="en-US" sz="3100" kern="1200"/>
        </a:p>
      </dsp:txBody>
      <dsp:txXfrm>
        <a:off x="51133" y="53310"/>
        <a:ext cx="3683350" cy="945199"/>
      </dsp:txXfrm>
    </dsp:sp>
    <dsp:sp modelId="{4A0680AE-F427-0C4E-979C-E62ED81D33F4}">
      <dsp:nvSpPr>
        <dsp:cNvPr id="0" name=""/>
        <dsp:cNvSpPr/>
      </dsp:nvSpPr>
      <dsp:spPr>
        <a:xfrm rot="5400000">
          <a:off x="6731621" y="-1739242"/>
          <a:ext cx="837972" cy="6729984"/>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da-DK" sz="2700" kern="1200"/>
            <a:t>Arvelige forhold, familiært og genetik</a:t>
          </a:r>
          <a:endParaRPr lang="en-US" sz="2700" kern="1200"/>
        </a:p>
      </dsp:txBody>
      <dsp:txXfrm rot="-5400000">
        <a:off x="3785615" y="1247670"/>
        <a:ext cx="6689078" cy="756160"/>
      </dsp:txXfrm>
    </dsp:sp>
    <dsp:sp modelId="{EEECE254-1F51-D34B-87E6-8504BC58DB00}">
      <dsp:nvSpPr>
        <dsp:cNvPr id="0" name=""/>
        <dsp:cNvSpPr/>
      </dsp:nvSpPr>
      <dsp:spPr>
        <a:xfrm>
          <a:off x="0" y="1102016"/>
          <a:ext cx="3785616" cy="104746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da-DK" sz="3100" b="1" kern="1200"/>
            <a:t>BIOLOGISKE ÅRSAGER</a:t>
          </a:r>
          <a:endParaRPr lang="en-US" sz="3100" kern="1200"/>
        </a:p>
      </dsp:txBody>
      <dsp:txXfrm>
        <a:off x="51133" y="1153149"/>
        <a:ext cx="3683350" cy="945199"/>
      </dsp:txXfrm>
    </dsp:sp>
    <dsp:sp modelId="{B0B3DCAA-2B38-434D-A0C0-4D72E9939EC7}">
      <dsp:nvSpPr>
        <dsp:cNvPr id="0" name=""/>
        <dsp:cNvSpPr/>
      </dsp:nvSpPr>
      <dsp:spPr>
        <a:xfrm rot="5400000">
          <a:off x="6731621" y="-639402"/>
          <a:ext cx="837972" cy="6729984"/>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da-DK" sz="2700" kern="1200" dirty="0"/>
            <a:t>Venners indflydelse </a:t>
          </a:r>
          <a:endParaRPr lang="en-US" sz="2700" kern="1200" dirty="0"/>
        </a:p>
      </dsp:txBody>
      <dsp:txXfrm rot="-5400000">
        <a:off x="3785615" y="2347510"/>
        <a:ext cx="6689078" cy="756160"/>
      </dsp:txXfrm>
    </dsp:sp>
    <dsp:sp modelId="{B15D5824-170C-F64C-96E9-14596B34C8FC}">
      <dsp:nvSpPr>
        <dsp:cNvPr id="0" name=""/>
        <dsp:cNvSpPr/>
      </dsp:nvSpPr>
      <dsp:spPr>
        <a:xfrm>
          <a:off x="0" y="2201856"/>
          <a:ext cx="3785616" cy="104746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da-DK" sz="3100" b="1" kern="1200"/>
            <a:t>SOCIALE FAKTORER</a:t>
          </a:r>
          <a:endParaRPr lang="en-US" sz="3100" kern="1200"/>
        </a:p>
      </dsp:txBody>
      <dsp:txXfrm>
        <a:off x="51133" y="2252989"/>
        <a:ext cx="3683350" cy="945199"/>
      </dsp:txXfrm>
    </dsp:sp>
    <dsp:sp modelId="{82C51575-A161-6F4C-9CEB-24647BF09310}">
      <dsp:nvSpPr>
        <dsp:cNvPr id="0" name=""/>
        <dsp:cNvSpPr/>
      </dsp:nvSpPr>
      <dsp:spPr>
        <a:xfrm rot="5400000">
          <a:off x="6731621" y="460436"/>
          <a:ext cx="837972" cy="6729984"/>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da-DK" sz="2700" kern="1200" dirty="0"/>
            <a:t>Reklamers påvirkning mm.</a:t>
          </a:r>
          <a:endParaRPr lang="en-US" sz="2700" kern="1200" dirty="0"/>
        </a:p>
      </dsp:txBody>
      <dsp:txXfrm rot="-5400000">
        <a:off x="3785615" y="3447348"/>
        <a:ext cx="6689078" cy="756160"/>
      </dsp:txXfrm>
    </dsp:sp>
    <dsp:sp modelId="{F366138B-CAA0-264A-810B-D7DD6C575E3E}">
      <dsp:nvSpPr>
        <dsp:cNvPr id="0" name=""/>
        <dsp:cNvSpPr/>
      </dsp:nvSpPr>
      <dsp:spPr>
        <a:xfrm>
          <a:off x="0" y="3301695"/>
          <a:ext cx="3785616" cy="104746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da-DK" sz="3100" b="1" kern="1200"/>
            <a:t>YDRE PÅVIRKNINGER </a:t>
          </a:r>
          <a:endParaRPr lang="en-US" sz="3100" kern="1200"/>
        </a:p>
      </dsp:txBody>
      <dsp:txXfrm>
        <a:off x="51133" y="3352828"/>
        <a:ext cx="3683350" cy="945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3A366-28ED-40CE-BB18-B1364F8BB948}">
      <dsp:nvSpPr>
        <dsp:cNvPr id="0" name=""/>
        <dsp:cNvSpPr/>
      </dsp:nvSpPr>
      <dsp:spPr>
        <a:xfrm>
          <a:off x="1406" y="634040"/>
          <a:ext cx="5485362" cy="329121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da-DK" sz="3800" kern="1200" dirty="0"/>
            <a:t>I 2016 </a:t>
          </a:r>
          <a:r>
            <a:rPr lang="da-DK" sz="3800" kern="1200" dirty="0">
              <a:latin typeface="Arial"/>
            </a:rPr>
            <a:t>havde</a:t>
          </a:r>
          <a:r>
            <a:rPr lang="da-DK" sz="3800" kern="1200" dirty="0"/>
            <a:t> 212.000 </a:t>
          </a:r>
          <a:r>
            <a:rPr lang="da-DK" sz="3800" kern="1200" dirty="0">
              <a:latin typeface="Arial"/>
            </a:rPr>
            <a:t>danskere</a:t>
          </a:r>
          <a:r>
            <a:rPr lang="da-DK" sz="3800" kern="1200" dirty="0"/>
            <a:t> </a:t>
          </a:r>
          <a:r>
            <a:rPr lang="da-DK" sz="3800" kern="1200" dirty="0" err="1">
              <a:latin typeface="Arial"/>
            </a:rPr>
            <a:t>pengespilsproblemer</a:t>
          </a:r>
          <a:r>
            <a:rPr lang="da-DK" sz="3800" kern="1200" dirty="0"/>
            <a:t>. </a:t>
          </a:r>
          <a:br>
            <a:rPr lang="da-DK" sz="3800" b="0" u="none" kern="1200" dirty="0">
              <a:latin typeface="Arial"/>
            </a:rPr>
          </a:br>
          <a:r>
            <a:rPr lang="da-DK" sz="3800" b="1" u="sng" kern="1200" dirty="0"/>
            <a:t>I 2021 steg det til 478.000</a:t>
          </a:r>
          <a:endParaRPr lang="en-US" sz="3800" b="1" u="sng" kern="1200" dirty="0">
            <a:latin typeface="Arial"/>
          </a:endParaRPr>
        </a:p>
      </dsp:txBody>
      <dsp:txXfrm>
        <a:off x="1406" y="634040"/>
        <a:ext cx="5485362" cy="3291217"/>
      </dsp:txXfrm>
    </dsp:sp>
    <dsp:sp modelId="{586D4A73-2A57-4B8A-A51E-678388ED1FA6}">
      <dsp:nvSpPr>
        <dsp:cNvPr id="0" name=""/>
        <dsp:cNvSpPr/>
      </dsp:nvSpPr>
      <dsp:spPr>
        <a:xfrm>
          <a:off x="6035305" y="634040"/>
          <a:ext cx="5485362" cy="329121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da-DK" sz="3800" kern="1200" dirty="0">
              <a:latin typeface="Arial"/>
            </a:rPr>
            <a:t>24.500 af 12-17</a:t>
          </a:r>
          <a:r>
            <a:rPr lang="da-DK" sz="3800" kern="1200" dirty="0"/>
            <a:t> </a:t>
          </a:r>
          <a:r>
            <a:rPr lang="da-DK" sz="3800" kern="1200" dirty="0">
              <a:latin typeface="Arial"/>
            </a:rPr>
            <a:t>årige</a:t>
          </a:r>
          <a:r>
            <a:rPr lang="da-DK" sz="3800" kern="1200" dirty="0"/>
            <a:t> har </a:t>
          </a:r>
          <a:r>
            <a:rPr lang="da-DK" sz="3800" kern="1200" dirty="0" err="1"/>
            <a:t>pengespilsproblemer</a:t>
          </a:r>
          <a:r>
            <a:rPr lang="da-DK" sz="3800" kern="1200" dirty="0">
              <a:solidFill>
                <a:schemeClr val="bg1"/>
              </a:solidFill>
              <a:latin typeface="Arial"/>
            </a:rPr>
            <a:t>.</a:t>
          </a:r>
          <a:br>
            <a:rPr lang="da-DK" sz="3800" kern="1200" dirty="0">
              <a:latin typeface="Arial"/>
            </a:rPr>
          </a:br>
          <a:r>
            <a:rPr lang="da-DK" sz="3800" kern="1200" dirty="0"/>
            <a:t>2600 </a:t>
          </a:r>
          <a:r>
            <a:rPr lang="da-DK" sz="3800" kern="1200" dirty="0">
              <a:latin typeface="Arial"/>
            </a:rPr>
            <a:t>af disse har</a:t>
          </a:r>
          <a:r>
            <a:rPr lang="da-DK" sz="3800" kern="1200" dirty="0"/>
            <a:t> alvorlige </a:t>
          </a:r>
          <a:r>
            <a:rPr lang="da-DK" sz="3800" kern="1200" dirty="0" err="1"/>
            <a:t>pengespilsproblemer</a:t>
          </a:r>
          <a:r>
            <a:rPr lang="da-DK" sz="3800" kern="1200" dirty="0"/>
            <a:t>.</a:t>
          </a:r>
          <a:endParaRPr lang="en-US" sz="3800" kern="1200" dirty="0"/>
        </a:p>
      </dsp:txBody>
      <dsp:txXfrm>
        <a:off x="6035305" y="634040"/>
        <a:ext cx="5485362" cy="32912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DA9BA-1807-4AD7-861B-353184EBB8F2}">
      <dsp:nvSpPr>
        <dsp:cNvPr id="0" name=""/>
        <dsp:cNvSpPr/>
      </dsp:nvSpPr>
      <dsp:spPr>
        <a:xfrm>
          <a:off x="1190920" y="1015498"/>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51A24F-B438-42A1-9FDC-3C6F223CB1B4}">
      <dsp:nvSpPr>
        <dsp:cNvPr id="0" name=""/>
        <dsp:cNvSpPr/>
      </dsp:nvSpPr>
      <dsp:spPr>
        <a:xfrm>
          <a:off x="695920" y="209554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latin typeface="Graphik Light" panose="020B0403030202060203" pitchFamily="34" charset="0"/>
              <a:cs typeface="Arial" panose="020B0604020202020204" pitchFamily="34" charset="0"/>
            </a:rPr>
            <a:t>Hold fast I de </a:t>
          </a:r>
          <a:r>
            <a:rPr lang="en-US" sz="1500" kern="1200" dirty="0" err="1">
              <a:latin typeface="Graphik Light" panose="020B0403030202060203" pitchFamily="34" charset="0"/>
              <a:cs typeface="Arial" panose="020B0604020202020204" pitchFamily="34" charset="0"/>
            </a:rPr>
            <a:t>gode</a:t>
          </a:r>
          <a:r>
            <a:rPr lang="en-US" sz="1500" kern="1200" dirty="0">
              <a:latin typeface="Graphik Light" panose="020B0403030202060203" pitchFamily="34" charset="0"/>
              <a:cs typeface="Arial" panose="020B0604020202020204" pitchFamily="34" charset="0"/>
            </a:rPr>
            <a:t> </a:t>
          </a:r>
          <a:r>
            <a:rPr lang="en-US" sz="1500" kern="1200" dirty="0" err="1">
              <a:latin typeface="Graphik Light" panose="020B0403030202060203" pitchFamily="34" charset="0"/>
              <a:cs typeface="Arial" panose="020B0604020202020204" pitchFamily="34" charset="0"/>
            </a:rPr>
            <a:t>vaner</a:t>
          </a:r>
          <a:r>
            <a:rPr lang="en-US" sz="1500" kern="1200" dirty="0">
              <a:latin typeface="Graphik Light" panose="020B0403030202060203" pitchFamily="34" charset="0"/>
              <a:cs typeface="Arial" panose="020B0604020202020204" pitchFamily="34" charset="0"/>
            </a:rPr>
            <a:t> du </a:t>
          </a:r>
          <a:r>
            <a:rPr lang="en-US" sz="1500" kern="1200" dirty="0" err="1">
              <a:latin typeface="Graphik Light" panose="020B0403030202060203" pitchFamily="34" charset="0"/>
              <a:cs typeface="Arial" panose="020B0604020202020204" pitchFamily="34" charset="0"/>
            </a:rPr>
            <a:t>allerede</a:t>
          </a:r>
          <a:r>
            <a:rPr lang="en-US" sz="1500" kern="1200" dirty="0">
              <a:latin typeface="Graphik Light" panose="020B0403030202060203" pitchFamily="34" charset="0"/>
              <a:cs typeface="Arial" panose="020B0604020202020204" pitchFamily="34" charset="0"/>
            </a:rPr>
            <a:t> </a:t>
          </a:r>
          <a:r>
            <a:rPr lang="en-US" sz="1500" kern="1200" dirty="0" err="1">
              <a:latin typeface="Graphik Light" panose="020B0403030202060203" pitchFamily="34" charset="0"/>
              <a:cs typeface="Arial" panose="020B0604020202020204" pitchFamily="34" charset="0"/>
            </a:rPr>
            <a:t>har</a:t>
          </a:r>
          <a:endParaRPr lang="en-US" sz="1500" kern="1200" dirty="0">
            <a:latin typeface="Graphik Light" panose="020B0403030202060203" pitchFamily="34" charset="0"/>
            <a:cs typeface="Arial" panose="020B0604020202020204" pitchFamily="34" charset="0"/>
          </a:endParaRPr>
        </a:p>
        <a:p>
          <a:pPr marL="0" lvl="0" indent="0" algn="ctr" defTabSz="666750">
            <a:lnSpc>
              <a:spcPct val="90000"/>
            </a:lnSpc>
            <a:spcBef>
              <a:spcPct val="0"/>
            </a:spcBef>
            <a:spcAft>
              <a:spcPct val="35000"/>
            </a:spcAft>
            <a:buNone/>
          </a:pPr>
          <a:endParaRPr lang="en-US" sz="1500" kern="1200" dirty="0">
            <a:latin typeface="Graphik Light" panose="020B0403030202060203" pitchFamily="34" charset="0"/>
            <a:cs typeface="Arial" panose="020B0604020202020204" pitchFamily="34" charset="0"/>
          </a:endParaRPr>
        </a:p>
      </dsp:txBody>
      <dsp:txXfrm>
        <a:off x="695920" y="2095541"/>
        <a:ext cx="1800000" cy="720000"/>
      </dsp:txXfrm>
    </dsp:sp>
    <dsp:sp modelId="{EEEEE485-32DD-4731-A0B4-476C747C0951}">
      <dsp:nvSpPr>
        <dsp:cNvPr id="0" name=""/>
        <dsp:cNvSpPr/>
      </dsp:nvSpPr>
      <dsp:spPr>
        <a:xfrm>
          <a:off x="3035137" y="1118214"/>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7FD59F-962C-49DB-8445-14122E7252F1}">
      <dsp:nvSpPr>
        <dsp:cNvPr id="0" name=""/>
        <dsp:cNvSpPr/>
      </dsp:nvSpPr>
      <dsp:spPr>
        <a:xfrm>
          <a:off x="2596162" y="204884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da-DK" sz="1500" kern="1200" dirty="0">
              <a:latin typeface="Graphik Light" panose="020B0403030202060203" pitchFamily="34" charset="0"/>
              <a:cs typeface="Arial" panose="020B0604020202020204" pitchFamily="34" charset="0"/>
            </a:rPr>
            <a:t>Lav er budget over både tid og penge, du bruger på gambling</a:t>
          </a:r>
          <a:endParaRPr lang="en-US" sz="1500" kern="1200" dirty="0">
            <a:latin typeface="Graphik Light" panose="020B0403030202060203" pitchFamily="34" charset="0"/>
            <a:cs typeface="Arial" panose="020B0604020202020204" pitchFamily="34" charset="0"/>
          </a:endParaRPr>
        </a:p>
      </dsp:txBody>
      <dsp:txXfrm>
        <a:off x="2596162" y="2048849"/>
        <a:ext cx="1800000" cy="720000"/>
      </dsp:txXfrm>
    </dsp:sp>
    <dsp:sp modelId="{3390A120-60C3-41F1-A459-A956EB2EC64D}">
      <dsp:nvSpPr>
        <dsp:cNvPr id="0" name=""/>
        <dsp:cNvSpPr/>
      </dsp:nvSpPr>
      <dsp:spPr>
        <a:xfrm>
          <a:off x="5304442" y="111823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BAB7A3-8625-4434-87D5-0C848C0335A6}">
      <dsp:nvSpPr>
        <dsp:cNvPr id="0" name=""/>
        <dsp:cNvSpPr/>
      </dsp:nvSpPr>
      <dsp:spPr>
        <a:xfrm>
          <a:off x="4897912" y="207687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da-DK" sz="1500" kern="1200" dirty="0">
              <a:latin typeface="Graphik Light" panose="020B0403030202060203" pitchFamily="34" charset="0"/>
              <a:cs typeface="Arial" panose="020B0604020202020204" pitchFamily="34" charset="0"/>
            </a:rPr>
            <a:t>Spil aldrig for penge, du har lånt</a:t>
          </a:r>
          <a:endParaRPr lang="en-US" sz="1500" kern="1200" dirty="0">
            <a:latin typeface="Graphik Light" panose="020B0403030202060203" pitchFamily="34" charset="0"/>
            <a:cs typeface="Arial" panose="020B0604020202020204" pitchFamily="34" charset="0"/>
          </a:endParaRPr>
        </a:p>
      </dsp:txBody>
      <dsp:txXfrm>
        <a:off x="4897912" y="2076872"/>
        <a:ext cx="1800000" cy="720000"/>
      </dsp:txXfrm>
    </dsp:sp>
    <dsp:sp modelId="{3B98A121-728C-4C29-B19D-C62939A67D29}">
      <dsp:nvSpPr>
        <dsp:cNvPr id="0" name=""/>
        <dsp:cNvSpPr/>
      </dsp:nvSpPr>
      <dsp:spPr>
        <a:xfrm>
          <a:off x="7442543" y="121693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4386DE-F149-4E0B-AF57-390B67B5A782}">
      <dsp:nvSpPr>
        <dsp:cNvPr id="0" name=""/>
        <dsp:cNvSpPr/>
      </dsp:nvSpPr>
      <dsp:spPr>
        <a:xfrm>
          <a:off x="6984868" y="213289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latin typeface="Graphik Light" panose="020B0403030202060203" pitchFamily="34" charset="0"/>
              <a:cs typeface="Arial" panose="020B0604020202020204" pitchFamily="34" charset="0"/>
            </a:rPr>
            <a:t>Spil </a:t>
          </a:r>
          <a:r>
            <a:rPr lang="en-US" sz="1500" kern="1200" dirty="0" err="1">
              <a:latin typeface="Graphik Light" panose="020B0403030202060203" pitchFamily="34" charset="0"/>
              <a:cs typeface="Arial" panose="020B0604020202020204" pitchFamily="34" charset="0"/>
            </a:rPr>
            <a:t>aldrig</a:t>
          </a:r>
          <a:r>
            <a:rPr lang="en-US" sz="1500" kern="1200" dirty="0">
              <a:latin typeface="Graphik Light" panose="020B0403030202060203" pitchFamily="34" charset="0"/>
              <a:cs typeface="Arial" panose="020B0604020202020204" pitchFamily="34" charset="0"/>
            </a:rPr>
            <a:t> for at </a:t>
          </a:r>
          <a:r>
            <a:rPr lang="en-US" sz="1500" kern="1200" dirty="0" err="1">
              <a:latin typeface="Graphik Light" panose="020B0403030202060203" pitchFamily="34" charset="0"/>
              <a:cs typeface="Arial" panose="020B0604020202020204" pitchFamily="34" charset="0"/>
            </a:rPr>
            <a:t>vinde</a:t>
          </a:r>
          <a:r>
            <a:rPr lang="en-US" sz="1500" kern="1200" dirty="0">
              <a:latin typeface="Graphik Light" panose="020B0403030202060203" pitchFamily="34" charset="0"/>
              <a:cs typeface="Arial" panose="020B0604020202020204" pitchFamily="34" charset="0"/>
            </a:rPr>
            <a:t> det </a:t>
          </a:r>
          <a:r>
            <a:rPr lang="en-US" sz="1500" kern="1200" dirty="0" err="1">
              <a:latin typeface="Graphik Light" panose="020B0403030202060203" pitchFamily="34" charset="0"/>
              <a:cs typeface="Arial" panose="020B0604020202020204" pitchFamily="34" charset="0"/>
            </a:rPr>
            <a:t>tabte</a:t>
          </a:r>
          <a:r>
            <a:rPr lang="en-US" sz="1500" kern="1200" dirty="0">
              <a:latin typeface="Graphik Light" panose="020B0403030202060203" pitchFamily="34" charset="0"/>
              <a:cs typeface="Arial" panose="020B0604020202020204" pitchFamily="34" charset="0"/>
            </a:rPr>
            <a:t> </a:t>
          </a:r>
          <a:r>
            <a:rPr lang="en-US" sz="1500" kern="1200" dirty="0" err="1">
              <a:latin typeface="Graphik Light" panose="020B0403030202060203" pitchFamily="34" charset="0"/>
              <a:cs typeface="Arial" panose="020B0604020202020204" pitchFamily="34" charset="0"/>
            </a:rPr>
            <a:t>tilbage</a:t>
          </a:r>
          <a:endParaRPr lang="en-US" sz="1500" kern="1200" dirty="0">
            <a:latin typeface="Graphik Light" panose="020B0403030202060203" pitchFamily="34" charset="0"/>
            <a:cs typeface="Arial" panose="020B0604020202020204" pitchFamily="34" charset="0"/>
          </a:endParaRPr>
        </a:p>
      </dsp:txBody>
      <dsp:txXfrm>
        <a:off x="6984868" y="2132895"/>
        <a:ext cx="1800000" cy="720000"/>
      </dsp:txXfrm>
    </dsp:sp>
    <dsp:sp modelId="{F791B526-085D-40FE-A32C-4AFCFF006CA0}">
      <dsp:nvSpPr>
        <dsp:cNvPr id="0" name=""/>
        <dsp:cNvSpPr/>
      </dsp:nvSpPr>
      <dsp:spPr>
        <a:xfrm>
          <a:off x="9530165" y="1235615"/>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223F7B-5C54-4471-8D00-60DAE6DA8BD1}">
      <dsp:nvSpPr>
        <dsp:cNvPr id="0" name=""/>
        <dsp:cNvSpPr/>
      </dsp:nvSpPr>
      <dsp:spPr>
        <a:xfrm>
          <a:off x="9071878" y="216090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da-DK" sz="1500" kern="1200" dirty="0">
              <a:latin typeface="Graphik Light" panose="020B0403030202060203" pitchFamily="34" charset="0"/>
              <a:cs typeface="Arial" panose="020B0604020202020204" pitchFamily="34" charset="0"/>
            </a:rPr>
            <a:t>Vær ærlig overfor andre omkring dit spil</a:t>
          </a:r>
          <a:endParaRPr lang="en-US" sz="1500" kern="1200" dirty="0">
            <a:latin typeface="Graphik Light" panose="020B0403030202060203" pitchFamily="34" charset="0"/>
            <a:cs typeface="Arial" panose="020B0604020202020204" pitchFamily="34" charset="0"/>
          </a:endParaRPr>
        </a:p>
      </dsp:txBody>
      <dsp:txXfrm>
        <a:off x="9071878" y="2160903"/>
        <a:ext cx="18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1783D-87BC-1146-94E1-2CAF60C92DEA}">
      <dsp:nvSpPr>
        <dsp:cNvPr id="0" name=""/>
        <dsp:cNvSpPr/>
      </dsp:nvSpPr>
      <dsp:spPr>
        <a:xfrm>
          <a:off x="0" y="0"/>
          <a:ext cx="8938260" cy="130540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a-DK" sz="3500" kern="1200" dirty="0"/>
            <a:t>1. Fordi det er ulovligt</a:t>
          </a:r>
          <a:endParaRPr lang="en-US" sz="3500" kern="1200" dirty="0"/>
        </a:p>
      </dsp:txBody>
      <dsp:txXfrm>
        <a:off x="38234" y="38234"/>
        <a:ext cx="7529629" cy="1228933"/>
      </dsp:txXfrm>
    </dsp:sp>
    <dsp:sp modelId="{EF6C165C-899D-C149-9114-64AF12BFEB95}">
      <dsp:nvSpPr>
        <dsp:cNvPr id="0" name=""/>
        <dsp:cNvSpPr/>
      </dsp:nvSpPr>
      <dsp:spPr>
        <a:xfrm>
          <a:off x="788670" y="1522968"/>
          <a:ext cx="8938260" cy="130540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a-DK" sz="3500" kern="1200" dirty="0"/>
            <a:t>2. Kan få store konsekvenser</a:t>
          </a:r>
          <a:endParaRPr lang="en-US" sz="3500" kern="1200" dirty="0"/>
        </a:p>
      </dsp:txBody>
      <dsp:txXfrm>
        <a:off x="826904" y="1561202"/>
        <a:ext cx="7224610" cy="1228933"/>
      </dsp:txXfrm>
    </dsp:sp>
    <dsp:sp modelId="{779000A2-601E-A943-BE31-25A631C8E000}">
      <dsp:nvSpPr>
        <dsp:cNvPr id="0" name=""/>
        <dsp:cNvSpPr/>
      </dsp:nvSpPr>
      <dsp:spPr>
        <a:xfrm>
          <a:off x="1577340" y="3045937"/>
          <a:ext cx="8938260" cy="130540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a-DK" sz="3500" kern="1200" dirty="0"/>
            <a:t>3. Langt de fleste med en risikabel spilleadfærd er startet som børn.</a:t>
          </a:r>
          <a:endParaRPr lang="en-US" sz="3500" kern="1200" dirty="0"/>
        </a:p>
      </dsp:txBody>
      <dsp:txXfrm>
        <a:off x="1615574" y="3084171"/>
        <a:ext cx="7224610" cy="1228933"/>
      </dsp:txXfrm>
    </dsp:sp>
    <dsp:sp modelId="{F66D3AFE-C28E-9F42-B6C7-A5EC3A581AB2}">
      <dsp:nvSpPr>
        <dsp:cNvPr id="0" name=""/>
        <dsp:cNvSpPr/>
      </dsp:nvSpPr>
      <dsp:spPr>
        <a:xfrm>
          <a:off x="8089748" y="989929"/>
          <a:ext cx="848511" cy="84851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3" y="989929"/>
        <a:ext cx="466681" cy="638505"/>
      </dsp:txXfrm>
    </dsp:sp>
    <dsp:sp modelId="{821C1C03-3DB9-E24C-9CB2-50456196B3CA}">
      <dsp:nvSpPr>
        <dsp:cNvPr id="0" name=""/>
        <dsp:cNvSpPr/>
      </dsp:nvSpPr>
      <dsp:spPr>
        <a:xfrm>
          <a:off x="8878418" y="2504195"/>
          <a:ext cx="848511" cy="84851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3" y="2504195"/>
        <a:ext cx="466681" cy="6385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F2F508F1-BB73-479D-B627-7E53EC94D52C}"/>
              </a:ext>
            </a:extLst>
          </p:cNvPr>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69EB34B6-6B41-4FAE-943D-ABF45033D0FB}"/>
              </a:ext>
            </a:extLst>
          </p:cNvPr>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C67050AF-97B7-44AD-9C0C-9417902079C0}" type="datetimeFigureOut">
              <a:rPr lang="da-DK" smtClean="0"/>
              <a:t>17.04.2024</a:t>
            </a:fld>
            <a:endParaRPr lang="da-DK"/>
          </a:p>
        </p:txBody>
      </p:sp>
      <p:sp>
        <p:nvSpPr>
          <p:cNvPr id="4" name="Pladsholder til sidefod 3">
            <a:extLst>
              <a:ext uri="{FF2B5EF4-FFF2-40B4-BE49-F238E27FC236}">
                <a16:creationId xmlns:a16="http://schemas.microsoft.com/office/drawing/2014/main" id="{F855D206-046E-44C0-B7C1-7761675CA587}"/>
              </a:ext>
            </a:extLst>
          </p:cNvPr>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EFD31DA3-F4ED-4B01-A1C4-EE293C4DFFCE}"/>
              </a:ext>
            </a:extLst>
          </p:cNvPr>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D6C46EC6-0D55-42F0-AF46-E12C4268941F}" type="slidenum">
              <a:rPr lang="da-DK" smtClean="0"/>
              <a:t>‹#›</a:t>
            </a:fld>
            <a:endParaRPr lang="da-DK"/>
          </a:p>
        </p:txBody>
      </p:sp>
    </p:spTree>
    <p:extLst>
      <p:ext uri="{BB962C8B-B14F-4D97-AF65-F5344CB8AC3E}">
        <p14:creationId xmlns:p14="http://schemas.microsoft.com/office/powerpoint/2010/main" val="41235788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A9CD81A1-DE4D-4DA0-BE2B-EFA9C479DB45}" type="datetimeFigureOut">
              <a:rPr lang="en-GB" smtClean="0"/>
              <a:t>17/04/2024</a:t>
            </a:fld>
            <a:endParaRPr lang="en-GB"/>
          </a:p>
        </p:txBody>
      </p:sp>
      <p:sp>
        <p:nvSpPr>
          <p:cNvPr id="4" name="Pladsholder til slidebillede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Pladsholder til not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6" name="Pladsholder til sidefod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7" name="Pladsholder til slidenumm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790EBB99-5775-4E49-80EF-5D6D7B9A4A6B}" type="slidenum">
              <a:rPr lang="en-GB" smtClean="0"/>
              <a:t>‹#›</a:t>
            </a:fld>
            <a:endParaRPr lang="en-GB"/>
          </a:p>
        </p:txBody>
      </p:sp>
    </p:spTree>
    <p:extLst>
      <p:ext uri="{BB962C8B-B14F-4D97-AF65-F5344CB8AC3E}">
        <p14:creationId xmlns:p14="http://schemas.microsoft.com/office/powerpoint/2010/main" val="6797756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90EBB99-5775-4E49-80EF-5D6D7B9A4A6B}" type="slidenum">
              <a:rPr lang="en-GB" smtClean="0"/>
              <a:t>1</a:t>
            </a:fld>
            <a:endParaRPr lang="en-GB"/>
          </a:p>
        </p:txBody>
      </p:sp>
    </p:spTree>
    <p:extLst>
      <p:ext uri="{BB962C8B-B14F-4D97-AF65-F5344CB8AC3E}">
        <p14:creationId xmlns:p14="http://schemas.microsoft.com/office/powerpoint/2010/main" val="3892390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780880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83451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823464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93148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EBB99-5775-4E49-80EF-5D6D7B9A4A6B}" type="slidenum">
              <a:rPr kumimoji="0" lang="en-GB" sz="1200" b="0" i="0" u="none" strike="noStrike" kern="1200" cap="none" spc="0" normalizeH="0" baseline="0" noProof="0" smtClean="0">
                <a:ln>
                  <a:noFill/>
                </a:ln>
                <a:solidFill>
                  <a:prstClr val="black"/>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602895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EBB99-5775-4E49-80EF-5D6D7B9A4A6B}" type="slidenum">
              <a:rPr kumimoji="0" lang="en-GB" sz="1200" b="0" i="0" u="none" strike="noStrike" kern="1200" cap="none" spc="0" normalizeH="0" baseline="0" noProof="0" smtClean="0">
                <a:ln>
                  <a:noFill/>
                </a:ln>
                <a:solidFill>
                  <a:prstClr val="black"/>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433255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790EBB99-5775-4E49-80EF-5D6D7B9A4A6B}" type="slidenum">
              <a:rPr lang="en-GB" smtClean="0"/>
              <a:t>16</a:t>
            </a:fld>
            <a:endParaRPr lang="en-GB"/>
          </a:p>
        </p:txBody>
      </p:sp>
    </p:spTree>
    <p:extLst>
      <p:ext uri="{BB962C8B-B14F-4D97-AF65-F5344CB8AC3E}">
        <p14:creationId xmlns:p14="http://schemas.microsoft.com/office/powerpoint/2010/main" val="1269008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790EBB99-5775-4E49-80EF-5D6D7B9A4A6B}" type="slidenum">
              <a:rPr lang="en-GB" smtClean="0"/>
              <a:t>17</a:t>
            </a:fld>
            <a:endParaRPr lang="en-GB"/>
          </a:p>
        </p:txBody>
      </p:sp>
    </p:spTree>
    <p:extLst>
      <p:ext uri="{BB962C8B-B14F-4D97-AF65-F5344CB8AC3E}">
        <p14:creationId xmlns:p14="http://schemas.microsoft.com/office/powerpoint/2010/main" val="1183459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a:xfrm>
            <a:off x="300777" y="4211309"/>
            <a:ext cx="6338602" cy="4757220"/>
          </a:xfrm>
        </p:spPr>
        <p:txBody>
          <a:bodyPr/>
          <a:lstStyle/>
          <a:p>
            <a:endParaRPr lang="da-DK" sz="1100">
              <a:latin typeface="Avenir Book"/>
              <a:cs typeface="Avenir Black"/>
            </a:endParaRPr>
          </a:p>
        </p:txBody>
      </p:sp>
      <p:sp>
        <p:nvSpPr>
          <p:cNvPr id="4" name="Pladsholder til diasnummer 3"/>
          <p:cNvSpPr>
            <a:spLocks noGrp="1"/>
          </p:cNvSpPr>
          <p:nvPr>
            <p:ph type="sldNum" sz="quarter" idx="10"/>
          </p:nvPr>
        </p:nvSpPr>
        <p:spPr/>
        <p:txBody>
          <a:bodyPr/>
          <a:lstStyle/>
          <a:p>
            <a:fld id="{74498BEC-F26E-A84F-92A5-8783763C092C}" type="slidenum">
              <a:rPr lang="da-DK" smtClean="0"/>
              <a:pPr/>
              <a:t>18</a:t>
            </a:fld>
            <a:endParaRPr lang="da-DK"/>
          </a:p>
        </p:txBody>
      </p:sp>
    </p:spTree>
    <p:extLst>
      <p:ext uri="{BB962C8B-B14F-4D97-AF65-F5344CB8AC3E}">
        <p14:creationId xmlns:p14="http://schemas.microsoft.com/office/powerpoint/2010/main" val="2361939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a:xfrm>
            <a:off x="300777" y="4211309"/>
            <a:ext cx="6338602" cy="4757220"/>
          </a:xfrm>
        </p:spPr>
        <p:txBody>
          <a:bodyPr/>
          <a:lstStyle/>
          <a:p>
            <a:endParaRPr lang="da-DK" sz="1100">
              <a:latin typeface="Avenir Book"/>
              <a:cs typeface="Avenir Black"/>
            </a:endParaRPr>
          </a:p>
        </p:txBody>
      </p:sp>
      <p:sp>
        <p:nvSpPr>
          <p:cNvPr id="4" name="Pladsholder til diasnummer 3"/>
          <p:cNvSpPr>
            <a:spLocks noGrp="1"/>
          </p:cNvSpPr>
          <p:nvPr>
            <p:ph type="sldNum" sz="quarter" idx="10"/>
          </p:nvPr>
        </p:nvSpPr>
        <p:spPr/>
        <p:txBody>
          <a:bodyPr/>
          <a:lstStyle/>
          <a:p>
            <a:fld id="{74498BEC-F26E-A84F-92A5-8783763C092C}" type="slidenum">
              <a:rPr lang="da-DK" smtClean="0"/>
              <a:pPr/>
              <a:t>19</a:t>
            </a:fld>
            <a:endParaRPr lang="da-DK"/>
          </a:p>
        </p:txBody>
      </p:sp>
    </p:spTree>
    <p:extLst>
      <p:ext uri="{BB962C8B-B14F-4D97-AF65-F5344CB8AC3E}">
        <p14:creationId xmlns:p14="http://schemas.microsoft.com/office/powerpoint/2010/main" val="297983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90EBB99-5775-4E49-80EF-5D6D7B9A4A6B}" type="slidenum">
              <a:rPr lang="en-GB" smtClean="0"/>
              <a:t>2</a:t>
            </a:fld>
            <a:endParaRPr lang="en-GB"/>
          </a:p>
        </p:txBody>
      </p:sp>
    </p:spTree>
    <p:extLst>
      <p:ext uri="{BB962C8B-B14F-4D97-AF65-F5344CB8AC3E}">
        <p14:creationId xmlns:p14="http://schemas.microsoft.com/office/powerpoint/2010/main" val="2509676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DK" dirty="0"/>
          </a:p>
        </p:txBody>
      </p:sp>
      <p:sp>
        <p:nvSpPr>
          <p:cNvPr id="4" name="Slide Number Placeholder 3"/>
          <p:cNvSpPr>
            <a:spLocks noGrp="1"/>
          </p:cNvSpPr>
          <p:nvPr>
            <p:ph type="sldNum" sz="quarter" idx="5"/>
          </p:nvPr>
        </p:nvSpPr>
        <p:spPr/>
        <p:txBody>
          <a:bodyPr/>
          <a:lstStyle/>
          <a:p>
            <a:fld id="{790EBB99-5775-4E49-80EF-5D6D7B9A4A6B}" type="slidenum">
              <a:rPr lang="en-GB" smtClean="0"/>
              <a:t>21</a:t>
            </a:fld>
            <a:endParaRPr lang="en-GB"/>
          </a:p>
        </p:txBody>
      </p:sp>
    </p:spTree>
    <p:extLst>
      <p:ext uri="{BB962C8B-B14F-4D97-AF65-F5344CB8AC3E}">
        <p14:creationId xmlns:p14="http://schemas.microsoft.com/office/powerpoint/2010/main" val="3667119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826AA-7581-29D9-394A-796910FC8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C0BEC-37FB-B41D-4086-3E49A3B48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A247C-CA26-0DEE-C948-95BEC92F1A54}"/>
              </a:ext>
            </a:extLst>
          </p:cNvPr>
          <p:cNvSpPr>
            <a:spLocks noGrp="1"/>
          </p:cNvSpPr>
          <p:nvPr>
            <p:ph type="body" idx="1"/>
          </p:nvPr>
        </p:nvSpPr>
        <p:spPr/>
        <p:txBody>
          <a:bodyPr/>
          <a:lstStyle/>
          <a:p>
            <a:endParaRPr lang="da-DK" i="1" dirty="0">
              <a:latin typeface="Arial"/>
              <a:cs typeface="Arial"/>
            </a:endParaRPr>
          </a:p>
        </p:txBody>
      </p:sp>
      <p:sp>
        <p:nvSpPr>
          <p:cNvPr id="4" name="Slide Number Placeholder 3">
            <a:extLst>
              <a:ext uri="{FF2B5EF4-FFF2-40B4-BE49-F238E27FC236}">
                <a16:creationId xmlns:a16="http://schemas.microsoft.com/office/drawing/2014/main" id="{271B0B3B-6724-386A-B6C4-DDE7DA49A750}"/>
              </a:ext>
            </a:extLst>
          </p:cNvPr>
          <p:cNvSpPr>
            <a:spLocks noGrp="1"/>
          </p:cNvSpPr>
          <p:nvPr>
            <p:ph type="sldNum" sz="quarter" idx="5"/>
          </p:nvPr>
        </p:nvSpPr>
        <p:spPr/>
        <p:txBody>
          <a:bodyPr/>
          <a:lstStyle/>
          <a:p>
            <a:fld id="{790EBB99-5775-4E49-80EF-5D6D7B9A4A6B}" type="slidenum">
              <a:rPr lang="en-GB" smtClean="0"/>
              <a:t>22</a:t>
            </a:fld>
            <a:endParaRPr lang="en-GB"/>
          </a:p>
        </p:txBody>
      </p:sp>
    </p:spTree>
    <p:extLst>
      <p:ext uri="{BB962C8B-B14F-4D97-AF65-F5344CB8AC3E}">
        <p14:creationId xmlns:p14="http://schemas.microsoft.com/office/powerpoint/2010/main" val="1743187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790EBB99-5775-4E49-80EF-5D6D7B9A4A6B}" type="slidenum">
              <a:rPr lang="en-GB" smtClean="0"/>
              <a:t>23</a:t>
            </a:fld>
            <a:endParaRPr lang="en-GB"/>
          </a:p>
        </p:txBody>
      </p:sp>
    </p:spTree>
    <p:extLst>
      <p:ext uri="{BB962C8B-B14F-4D97-AF65-F5344CB8AC3E}">
        <p14:creationId xmlns:p14="http://schemas.microsoft.com/office/powerpoint/2010/main" val="2768152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52DF2-E549-383E-0256-C4794FBCE9B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1A27ABA-46AA-86C4-28FC-85B9DC386D2E}"/>
              </a:ext>
            </a:extLst>
          </p:cNvPr>
          <p:cNvSpPr>
            <a:spLocks noGrp="1" noRot="1" noChangeAspect="1"/>
          </p:cNvSpPr>
          <p:nvPr>
            <p:ph type="sldImg"/>
          </p:nvPr>
        </p:nvSpPr>
        <p:spPr>
          <a:xfrm>
            <a:off x="381000" y="685800"/>
            <a:ext cx="6096000" cy="3429000"/>
          </a:xfrm>
        </p:spPr>
      </p:sp>
      <p:sp>
        <p:nvSpPr>
          <p:cNvPr id="3" name="Pladsholder til noter 2">
            <a:extLst>
              <a:ext uri="{FF2B5EF4-FFF2-40B4-BE49-F238E27FC236}">
                <a16:creationId xmlns:a16="http://schemas.microsoft.com/office/drawing/2014/main" id="{0ABEC702-90DE-1BB9-51B1-C8AE151AF446}"/>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74E115E-FAB7-77D0-B998-36AF2B9A72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EBB99-5775-4E49-80EF-5D6D7B9A4A6B}"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715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58750" indent="0">
              <a:buNone/>
            </a:pPr>
            <a:endParaRPr lang="da-DK" dirty="0"/>
          </a:p>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EBB99-5775-4E49-80EF-5D6D7B9A4A6B}"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1533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58750" indent="0">
              <a:buNone/>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EBB99-5775-4E49-80EF-5D6D7B9A4A6B}"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7570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d32311c75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1d32311c7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58750" indent="0">
              <a:buNone/>
            </a:pPr>
            <a:endParaRPr lang="da-DK" dirty="0"/>
          </a:p>
        </p:txBody>
      </p:sp>
    </p:spTree>
    <p:extLst>
      <p:ext uri="{BB962C8B-B14F-4D97-AF65-F5344CB8AC3E}">
        <p14:creationId xmlns:p14="http://schemas.microsoft.com/office/powerpoint/2010/main" val="1666969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sz="1800" dirty="0"/>
          </a:p>
        </p:txBody>
      </p:sp>
    </p:spTree>
    <p:extLst>
      <p:ext uri="{BB962C8B-B14F-4D97-AF65-F5344CB8AC3E}">
        <p14:creationId xmlns:p14="http://schemas.microsoft.com/office/powerpoint/2010/main" val="2853466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37743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790EBB99-5775-4E49-80EF-5D6D7B9A4A6B}" type="slidenum">
              <a:rPr lang="en-GB" smtClean="0"/>
              <a:t>3</a:t>
            </a:fld>
            <a:endParaRPr lang="en-GB"/>
          </a:p>
        </p:txBody>
      </p:sp>
    </p:spTree>
    <p:extLst>
      <p:ext uri="{BB962C8B-B14F-4D97-AF65-F5344CB8AC3E}">
        <p14:creationId xmlns:p14="http://schemas.microsoft.com/office/powerpoint/2010/main" val="1897031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EBB99-5775-4E49-80EF-5D6D7B9A4A6B}"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7150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045140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36a70abd7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36a70abd7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dirty="0">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36a70abd7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36a70abd7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da-DK" dirty="0">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58750" indent="0">
              <a:buNone/>
            </a:pPr>
            <a:endParaRPr lang="da-DK" b="1" dirty="0"/>
          </a:p>
          <a:p>
            <a:endParaRPr lang="da-DK" b="1" dirty="0"/>
          </a:p>
          <a:p>
            <a:endParaRPr lang="da-DK" dirty="0"/>
          </a:p>
          <a:p>
            <a:endParaRPr lang="da-DK" dirty="0"/>
          </a:p>
        </p:txBody>
      </p:sp>
      <p:sp>
        <p:nvSpPr>
          <p:cNvPr id="4" name="Pladsholder til slidenummer 3"/>
          <p:cNvSpPr>
            <a:spLocks noGrp="1"/>
          </p:cNvSpPr>
          <p:nvPr>
            <p:ph type="sldNum" sz="quarter" idx="10"/>
          </p:nvPr>
        </p:nvSpPr>
        <p:spPr/>
        <p:txBody>
          <a:bodyPr/>
          <a:lstStyle/>
          <a:p>
            <a:fld id="{6E3D8F1D-1CEC-7748-8B9E-BB594A763895}" type="slidenum">
              <a:rPr lang="da-DK" smtClean="0"/>
              <a:t>39</a:t>
            </a:fld>
            <a:endParaRPr lang="da-DK"/>
          </a:p>
        </p:txBody>
      </p:sp>
    </p:spTree>
    <p:extLst>
      <p:ext uri="{BB962C8B-B14F-4D97-AF65-F5344CB8AC3E}">
        <p14:creationId xmlns:p14="http://schemas.microsoft.com/office/powerpoint/2010/main" val="1094672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3D8F1D-1CEC-7748-8B9E-BB594A763895}" type="slidenum">
              <a:rPr lang="da-DK" smtClean="0"/>
              <a:t>40</a:t>
            </a:fld>
            <a:endParaRPr lang="da-DK"/>
          </a:p>
        </p:txBody>
      </p:sp>
    </p:spTree>
    <p:extLst>
      <p:ext uri="{BB962C8B-B14F-4D97-AF65-F5344CB8AC3E}">
        <p14:creationId xmlns:p14="http://schemas.microsoft.com/office/powerpoint/2010/main" val="2642599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58750" indent="0">
              <a:buNone/>
            </a:pPr>
            <a:endParaRPr lang="da-DK" dirty="0"/>
          </a:p>
        </p:txBody>
      </p:sp>
    </p:spTree>
    <p:extLst>
      <p:ext uri="{BB962C8B-B14F-4D97-AF65-F5344CB8AC3E}">
        <p14:creationId xmlns:p14="http://schemas.microsoft.com/office/powerpoint/2010/main" val="697224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1d32311c75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1d32311c75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790EBB99-5775-4E49-80EF-5D6D7B9A4A6B}" type="slidenum">
              <a:rPr lang="en-GB" smtClean="0"/>
              <a:t>43</a:t>
            </a:fld>
            <a:endParaRPr lang="en-GB"/>
          </a:p>
        </p:txBody>
      </p:sp>
    </p:spTree>
    <p:extLst>
      <p:ext uri="{BB962C8B-B14F-4D97-AF65-F5344CB8AC3E}">
        <p14:creationId xmlns:p14="http://schemas.microsoft.com/office/powerpoint/2010/main" val="1702796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790EBB99-5775-4E49-80EF-5D6D7B9A4A6B}" type="slidenum">
              <a:rPr lang="en-GB" smtClean="0"/>
              <a:t>4</a:t>
            </a:fld>
            <a:endParaRPr lang="en-GB"/>
          </a:p>
        </p:txBody>
      </p:sp>
    </p:spTree>
    <p:extLst>
      <p:ext uri="{BB962C8B-B14F-4D97-AF65-F5344CB8AC3E}">
        <p14:creationId xmlns:p14="http://schemas.microsoft.com/office/powerpoint/2010/main" val="326161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90EBB99-5775-4E49-80EF-5D6D7B9A4A6B}" type="slidenum">
              <a:rPr lang="en-GB" smtClean="0"/>
              <a:t>5</a:t>
            </a:fld>
            <a:endParaRPr lang="en-GB"/>
          </a:p>
        </p:txBody>
      </p:sp>
    </p:spTree>
    <p:extLst>
      <p:ext uri="{BB962C8B-B14F-4D97-AF65-F5344CB8AC3E}">
        <p14:creationId xmlns:p14="http://schemas.microsoft.com/office/powerpoint/2010/main" val="163700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i="0" dirty="0">
              <a:latin typeface="Arial"/>
              <a:cs typeface="Arial"/>
            </a:endParaRPr>
          </a:p>
        </p:txBody>
      </p:sp>
      <p:sp>
        <p:nvSpPr>
          <p:cNvPr id="4" name="Slide Number Placeholder 3"/>
          <p:cNvSpPr>
            <a:spLocks noGrp="1"/>
          </p:cNvSpPr>
          <p:nvPr>
            <p:ph type="sldNum" sz="quarter" idx="5"/>
          </p:nvPr>
        </p:nvSpPr>
        <p:spPr/>
        <p:txBody>
          <a:bodyPr/>
          <a:lstStyle/>
          <a:p>
            <a:fld id="{790EBB99-5775-4E49-80EF-5D6D7B9A4A6B}" type="slidenum">
              <a:rPr lang="en-GB" smtClean="0"/>
              <a:t>6</a:t>
            </a:fld>
            <a:endParaRPr lang="en-GB"/>
          </a:p>
        </p:txBody>
      </p:sp>
    </p:spTree>
    <p:extLst>
      <p:ext uri="{BB962C8B-B14F-4D97-AF65-F5344CB8AC3E}">
        <p14:creationId xmlns:p14="http://schemas.microsoft.com/office/powerpoint/2010/main" val="2837334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790EBB99-5775-4E49-80EF-5D6D7B9A4A6B}" type="slidenum">
              <a:rPr lang="en-GB" smtClean="0"/>
              <a:t>7</a:t>
            </a:fld>
            <a:endParaRPr lang="en-GB"/>
          </a:p>
        </p:txBody>
      </p:sp>
    </p:spTree>
    <p:extLst>
      <p:ext uri="{BB962C8B-B14F-4D97-AF65-F5344CB8AC3E}">
        <p14:creationId xmlns:p14="http://schemas.microsoft.com/office/powerpoint/2010/main" val="326130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790EBB99-5775-4E49-80EF-5D6D7B9A4A6B}" type="slidenum">
              <a:rPr lang="en-GB" smtClean="0"/>
              <a:t>8</a:t>
            </a:fld>
            <a:endParaRPr lang="en-GB"/>
          </a:p>
        </p:txBody>
      </p:sp>
    </p:spTree>
    <p:extLst>
      <p:ext uri="{BB962C8B-B14F-4D97-AF65-F5344CB8AC3E}">
        <p14:creationId xmlns:p14="http://schemas.microsoft.com/office/powerpoint/2010/main" val="97416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90EBB99-5775-4E49-80EF-5D6D7B9A4A6B}" type="slidenum">
              <a:rPr lang="en-GB" smtClean="0"/>
              <a:t>9</a:t>
            </a:fld>
            <a:endParaRPr lang="en-GB"/>
          </a:p>
        </p:txBody>
      </p:sp>
    </p:spTree>
    <p:extLst>
      <p:ext uri="{BB962C8B-B14F-4D97-AF65-F5344CB8AC3E}">
        <p14:creationId xmlns:p14="http://schemas.microsoft.com/office/powerpoint/2010/main" val="2168220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FAA5B62-49F1-4A13-9120-796FCD4F11D5}"/>
              </a:ext>
            </a:extLst>
          </p:cNvPr>
          <p:cNvGraphicFramePr>
            <a:graphicFrameLocks noChangeAspect="1"/>
          </p:cNvGraphicFramePr>
          <p:nvPr userDrawn="1">
            <p:custDataLst>
              <p:tags r:id="rId1"/>
            </p:custDataLst>
            <p:extLst>
              <p:ext uri="{D42A27DB-BD31-4B8C-83A1-F6EECF244321}">
                <p14:modId xmlns:p14="http://schemas.microsoft.com/office/powerpoint/2010/main" val="650894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8FAA5B62-49F1-4A13-9120-796FCD4F11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14B261A1-8DFB-48D5-8A68-F6F33D39071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4400" b="0" i="0" baseline="0">
              <a:latin typeface="Arial" panose="020B0604020202020204" pitchFamily="34" charset="0"/>
              <a:ea typeface="+mj-ea"/>
              <a:cs typeface="+mj-cs"/>
              <a:sym typeface="Arial" panose="020B0604020202020204" pitchFamily="34" charset="0"/>
            </a:endParaRPr>
          </a:p>
        </p:txBody>
      </p:sp>
      <p:sp>
        <p:nvSpPr>
          <p:cNvPr id="17" name="Rektangel 16">
            <a:extLst>
              <a:ext uri="{FF2B5EF4-FFF2-40B4-BE49-F238E27FC236}">
                <a16:creationId xmlns:a16="http://schemas.microsoft.com/office/drawing/2014/main" id="{E0E51AD8-9DB6-4B09-93DF-88C6C2CCA23B}"/>
              </a:ext>
            </a:extLst>
          </p:cNvPr>
          <p:cNvSpPr/>
          <p:nvPr userDrawn="1"/>
        </p:nvSpPr>
        <p:spPr>
          <a:xfrm>
            <a:off x="-1" y="2032000"/>
            <a:ext cx="12192001" cy="39766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C9A0E691-2AE5-4B56-817E-A6AAFF0BF8AE}"/>
              </a:ext>
            </a:extLst>
          </p:cNvPr>
          <p:cNvSpPr>
            <a:spLocks noGrp="1"/>
          </p:cNvSpPr>
          <p:nvPr>
            <p:ph type="ctrTitle" hasCustomPrompt="1"/>
          </p:nvPr>
        </p:nvSpPr>
        <p:spPr>
          <a:xfrm>
            <a:off x="334963" y="3258171"/>
            <a:ext cx="11522075" cy="1218795"/>
          </a:xfrm>
        </p:spPr>
        <p:txBody>
          <a:bodyPr anchor="b">
            <a:spAutoFit/>
          </a:bodyPr>
          <a:lstStyle>
            <a:lvl1pPr algn="ctr">
              <a:defRPr sz="4400">
                <a:solidFill>
                  <a:schemeClr val="bg1"/>
                </a:solidFill>
              </a:defRPr>
            </a:lvl1pPr>
          </a:lstStyle>
          <a:p>
            <a:r>
              <a:rPr lang="da-DK"/>
              <a:t>Klik for at redigere </a:t>
            </a:r>
            <a:br>
              <a:rPr lang="da-DK"/>
            </a:br>
            <a:r>
              <a:rPr lang="da-DK"/>
              <a:t>titeltypografien i masteren</a:t>
            </a:r>
          </a:p>
        </p:txBody>
      </p:sp>
      <p:sp>
        <p:nvSpPr>
          <p:cNvPr id="3" name="Undertitel 2">
            <a:extLst>
              <a:ext uri="{FF2B5EF4-FFF2-40B4-BE49-F238E27FC236}">
                <a16:creationId xmlns:a16="http://schemas.microsoft.com/office/drawing/2014/main" id="{826674D5-E24E-45CA-BE4A-9BF8C9F1B2D7}"/>
              </a:ext>
            </a:extLst>
          </p:cNvPr>
          <p:cNvSpPr>
            <a:spLocks noGrp="1"/>
          </p:cNvSpPr>
          <p:nvPr>
            <p:ph type="subTitle" idx="1"/>
          </p:nvPr>
        </p:nvSpPr>
        <p:spPr>
          <a:xfrm>
            <a:off x="334963" y="4778632"/>
            <a:ext cx="11522075" cy="332399"/>
          </a:xfrm>
        </p:spPr>
        <p:txBody>
          <a:bodyPr>
            <a:no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Klik for at redigere undertiteltypografien i masteren</a:t>
            </a:r>
            <a:endParaRPr lang="da-DK"/>
          </a:p>
        </p:txBody>
      </p:sp>
      <p:pic>
        <p:nvPicPr>
          <p:cNvPr id="20" name="Billede 19">
            <a:extLst>
              <a:ext uri="{FF2B5EF4-FFF2-40B4-BE49-F238E27FC236}">
                <a16:creationId xmlns:a16="http://schemas.microsoft.com/office/drawing/2014/main" id="{6D78E8E1-D25E-4073-8870-E1E1559198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84914" y="420238"/>
            <a:ext cx="3222172" cy="1351182"/>
          </a:xfrm>
          <a:prstGeom prst="rect">
            <a:avLst/>
          </a:prstGeom>
        </p:spPr>
      </p:pic>
      <p:sp>
        <p:nvSpPr>
          <p:cNvPr id="30" name="Pladsholder til dato 29">
            <a:extLst>
              <a:ext uri="{FF2B5EF4-FFF2-40B4-BE49-F238E27FC236}">
                <a16:creationId xmlns:a16="http://schemas.microsoft.com/office/drawing/2014/main" id="{B9B40468-D27E-4C5F-A88E-82305914355E}"/>
              </a:ext>
            </a:extLst>
          </p:cNvPr>
          <p:cNvSpPr>
            <a:spLocks noGrp="1"/>
          </p:cNvSpPr>
          <p:nvPr>
            <p:ph type="dt" sz="half" idx="10"/>
          </p:nvPr>
        </p:nvSpPr>
        <p:spPr>
          <a:xfrm>
            <a:off x="9113837" y="6341225"/>
            <a:ext cx="2743200" cy="184666"/>
          </a:xfrm>
        </p:spPr>
        <p:txBody>
          <a:bodyPr/>
          <a:lstStyle/>
          <a:p>
            <a:fld id="{586B067D-4B62-534F-BDD7-5B762ED96B32}" type="datetime1">
              <a:rPr lang="da-DK" smtClean="0"/>
              <a:t>17.04.2024</a:t>
            </a:fld>
            <a:endParaRPr lang="da-DK"/>
          </a:p>
        </p:txBody>
      </p:sp>
      <p:sp>
        <p:nvSpPr>
          <p:cNvPr id="31" name="Pladsholder til sidefod 30">
            <a:extLst>
              <a:ext uri="{FF2B5EF4-FFF2-40B4-BE49-F238E27FC236}">
                <a16:creationId xmlns:a16="http://schemas.microsoft.com/office/drawing/2014/main" id="{47B823C3-4AA3-4517-B823-C87F89EDD180}"/>
              </a:ext>
            </a:extLst>
          </p:cNvPr>
          <p:cNvSpPr>
            <a:spLocks noGrp="1"/>
          </p:cNvSpPr>
          <p:nvPr>
            <p:ph type="ftr" sz="quarter" idx="11"/>
          </p:nvPr>
        </p:nvSpPr>
        <p:spPr>
          <a:xfrm>
            <a:off x="4038600" y="6341225"/>
            <a:ext cx="4114800" cy="184666"/>
          </a:xfrm>
        </p:spPr>
        <p:txBody>
          <a:bodyPr/>
          <a:lstStyle/>
          <a:p>
            <a:r>
              <a:rPr lang="da-DK"/>
              <a:t>// FÅ HJÆLP PÅ 70 11 18 10 / www.ludomani.dk</a:t>
            </a:r>
          </a:p>
        </p:txBody>
      </p:sp>
      <p:sp>
        <p:nvSpPr>
          <p:cNvPr id="32" name="Pladsholder til slidenummer 31">
            <a:extLst>
              <a:ext uri="{FF2B5EF4-FFF2-40B4-BE49-F238E27FC236}">
                <a16:creationId xmlns:a16="http://schemas.microsoft.com/office/drawing/2014/main" id="{E3CFFD5D-4A56-462A-B145-28E906345DA7}"/>
              </a:ext>
            </a:extLst>
          </p:cNvPr>
          <p:cNvSpPr>
            <a:spLocks noGrp="1"/>
          </p:cNvSpPr>
          <p:nvPr>
            <p:ph type="sldNum" sz="quarter" idx="12"/>
          </p:nvPr>
        </p:nvSpPr>
        <p:spPr/>
        <p:txBody>
          <a:bodyPr/>
          <a:lstStyle/>
          <a:p>
            <a:fld id="{7F0D5D41-14F5-4A61-B29B-01D7869A32AF}" type="slidenum">
              <a:rPr lang="da-DK" smtClean="0"/>
              <a:pPr/>
              <a:t>‹#›</a:t>
            </a:fld>
            <a:endParaRPr lang="da-DK"/>
          </a:p>
        </p:txBody>
      </p:sp>
    </p:spTree>
    <p:extLst>
      <p:ext uri="{BB962C8B-B14F-4D97-AF65-F5344CB8AC3E}">
        <p14:creationId xmlns:p14="http://schemas.microsoft.com/office/powerpoint/2010/main" val="2253579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vside_orang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3304489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2819533"/>
            <a:ext cx="5426075" cy="886397"/>
          </a:xfrm>
        </p:spPr>
        <p:txBody>
          <a:bodyPr wrap="square" anchor="ctr">
            <a:spAutoFit/>
          </a:bodyPr>
          <a:lstStyle>
            <a:lvl1pPr algn="ctr">
              <a:defRPr>
                <a:solidFill>
                  <a:schemeClr val="bg1"/>
                </a:solidFill>
              </a:defRPr>
            </a:lvl1pPr>
          </a:lstStyle>
          <a:p>
            <a:r>
              <a:rPr lang="en-US"/>
              <a:t>Klik for at redigere i masteren</a:t>
            </a:r>
            <a:endParaRPr lang="da-DK"/>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a:xfrm>
            <a:off x="334963" y="516776"/>
            <a:ext cx="5426076" cy="5491912"/>
          </a:xfrm>
        </p:spPr>
        <p:txBody>
          <a:bodyPr anchor="ctr">
            <a:no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15" name="Pladsholder til slidenummer 14">
            <a:extLst>
              <a:ext uri="{FF2B5EF4-FFF2-40B4-BE49-F238E27FC236}">
                <a16:creationId xmlns:a16="http://schemas.microsoft.com/office/drawing/2014/main" id="{E8A05F4F-04C4-435A-9C5A-C91D4054B3C5}"/>
              </a:ext>
            </a:extLst>
          </p:cNvPr>
          <p:cNvSpPr>
            <a:spLocks noGrp="1"/>
          </p:cNvSpPr>
          <p:nvPr>
            <p:ph type="sldNum" sz="quarter" idx="12"/>
          </p:nvPr>
        </p:nvSpPr>
        <p:spPr/>
        <p:txBody>
          <a:bodyPr/>
          <a:lstStyle>
            <a:lvl1pPr>
              <a:defRPr>
                <a:solidFill>
                  <a:schemeClr val="accent5"/>
                </a:solidFill>
              </a:defRPr>
            </a:lvl1pPr>
          </a:lstStyle>
          <a:p>
            <a:fld id="{7F0D5D41-14F5-4A61-B29B-01D7869A32AF}" type="slidenum">
              <a:rPr lang="da-DK" smtClean="0"/>
              <a:pPr/>
              <a:t>‹#›</a:t>
            </a:fld>
            <a:endParaRPr lang="da-DK"/>
          </a:p>
        </p:txBody>
      </p:sp>
      <p:sp>
        <p:nvSpPr>
          <p:cNvPr id="18" name="Pladsholder til sidefod 23">
            <a:extLst>
              <a:ext uri="{FF2B5EF4-FFF2-40B4-BE49-F238E27FC236}">
                <a16:creationId xmlns:a16="http://schemas.microsoft.com/office/drawing/2014/main" id="{C731091F-CD19-4153-AD57-51177551D344}"/>
              </a:ext>
            </a:extLst>
          </p:cNvPr>
          <p:cNvSpPr>
            <a:spLocks noGrp="1"/>
          </p:cNvSpPr>
          <p:nvPr>
            <p:ph type="ftr" sz="quarter" idx="15"/>
          </p:nvPr>
        </p:nvSpPr>
        <p:spPr>
          <a:xfrm>
            <a:off x="6019800" y="6341225"/>
            <a:ext cx="4114800" cy="184666"/>
          </a:xfrm>
        </p:spPr>
        <p:txBody>
          <a:bodyPr/>
          <a:lstStyle>
            <a:lvl1pPr>
              <a:defRPr>
                <a:solidFill>
                  <a:schemeClr val="bg1"/>
                </a:solidFill>
              </a:defRPr>
            </a:lvl1pPr>
          </a:lstStyle>
          <a:p>
            <a:r>
              <a:rPr lang="da-DK"/>
              <a:t>// FÅ HJÆLP PÅ 70 11 18 10 / www.ludomani.dk</a:t>
            </a:r>
          </a:p>
        </p:txBody>
      </p:sp>
      <p:pic>
        <p:nvPicPr>
          <p:cNvPr id="10" name="Billede 9">
            <a:extLst>
              <a:ext uri="{FF2B5EF4-FFF2-40B4-BE49-F238E27FC236}">
                <a16:creationId xmlns:a16="http://schemas.microsoft.com/office/drawing/2014/main" id="{AA8A44C1-693B-4510-882F-1D134E575AB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110" r="37109" b="38831"/>
          <a:stretch/>
        </p:blipFill>
        <p:spPr>
          <a:xfrm>
            <a:off x="11437821" y="6225403"/>
            <a:ext cx="418422" cy="416311"/>
          </a:xfrm>
          <a:prstGeom prst="rect">
            <a:avLst/>
          </a:prstGeom>
        </p:spPr>
      </p:pic>
    </p:spTree>
    <p:extLst>
      <p:ext uri="{BB962C8B-B14F-4D97-AF65-F5344CB8AC3E}">
        <p14:creationId xmlns:p14="http://schemas.microsoft.com/office/powerpoint/2010/main" val="428733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vside_gr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674680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2819533"/>
            <a:ext cx="5426075" cy="886397"/>
          </a:xfrm>
        </p:spPr>
        <p:txBody>
          <a:bodyPr wrap="square" anchor="ctr">
            <a:spAutoFit/>
          </a:bodyPr>
          <a:lstStyle>
            <a:lvl1pPr algn="ctr">
              <a:defRPr>
                <a:solidFill>
                  <a:schemeClr val="accent4"/>
                </a:solidFill>
              </a:defRPr>
            </a:lvl1pPr>
          </a:lstStyle>
          <a:p>
            <a:r>
              <a:rPr lang="en-US"/>
              <a:t>Klik for at redigere i masteren</a:t>
            </a:r>
            <a:endParaRPr lang="da-DK"/>
          </a:p>
        </p:txBody>
      </p:sp>
      <p:sp>
        <p:nvSpPr>
          <p:cNvPr id="15" name="Pladsholder til slidenummer 14">
            <a:extLst>
              <a:ext uri="{FF2B5EF4-FFF2-40B4-BE49-F238E27FC236}">
                <a16:creationId xmlns:a16="http://schemas.microsoft.com/office/drawing/2014/main" id="{E8A05F4F-04C4-435A-9C5A-C91D4054B3C5}"/>
              </a:ext>
            </a:extLst>
          </p:cNvPr>
          <p:cNvSpPr>
            <a:spLocks noGrp="1"/>
          </p:cNvSpPr>
          <p:nvPr>
            <p:ph type="sldNum" sz="quarter" idx="12"/>
          </p:nvPr>
        </p:nvSpPr>
        <p:spPr/>
        <p:txBody>
          <a:bodyPr/>
          <a:lstStyle>
            <a:lvl1pPr>
              <a:defRPr>
                <a:solidFill>
                  <a:schemeClr val="accent5"/>
                </a:solidFill>
              </a:defRPr>
            </a:lvl1pPr>
          </a:lstStyle>
          <a:p>
            <a:fld id="{7F0D5D41-14F5-4A61-B29B-01D7869A32AF}" type="slidenum">
              <a:rPr lang="da-DK" smtClean="0"/>
              <a:pPr/>
              <a:t>‹#›</a:t>
            </a:fld>
            <a:endParaRPr lang="da-DK"/>
          </a:p>
        </p:txBody>
      </p:sp>
      <p:sp>
        <p:nvSpPr>
          <p:cNvPr id="9" name="Pladsholder til indhold 2">
            <a:extLst>
              <a:ext uri="{FF2B5EF4-FFF2-40B4-BE49-F238E27FC236}">
                <a16:creationId xmlns:a16="http://schemas.microsoft.com/office/drawing/2014/main" id="{EF27B460-0A8A-4F2F-8FD6-E2FA116098B7}"/>
              </a:ext>
            </a:extLst>
          </p:cNvPr>
          <p:cNvSpPr>
            <a:spLocks noGrp="1"/>
          </p:cNvSpPr>
          <p:nvPr>
            <p:ph idx="1"/>
          </p:nvPr>
        </p:nvSpPr>
        <p:spPr>
          <a:xfrm>
            <a:off x="334961" y="516776"/>
            <a:ext cx="5426076" cy="5491912"/>
          </a:xfrm>
        </p:spPr>
        <p:txBody>
          <a:bodyPr anchor="ctr">
            <a:no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13" name="Pladsholder til sidefod 23">
            <a:extLst>
              <a:ext uri="{FF2B5EF4-FFF2-40B4-BE49-F238E27FC236}">
                <a16:creationId xmlns:a16="http://schemas.microsoft.com/office/drawing/2014/main" id="{BE3B5E16-700F-4F9C-8E7D-8639FB1BBBEF}"/>
              </a:ext>
            </a:extLst>
          </p:cNvPr>
          <p:cNvSpPr>
            <a:spLocks noGrp="1"/>
          </p:cNvSpPr>
          <p:nvPr>
            <p:ph type="ftr" sz="quarter" idx="15"/>
          </p:nvPr>
        </p:nvSpPr>
        <p:spPr>
          <a:xfrm>
            <a:off x="6019800" y="6341225"/>
            <a:ext cx="4114800" cy="184666"/>
          </a:xfrm>
        </p:spPr>
        <p:txBody>
          <a:bodyPr/>
          <a:lstStyle>
            <a:lvl1pPr>
              <a:defRPr>
                <a:solidFill>
                  <a:schemeClr val="accent5"/>
                </a:solidFill>
              </a:defRPr>
            </a:lvl1pPr>
          </a:lstStyle>
          <a:p>
            <a:r>
              <a:rPr lang="da-DK"/>
              <a:t>// FÅ HJÆLP PÅ 70 11 18 10 / www.ludomani.dk</a:t>
            </a:r>
          </a:p>
        </p:txBody>
      </p:sp>
      <p:pic>
        <p:nvPicPr>
          <p:cNvPr id="10" name="Billede 9">
            <a:extLst>
              <a:ext uri="{FF2B5EF4-FFF2-40B4-BE49-F238E27FC236}">
                <a16:creationId xmlns:a16="http://schemas.microsoft.com/office/drawing/2014/main" id="{3FFEC2DE-25A4-4FC5-AEE4-1EC62707073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583" r="36636" b="38831"/>
          <a:stretch/>
        </p:blipFill>
        <p:spPr>
          <a:xfrm>
            <a:off x="11444964" y="6225403"/>
            <a:ext cx="418422" cy="416311"/>
          </a:xfrm>
          <a:prstGeom prst="rect">
            <a:avLst/>
          </a:prstGeom>
        </p:spPr>
      </p:pic>
    </p:spTree>
    <p:extLst>
      <p:ext uri="{BB962C8B-B14F-4D97-AF65-F5344CB8AC3E}">
        <p14:creationId xmlns:p14="http://schemas.microsoft.com/office/powerpoint/2010/main" val="1149988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8B1C1E4A-5868-4B0A-8A58-80CF127806E6}"/>
              </a:ext>
            </a:extLst>
          </p:cNvPr>
          <p:cNvGraphicFramePr>
            <a:graphicFrameLocks noChangeAspect="1"/>
          </p:cNvGraphicFramePr>
          <p:nvPr userDrawn="1">
            <p:custDataLst>
              <p:tags r:id="rId1"/>
            </p:custDataLst>
            <p:extLst>
              <p:ext uri="{D42A27DB-BD31-4B8C-83A1-F6EECF244321}">
                <p14:modId xmlns:p14="http://schemas.microsoft.com/office/powerpoint/2010/main" val="3570097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9" name="Objekt 8" hidden="1">
                        <a:extLst>
                          <a:ext uri="{FF2B5EF4-FFF2-40B4-BE49-F238E27FC236}">
                            <a16:creationId xmlns:a16="http://schemas.microsoft.com/office/drawing/2014/main" id="{8B1C1E4A-5868-4B0A-8A58-80CF127806E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ktangel 7" hidden="1">
            <a:extLst>
              <a:ext uri="{FF2B5EF4-FFF2-40B4-BE49-F238E27FC236}">
                <a16:creationId xmlns:a16="http://schemas.microsoft.com/office/drawing/2014/main" id="{56CD45B4-E0F4-456B-9DCC-C6546F079D8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id="{8C910200-0B91-41C4-B7FF-5FFD080FF450}"/>
              </a:ext>
            </a:extLst>
          </p:cNvPr>
          <p:cNvSpPr>
            <a:spLocks noGrp="1"/>
          </p:cNvSpPr>
          <p:nvPr>
            <p:ph type="title"/>
          </p:nvPr>
        </p:nvSpPr>
        <p:spPr>
          <a:xfrm>
            <a:off x="334963" y="267471"/>
            <a:ext cx="11522075" cy="895504"/>
          </a:xfrm>
        </p:spPr>
        <p:txBody>
          <a:bodyPr/>
          <a:lstStyle/>
          <a:p>
            <a:r>
              <a:rPr lang="en-US"/>
              <a:t>Klik for at redigere i masteren</a:t>
            </a:r>
            <a:endParaRPr lang="da-DK"/>
          </a:p>
        </p:txBody>
      </p:sp>
      <p:sp>
        <p:nvSpPr>
          <p:cNvPr id="3" name="Pladsholder til indhold 2">
            <a:extLst>
              <a:ext uri="{FF2B5EF4-FFF2-40B4-BE49-F238E27FC236}">
                <a16:creationId xmlns:a16="http://schemas.microsoft.com/office/drawing/2014/main" id="{DFBCE1DD-7B0F-44BD-9CAD-924D05AA4F9A}"/>
              </a:ext>
            </a:extLst>
          </p:cNvPr>
          <p:cNvSpPr>
            <a:spLocks noGrp="1"/>
          </p:cNvSpPr>
          <p:nvPr>
            <p:ph sz="half" idx="1"/>
          </p:nvPr>
        </p:nvSpPr>
        <p:spPr>
          <a:xfrm>
            <a:off x="334964" y="1449388"/>
            <a:ext cx="5581037" cy="4559300"/>
          </a:xfrm>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4" name="Pladsholder til indhold 3">
            <a:extLst>
              <a:ext uri="{FF2B5EF4-FFF2-40B4-BE49-F238E27FC236}">
                <a16:creationId xmlns:a16="http://schemas.microsoft.com/office/drawing/2014/main" id="{64FB8034-8BB9-4DEB-B931-F039151C378C}"/>
              </a:ext>
            </a:extLst>
          </p:cNvPr>
          <p:cNvSpPr>
            <a:spLocks noGrp="1"/>
          </p:cNvSpPr>
          <p:nvPr>
            <p:ph sz="half" idx="2"/>
          </p:nvPr>
        </p:nvSpPr>
        <p:spPr>
          <a:xfrm>
            <a:off x="6276001" y="1449388"/>
            <a:ext cx="5581037" cy="4559300"/>
          </a:xfrm>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12" name="Pladsholder til dato 11">
            <a:extLst>
              <a:ext uri="{FF2B5EF4-FFF2-40B4-BE49-F238E27FC236}">
                <a16:creationId xmlns:a16="http://schemas.microsoft.com/office/drawing/2014/main" id="{D5B3D8B6-6EFA-48CB-BE7C-A188990ED952}"/>
              </a:ext>
            </a:extLst>
          </p:cNvPr>
          <p:cNvSpPr>
            <a:spLocks noGrp="1"/>
          </p:cNvSpPr>
          <p:nvPr>
            <p:ph type="dt" sz="half" idx="10"/>
          </p:nvPr>
        </p:nvSpPr>
        <p:spPr/>
        <p:txBody>
          <a:bodyPr/>
          <a:lstStyle/>
          <a:p>
            <a:fld id="{C57A8F9F-F642-6548-90DB-A290AC9835B0}" type="datetime1">
              <a:rPr lang="da-DK" smtClean="0"/>
              <a:t>17.04.2024</a:t>
            </a:fld>
            <a:endParaRPr lang="da-DK"/>
          </a:p>
        </p:txBody>
      </p:sp>
      <p:sp>
        <p:nvSpPr>
          <p:cNvPr id="13" name="Pladsholder til sidefod 12">
            <a:extLst>
              <a:ext uri="{FF2B5EF4-FFF2-40B4-BE49-F238E27FC236}">
                <a16:creationId xmlns:a16="http://schemas.microsoft.com/office/drawing/2014/main" id="{867D09F2-B727-4C2D-9991-43523CA996EB}"/>
              </a:ext>
            </a:extLst>
          </p:cNvPr>
          <p:cNvSpPr>
            <a:spLocks noGrp="1"/>
          </p:cNvSpPr>
          <p:nvPr>
            <p:ph type="ftr" sz="quarter" idx="11"/>
          </p:nvPr>
        </p:nvSpPr>
        <p:spPr/>
        <p:txBody>
          <a:bodyPr/>
          <a:lstStyle/>
          <a:p>
            <a:r>
              <a:rPr lang="da-DK"/>
              <a:t>// FÅ HJÆLP PÅ 70 11 18 10 / www.ludomani.dk</a:t>
            </a:r>
          </a:p>
        </p:txBody>
      </p:sp>
      <p:sp>
        <p:nvSpPr>
          <p:cNvPr id="14" name="Pladsholder til slidenummer 13">
            <a:extLst>
              <a:ext uri="{FF2B5EF4-FFF2-40B4-BE49-F238E27FC236}">
                <a16:creationId xmlns:a16="http://schemas.microsoft.com/office/drawing/2014/main" id="{43E2AB56-D9B7-4963-81CA-A726D3317DCC}"/>
              </a:ext>
            </a:extLst>
          </p:cNvPr>
          <p:cNvSpPr>
            <a:spLocks noGrp="1"/>
          </p:cNvSpPr>
          <p:nvPr>
            <p:ph type="sldNum" sz="quarter" idx="12"/>
          </p:nvPr>
        </p:nvSpPr>
        <p:spPr/>
        <p:txBody>
          <a:bodyPr/>
          <a:lstStyle/>
          <a:p>
            <a:fld id="{7F0D5D41-14F5-4A61-B29B-01D7869A32AF}" type="slidenum">
              <a:rPr lang="da-DK" smtClean="0"/>
              <a:pPr/>
              <a:t>‹#›</a:t>
            </a:fld>
            <a:endParaRPr lang="da-DK"/>
          </a:p>
        </p:txBody>
      </p:sp>
    </p:spTree>
    <p:extLst>
      <p:ext uri="{BB962C8B-B14F-4D97-AF65-F5344CB8AC3E}">
        <p14:creationId xmlns:p14="http://schemas.microsoft.com/office/powerpoint/2010/main" val="405079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CA95256E-CF93-4E66-831F-C30BB257DE2C}"/>
              </a:ext>
            </a:extLst>
          </p:cNvPr>
          <p:cNvGraphicFramePr>
            <a:graphicFrameLocks noChangeAspect="1"/>
          </p:cNvGraphicFramePr>
          <p:nvPr userDrawn="1">
            <p:custDataLst>
              <p:tags r:id="rId1"/>
            </p:custDataLst>
            <p:extLst>
              <p:ext uri="{D42A27DB-BD31-4B8C-83A1-F6EECF244321}">
                <p14:modId xmlns:p14="http://schemas.microsoft.com/office/powerpoint/2010/main" val="1932972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11" name="Objekt 10" hidden="1">
                        <a:extLst>
                          <a:ext uri="{FF2B5EF4-FFF2-40B4-BE49-F238E27FC236}">
                            <a16:creationId xmlns:a16="http://schemas.microsoft.com/office/drawing/2014/main" id="{CA95256E-CF93-4E66-831F-C30BB257DE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ktangel 9" hidden="1">
            <a:extLst>
              <a:ext uri="{FF2B5EF4-FFF2-40B4-BE49-F238E27FC236}">
                <a16:creationId xmlns:a16="http://schemas.microsoft.com/office/drawing/2014/main" id="{BD20085F-B376-4D21-A4BC-86248ABF291F}"/>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3" name="Pladsholder til tekst 2">
            <a:extLst>
              <a:ext uri="{FF2B5EF4-FFF2-40B4-BE49-F238E27FC236}">
                <a16:creationId xmlns:a16="http://schemas.microsoft.com/office/drawing/2014/main" id="{DA2C21AB-E41A-4290-A073-384B3B64A6E9}"/>
              </a:ext>
            </a:extLst>
          </p:cNvPr>
          <p:cNvSpPr>
            <a:spLocks noGrp="1"/>
          </p:cNvSpPr>
          <p:nvPr>
            <p:ph type="body" idx="1"/>
          </p:nvPr>
        </p:nvSpPr>
        <p:spPr>
          <a:xfrm>
            <a:off x="334963" y="1449388"/>
            <a:ext cx="5581037" cy="307777"/>
          </a:xfrm>
        </p:spPr>
        <p:txBody>
          <a:bodyPr anchor="t">
            <a:sp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for at redigere teksttypografierne i masteren</a:t>
            </a:r>
          </a:p>
        </p:txBody>
      </p:sp>
      <p:sp>
        <p:nvSpPr>
          <p:cNvPr id="4" name="Pladsholder til indhold 3">
            <a:extLst>
              <a:ext uri="{FF2B5EF4-FFF2-40B4-BE49-F238E27FC236}">
                <a16:creationId xmlns:a16="http://schemas.microsoft.com/office/drawing/2014/main" id="{F58B6188-D03C-4220-91B4-E181CEC60599}"/>
              </a:ext>
            </a:extLst>
          </p:cNvPr>
          <p:cNvSpPr>
            <a:spLocks noGrp="1"/>
          </p:cNvSpPr>
          <p:nvPr>
            <p:ph sz="half" idx="2"/>
          </p:nvPr>
        </p:nvSpPr>
        <p:spPr>
          <a:xfrm>
            <a:off x="334963" y="1906387"/>
            <a:ext cx="5581037" cy="4102301"/>
          </a:xfrm>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5" name="Pladsholder til tekst 4">
            <a:extLst>
              <a:ext uri="{FF2B5EF4-FFF2-40B4-BE49-F238E27FC236}">
                <a16:creationId xmlns:a16="http://schemas.microsoft.com/office/drawing/2014/main" id="{7AAFC63B-6C0E-452B-845E-C7907F4552CA}"/>
              </a:ext>
            </a:extLst>
          </p:cNvPr>
          <p:cNvSpPr>
            <a:spLocks noGrp="1"/>
          </p:cNvSpPr>
          <p:nvPr>
            <p:ph type="body" sz="quarter" idx="3"/>
          </p:nvPr>
        </p:nvSpPr>
        <p:spPr>
          <a:xfrm>
            <a:off x="6276001" y="1449388"/>
            <a:ext cx="5581037" cy="307777"/>
          </a:xfrm>
        </p:spPr>
        <p:txBody>
          <a:bodyPr anchor="t">
            <a:sp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for at redigere teksttypografierne i masteren</a:t>
            </a:r>
          </a:p>
        </p:txBody>
      </p:sp>
      <p:sp>
        <p:nvSpPr>
          <p:cNvPr id="6" name="Pladsholder til indhold 5">
            <a:extLst>
              <a:ext uri="{FF2B5EF4-FFF2-40B4-BE49-F238E27FC236}">
                <a16:creationId xmlns:a16="http://schemas.microsoft.com/office/drawing/2014/main" id="{80F7032E-5405-4B9A-A90D-0C0CD87E85FF}"/>
              </a:ext>
            </a:extLst>
          </p:cNvPr>
          <p:cNvSpPr>
            <a:spLocks noGrp="1"/>
          </p:cNvSpPr>
          <p:nvPr>
            <p:ph sz="quarter" idx="4"/>
          </p:nvPr>
        </p:nvSpPr>
        <p:spPr>
          <a:xfrm>
            <a:off x="6276001" y="1906387"/>
            <a:ext cx="5581037" cy="4102301"/>
          </a:xfrm>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7" name="Pladsholder til dato 6">
            <a:extLst>
              <a:ext uri="{FF2B5EF4-FFF2-40B4-BE49-F238E27FC236}">
                <a16:creationId xmlns:a16="http://schemas.microsoft.com/office/drawing/2014/main" id="{B0D5361E-8336-4176-84EE-8C7882EFA3A9}"/>
              </a:ext>
            </a:extLst>
          </p:cNvPr>
          <p:cNvSpPr>
            <a:spLocks noGrp="1"/>
          </p:cNvSpPr>
          <p:nvPr>
            <p:ph type="dt" sz="half" idx="10"/>
          </p:nvPr>
        </p:nvSpPr>
        <p:spPr/>
        <p:txBody>
          <a:bodyPr/>
          <a:lstStyle/>
          <a:p>
            <a:fld id="{EA3676A1-466A-1D41-9003-9330FEC64269}" type="datetime1">
              <a:rPr lang="da-DK" smtClean="0"/>
              <a:t>17.04.2024</a:t>
            </a:fld>
            <a:endParaRPr lang="da-DK"/>
          </a:p>
        </p:txBody>
      </p:sp>
      <p:sp>
        <p:nvSpPr>
          <p:cNvPr id="8" name="Pladsholder til sidefod 7">
            <a:extLst>
              <a:ext uri="{FF2B5EF4-FFF2-40B4-BE49-F238E27FC236}">
                <a16:creationId xmlns:a16="http://schemas.microsoft.com/office/drawing/2014/main" id="{9EE19B7E-D03D-4D13-8633-0D1DFCB989BD}"/>
              </a:ext>
            </a:extLst>
          </p:cNvPr>
          <p:cNvSpPr>
            <a:spLocks noGrp="1"/>
          </p:cNvSpPr>
          <p:nvPr>
            <p:ph type="ftr" sz="quarter" idx="11"/>
          </p:nvPr>
        </p:nvSpPr>
        <p:spPr/>
        <p:txBody>
          <a:bodyPr/>
          <a:lstStyle/>
          <a:p>
            <a:r>
              <a:rPr lang="da-DK"/>
              <a:t>// FÅ HJÆLP PÅ 70 11 18 10 / www.ludomani.dk</a:t>
            </a:r>
          </a:p>
        </p:txBody>
      </p:sp>
      <p:sp>
        <p:nvSpPr>
          <p:cNvPr id="9" name="Pladsholder til slidenummer 8">
            <a:extLst>
              <a:ext uri="{FF2B5EF4-FFF2-40B4-BE49-F238E27FC236}">
                <a16:creationId xmlns:a16="http://schemas.microsoft.com/office/drawing/2014/main" id="{B47C86AD-BACD-4601-AF32-12E9C4109163}"/>
              </a:ext>
            </a:extLst>
          </p:cNvPr>
          <p:cNvSpPr>
            <a:spLocks noGrp="1"/>
          </p:cNvSpPr>
          <p:nvPr>
            <p:ph type="sldNum" sz="quarter" idx="12"/>
          </p:nvPr>
        </p:nvSpPr>
        <p:spPr/>
        <p:txBody>
          <a:bodyPr/>
          <a:lstStyle/>
          <a:p>
            <a:fld id="{7F0D5D41-14F5-4A61-B29B-01D7869A32AF}" type="slidenum">
              <a:rPr lang="da-DK" smtClean="0"/>
              <a:t>‹#›</a:t>
            </a:fld>
            <a:endParaRPr lang="da-DK"/>
          </a:p>
        </p:txBody>
      </p:sp>
      <p:sp>
        <p:nvSpPr>
          <p:cNvPr id="12" name="Titel 11">
            <a:extLst>
              <a:ext uri="{FF2B5EF4-FFF2-40B4-BE49-F238E27FC236}">
                <a16:creationId xmlns:a16="http://schemas.microsoft.com/office/drawing/2014/main" id="{2F3410CA-F8F6-412A-92C8-1CAE3CCAAD2B}"/>
              </a:ext>
            </a:extLst>
          </p:cNvPr>
          <p:cNvSpPr>
            <a:spLocks noGrp="1"/>
          </p:cNvSpPr>
          <p:nvPr>
            <p:ph type="title"/>
          </p:nvPr>
        </p:nvSpPr>
        <p:spPr/>
        <p:txBody>
          <a:bodyPr/>
          <a:lstStyle/>
          <a:p>
            <a:r>
              <a:rPr lang="en-US"/>
              <a:t>Klik for at redigere i masteren</a:t>
            </a:r>
            <a:endParaRPr lang="da-DK"/>
          </a:p>
        </p:txBody>
      </p:sp>
    </p:spTree>
    <p:extLst>
      <p:ext uri="{BB962C8B-B14F-4D97-AF65-F5344CB8AC3E}">
        <p14:creationId xmlns:p14="http://schemas.microsoft.com/office/powerpoint/2010/main" val="304710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A7E578AF-DAFA-417B-BF69-E96EDF48C68C}"/>
              </a:ext>
            </a:extLst>
          </p:cNvPr>
          <p:cNvGraphicFramePr>
            <a:graphicFrameLocks noChangeAspect="1"/>
          </p:cNvGraphicFramePr>
          <p:nvPr userDrawn="1">
            <p:custDataLst>
              <p:tags r:id="rId1"/>
            </p:custDataLst>
            <p:extLst>
              <p:ext uri="{D42A27DB-BD31-4B8C-83A1-F6EECF244321}">
                <p14:modId xmlns:p14="http://schemas.microsoft.com/office/powerpoint/2010/main" val="1777658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kt 6" hidden="1">
                        <a:extLst>
                          <a:ext uri="{FF2B5EF4-FFF2-40B4-BE49-F238E27FC236}">
                            <a16:creationId xmlns:a16="http://schemas.microsoft.com/office/drawing/2014/main" id="{A7E578AF-DAFA-417B-BF69-E96EDF48C6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772BBD35-0C77-4827-87BE-4B08D9EAC6D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3" name="Pladsholder til dato 2">
            <a:extLst>
              <a:ext uri="{FF2B5EF4-FFF2-40B4-BE49-F238E27FC236}">
                <a16:creationId xmlns:a16="http://schemas.microsoft.com/office/drawing/2014/main" id="{04844A23-4C27-4099-ACF1-F6ED1BB97103}"/>
              </a:ext>
            </a:extLst>
          </p:cNvPr>
          <p:cNvSpPr>
            <a:spLocks noGrp="1"/>
          </p:cNvSpPr>
          <p:nvPr>
            <p:ph type="dt" sz="half" idx="10"/>
          </p:nvPr>
        </p:nvSpPr>
        <p:spPr/>
        <p:txBody>
          <a:bodyPr/>
          <a:lstStyle/>
          <a:p>
            <a:fld id="{EACFEA83-4B14-DA4E-9114-CC91783D28FD}" type="datetime1">
              <a:rPr lang="da-DK" smtClean="0"/>
              <a:t>17.04.2024</a:t>
            </a:fld>
            <a:endParaRPr lang="da-DK"/>
          </a:p>
        </p:txBody>
      </p:sp>
      <p:sp>
        <p:nvSpPr>
          <p:cNvPr id="4" name="Pladsholder til sidefod 3">
            <a:extLst>
              <a:ext uri="{FF2B5EF4-FFF2-40B4-BE49-F238E27FC236}">
                <a16:creationId xmlns:a16="http://schemas.microsoft.com/office/drawing/2014/main" id="{42DFC58A-AB01-41BA-8A1D-DCA4DE1328BC}"/>
              </a:ext>
            </a:extLst>
          </p:cNvPr>
          <p:cNvSpPr>
            <a:spLocks noGrp="1"/>
          </p:cNvSpPr>
          <p:nvPr>
            <p:ph type="ftr" sz="quarter" idx="11"/>
          </p:nvPr>
        </p:nvSpPr>
        <p:spPr/>
        <p:txBody>
          <a:bodyPr/>
          <a:lstStyle/>
          <a:p>
            <a:r>
              <a:rPr lang="da-DK"/>
              <a:t>// FÅ HJÆLP PÅ 70 11 18 10 / www.ludomani.dk</a:t>
            </a:r>
          </a:p>
        </p:txBody>
      </p:sp>
      <p:sp>
        <p:nvSpPr>
          <p:cNvPr id="5" name="Pladsholder til slidenummer 4">
            <a:extLst>
              <a:ext uri="{FF2B5EF4-FFF2-40B4-BE49-F238E27FC236}">
                <a16:creationId xmlns:a16="http://schemas.microsoft.com/office/drawing/2014/main" id="{D6AF610C-1E4F-4903-9176-17EF8A3C0B7C}"/>
              </a:ext>
            </a:extLst>
          </p:cNvPr>
          <p:cNvSpPr>
            <a:spLocks noGrp="1"/>
          </p:cNvSpPr>
          <p:nvPr>
            <p:ph type="sldNum" sz="quarter" idx="12"/>
          </p:nvPr>
        </p:nvSpPr>
        <p:spPr/>
        <p:txBody>
          <a:bodyPr/>
          <a:lstStyle/>
          <a:p>
            <a:fld id="{7F0D5D41-14F5-4A61-B29B-01D7869A32AF}" type="slidenum">
              <a:rPr lang="da-DK" smtClean="0"/>
              <a:t>‹#›</a:t>
            </a:fld>
            <a:endParaRPr lang="da-DK"/>
          </a:p>
        </p:txBody>
      </p:sp>
      <p:sp>
        <p:nvSpPr>
          <p:cNvPr id="8" name="Titel 7">
            <a:extLst>
              <a:ext uri="{FF2B5EF4-FFF2-40B4-BE49-F238E27FC236}">
                <a16:creationId xmlns:a16="http://schemas.microsoft.com/office/drawing/2014/main" id="{802136AE-AE14-4BC9-B991-F40986028922}"/>
              </a:ext>
            </a:extLst>
          </p:cNvPr>
          <p:cNvSpPr>
            <a:spLocks noGrp="1"/>
          </p:cNvSpPr>
          <p:nvPr>
            <p:ph type="title"/>
          </p:nvPr>
        </p:nvSpPr>
        <p:spPr/>
        <p:txBody>
          <a:bodyPr/>
          <a:lstStyle/>
          <a:p>
            <a:r>
              <a:rPr lang="en-US"/>
              <a:t>Klik for at redigere i masteren</a:t>
            </a:r>
            <a:endParaRPr lang="da-DK"/>
          </a:p>
        </p:txBody>
      </p:sp>
    </p:spTree>
    <p:extLst>
      <p:ext uri="{BB962C8B-B14F-4D97-AF65-F5344CB8AC3E}">
        <p14:creationId xmlns:p14="http://schemas.microsoft.com/office/powerpoint/2010/main" val="1651465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da-DK" smtClean="0"/>
              <a:pPr algn="r"/>
              <a:t>‹#›</a:t>
            </a:fld>
            <a:endParaRPr lang="da-DK"/>
          </a:p>
        </p:txBody>
      </p:sp>
    </p:spTree>
    <p:extLst>
      <p:ext uri="{BB962C8B-B14F-4D97-AF65-F5344CB8AC3E}">
        <p14:creationId xmlns:p14="http://schemas.microsoft.com/office/powerpoint/2010/main" val="1393753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o indholdsobjekter">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0121C56A-ED90-4DBB-855F-6BA935F751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Pladsholder til indhold 3">
            <a:extLst>
              <a:ext uri="{FF2B5EF4-FFF2-40B4-BE49-F238E27FC236}">
                <a16:creationId xmlns:a16="http://schemas.microsoft.com/office/drawing/2014/main" id="{DB04316D-0B86-4B25-BC1C-3764C8387622}"/>
              </a:ext>
            </a:extLst>
          </p:cNvPr>
          <p:cNvSpPr>
            <a:spLocks noGrp="1"/>
          </p:cNvSpPr>
          <p:nvPr>
            <p:ph sz="half" idx="11"/>
          </p:nvPr>
        </p:nvSpPr>
        <p:spPr>
          <a:xfrm>
            <a:off x="1059495" y="1145924"/>
            <a:ext cx="4680000" cy="662781"/>
          </a:xfrm>
          <a:solidFill>
            <a:schemeClr val="accent1">
              <a:lumMod val="75000"/>
              <a:alpha val="80000"/>
            </a:schemeClr>
          </a:solidFill>
          <a:ln>
            <a:noFill/>
          </a:ln>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da-DK"/>
              <a:t>Rediger teksttypografien i masteren
Andet niveau
Tredje niveau
Fjerde niveau
Femte niveau</a:t>
            </a:r>
          </a:p>
        </p:txBody>
      </p:sp>
      <p:sp>
        <p:nvSpPr>
          <p:cNvPr id="12" name="Pladsholder til indhold 3">
            <a:extLst>
              <a:ext uri="{FF2B5EF4-FFF2-40B4-BE49-F238E27FC236}">
                <a16:creationId xmlns:a16="http://schemas.microsoft.com/office/drawing/2014/main" id="{AC0066E4-AC5A-4CD8-8CBD-5799EAE77EB4}"/>
              </a:ext>
            </a:extLst>
          </p:cNvPr>
          <p:cNvSpPr>
            <a:spLocks noGrp="1"/>
          </p:cNvSpPr>
          <p:nvPr>
            <p:ph sz="half" idx="10"/>
          </p:nvPr>
        </p:nvSpPr>
        <p:spPr>
          <a:xfrm>
            <a:off x="6296297" y="1148228"/>
            <a:ext cx="4680000" cy="662781"/>
          </a:xfrm>
          <a:solidFill>
            <a:schemeClr val="accent1">
              <a:lumMod val="75000"/>
              <a:alpha val="80000"/>
            </a:schemeClr>
          </a:solidFill>
          <a:ln>
            <a:noFill/>
          </a:ln>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da-DK"/>
              <a:t>Rediger teksttypografien i masteren
Andet niveau
Tredje niveau
Fjerde niveau
Femte niveau</a:t>
            </a:r>
          </a:p>
        </p:txBody>
      </p:sp>
      <p:sp>
        <p:nvSpPr>
          <p:cNvPr id="3" name="Pladsholder til indhold 2">
            <a:extLst>
              <a:ext uri="{FF2B5EF4-FFF2-40B4-BE49-F238E27FC236}">
                <a16:creationId xmlns:a16="http://schemas.microsoft.com/office/drawing/2014/main" id="{69787ACB-1CB8-4FA6-A599-1496B485BCB6}"/>
              </a:ext>
            </a:extLst>
          </p:cNvPr>
          <p:cNvSpPr>
            <a:spLocks noGrp="1"/>
          </p:cNvSpPr>
          <p:nvPr>
            <p:ph sz="half" idx="1"/>
          </p:nvPr>
        </p:nvSpPr>
        <p:spPr>
          <a:xfrm>
            <a:off x="1059495" y="1815737"/>
            <a:ext cx="4680000" cy="4282353"/>
          </a:xfrm>
          <a:solidFill>
            <a:schemeClr val="accent1">
              <a:lumMod val="75000"/>
              <a:alpha val="80000"/>
            </a:schemeClr>
          </a:solidFill>
          <a:ln>
            <a:no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teksttypografien i masteren
Andet niveau
Tredje niveau
Fjerde niveau
Femte niveau</a:t>
            </a:r>
          </a:p>
        </p:txBody>
      </p:sp>
      <p:sp>
        <p:nvSpPr>
          <p:cNvPr id="4" name="Pladsholder til indhold 3">
            <a:extLst>
              <a:ext uri="{FF2B5EF4-FFF2-40B4-BE49-F238E27FC236}">
                <a16:creationId xmlns:a16="http://schemas.microsoft.com/office/drawing/2014/main" id="{98633415-AF8D-4DE9-8505-6D26B1786BAA}"/>
              </a:ext>
            </a:extLst>
          </p:cNvPr>
          <p:cNvSpPr>
            <a:spLocks noGrp="1"/>
          </p:cNvSpPr>
          <p:nvPr>
            <p:ph sz="half" idx="2"/>
          </p:nvPr>
        </p:nvSpPr>
        <p:spPr>
          <a:xfrm>
            <a:off x="6296297" y="1815737"/>
            <a:ext cx="4680000" cy="4282354"/>
          </a:xfrm>
          <a:solidFill>
            <a:schemeClr val="accent1">
              <a:lumMod val="75000"/>
              <a:alpha val="80000"/>
            </a:schemeClr>
          </a:solidFill>
          <a:ln>
            <a:no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teksttypografien i masteren
Andet niveau
Tredje niveau
Fjerde niveau
Femte niveau</a:t>
            </a:r>
          </a:p>
        </p:txBody>
      </p:sp>
      <p:sp>
        <p:nvSpPr>
          <p:cNvPr id="11" name="Titel 1">
            <a:extLst>
              <a:ext uri="{FF2B5EF4-FFF2-40B4-BE49-F238E27FC236}">
                <a16:creationId xmlns:a16="http://schemas.microsoft.com/office/drawing/2014/main" id="{D1EA6CED-1C3C-4AA5-A70E-A16AF45FE539}"/>
              </a:ext>
            </a:extLst>
          </p:cNvPr>
          <p:cNvSpPr>
            <a:spLocks noGrp="1"/>
          </p:cNvSpPr>
          <p:nvPr>
            <p:ph type="title" hasCustomPrompt="1"/>
          </p:nvPr>
        </p:nvSpPr>
        <p:spPr>
          <a:xfrm>
            <a:off x="450669" y="395309"/>
            <a:ext cx="6903720" cy="1325563"/>
          </a:xfrm>
          <a:solidFill>
            <a:schemeClr val="accent2"/>
          </a:solidFill>
        </p:spPr>
        <p:txBody>
          <a:bodyPr>
            <a:normAutofit/>
          </a:bodyPr>
          <a:lstStyle>
            <a:lvl1pPr>
              <a:defRPr sz="3200">
                <a:solidFill>
                  <a:schemeClr val="bg1"/>
                </a:solidFill>
              </a:defRPr>
            </a:lvl1pPr>
          </a:lstStyle>
          <a:p>
            <a:r>
              <a:rPr lang="da-DK"/>
              <a:t>KLIK FOR AT REDIGERE TITELTYPOGRAFIEN I MASTEREN</a:t>
            </a:r>
          </a:p>
        </p:txBody>
      </p:sp>
      <p:pic>
        <p:nvPicPr>
          <p:cNvPr id="7" name="Billede 6">
            <a:extLst>
              <a:ext uri="{FF2B5EF4-FFF2-40B4-BE49-F238E27FC236}">
                <a16:creationId xmlns:a16="http://schemas.microsoft.com/office/drawing/2014/main" id="{512049AD-B8FB-42BE-AA99-8A078CE321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3688" y="6159798"/>
            <a:ext cx="1444622" cy="605786"/>
          </a:xfrm>
          <a:prstGeom prst="rect">
            <a:avLst/>
          </a:prstGeom>
        </p:spPr>
      </p:pic>
    </p:spTree>
    <p:extLst>
      <p:ext uri="{BB962C8B-B14F-4D97-AF65-F5344CB8AC3E}">
        <p14:creationId xmlns:p14="http://schemas.microsoft.com/office/powerpoint/2010/main" val="341602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2227404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p:txBody>
          <a:bodyPr/>
          <a:lstStyle/>
          <a:p>
            <a:r>
              <a:rPr lang="en-US"/>
              <a:t>Klik for at redigere i masteren</a:t>
            </a:r>
            <a:endParaRPr lang="da-DK"/>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9" name="Pladsholder til dato 8">
            <a:extLst>
              <a:ext uri="{FF2B5EF4-FFF2-40B4-BE49-F238E27FC236}">
                <a16:creationId xmlns:a16="http://schemas.microsoft.com/office/drawing/2014/main" id="{F3E685C6-1980-454C-8EA8-2A725DD8566E}"/>
              </a:ext>
            </a:extLst>
          </p:cNvPr>
          <p:cNvSpPr>
            <a:spLocks noGrp="1"/>
          </p:cNvSpPr>
          <p:nvPr>
            <p:ph type="dt" sz="half" idx="10"/>
          </p:nvPr>
        </p:nvSpPr>
        <p:spPr/>
        <p:txBody>
          <a:bodyPr/>
          <a:lstStyle/>
          <a:p>
            <a:fld id="{6E2D5BC8-B1B9-8E49-9EC1-FE1BAE0A00AC}" type="datetime1">
              <a:rPr lang="da-DK" smtClean="0"/>
              <a:t>17.04.2024</a:t>
            </a:fld>
            <a:endParaRPr lang="da-DK"/>
          </a:p>
        </p:txBody>
      </p:sp>
      <p:sp>
        <p:nvSpPr>
          <p:cNvPr id="10" name="Pladsholder til sidefod 9">
            <a:extLst>
              <a:ext uri="{FF2B5EF4-FFF2-40B4-BE49-F238E27FC236}">
                <a16:creationId xmlns:a16="http://schemas.microsoft.com/office/drawing/2014/main" id="{613EA803-0AEE-49DC-9393-FDAAB190D783}"/>
              </a:ext>
            </a:extLst>
          </p:cNvPr>
          <p:cNvSpPr>
            <a:spLocks noGrp="1"/>
          </p:cNvSpPr>
          <p:nvPr>
            <p:ph type="ftr" sz="quarter" idx="11"/>
          </p:nvPr>
        </p:nvSpPr>
        <p:spPr/>
        <p:txBody>
          <a:bodyPr/>
          <a:lstStyle/>
          <a:p>
            <a:r>
              <a:rPr lang="da-DK"/>
              <a:t>// FÅ HJÆLP PÅ 70 11 18 10 / www.ludomani.dk</a:t>
            </a:r>
          </a:p>
        </p:txBody>
      </p:sp>
      <p:sp>
        <p:nvSpPr>
          <p:cNvPr id="11" name="Pladsholder til slidenummer 10">
            <a:extLst>
              <a:ext uri="{FF2B5EF4-FFF2-40B4-BE49-F238E27FC236}">
                <a16:creationId xmlns:a16="http://schemas.microsoft.com/office/drawing/2014/main" id="{F6AD3381-1D47-4FB9-B1BF-E9551C418F26}"/>
              </a:ext>
            </a:extLst>
          </p:cNvPr>
          <p:cNvSpPr>
            <a:spLocks noGrp="1"/>
          </p:cNvSpPr>
          <p:nvPr>
            <p:ph type="sldNum" sz="quarter" idx="12"/>
          </p:nvPr>
        </p:nvSpPr>
        <p:spPr/>
        <p:txBody>
          <a:bodyPr/>
          <a:lstStyle/>
          <a:p>
            <a:fld id="{7F0D5D41-14F5-4A61-B29B-01D7869A32AF}" type="slidenum">
              <a:rPr lang="da-DK" smtClean="0"/>
              <a:pPr/>
              <a:t>‹#›</a:t>
            </a:fld>
            <a:endParaRPr lang="da-DK"/>
          </a:p>
        </p:txBody>
      </p:sp>
    </p:spTree>
    <p:extLst>
      <p:ext uri="{BB962C8B-B14F-4D97-AF65-F5344CB8AC3E}">
        <p14:creationId xmlns:p14="http://schemas.microsoft.com/office/powerpoint/2010/main" val="331801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soverskrift_orang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2CDFD15-222F-409B-9788-05B78DEDA884}"/>
              </a:ext>
            </a:extLst>
          </p:cNvPr>
          <p:cNvGraphicFramePr>
            <a:graphicFrameLocks noChangeAspect="1"/>
          </p:cNvGraphicFramePr>
          <p:nvPr userDrawn="1">
            <p:custDataLst>
              <p:tags r:id="rId1"/>
            </p:custDataLst>
            <p:extLst>
              <p:ext uri="{D42A27DB-BD31-4B8C-83A1-F6EECF244321}">
                <p14:modId xmlns:p14="http://schemas.microsoft.com/office/powerpoint/2010/main" val="543017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42CDFD15-222F-409B-9788-05B78DEDA8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B6071A28-F674-4D02-97FD-6499987B435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4400" b="0" i="0" baseline="0">
              <a:latin typeface="Arial" panose="020B0604020202020204" pitchFamily="34" charset="0"/>
              <a:ea typeface="+mj-ea"/>
              <a:cs typeface="+mj-cs"/>
              <a:sym typeface="Arial" panose="020B0604020202020204" pitchFamily="34" charset="0"/>
            </a:endParaRPr>
          </a:p>
        </p:txBody>
      </p:sp>
      <p:sp>
        <p:nvSpPr>
          <p:cNvPr id="9" name="Rektangel 8">
            <a:extLst>
              <a:ext uri="{FF2B5EF4-FFF2-40B4-BE49-F238E27FC236}">
                <a16:creationId xmlns:a16="http://schemas.microsoft.com/office/drawing/2014/main" id="{2FF04DCF-3A39-4D16-B4F4-43054A310E75}"/>
              </a:ext>
            </a:extLst>
          </p:cNvPr>
          <p:cNvSpPr/>
          <p:nvPr userDrawn="1"/>
        </p:nvSpPr>
        <p:spPr bwMode="gray">
          <a:xfrm>
            <a:off x="0" y="0"/>
            <a:ext cx="12192000" cy="6008688"/>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D02674F-878B-4E0B-A573-3262C7CBD44A}"/>
              </a:ext>
            </a:extLst>
          </p:cNvPr>
          <p:cNvSpPr>
            <a:spLocks noGrp="1"/>
          </p:cNvSpPr>
          <p:nvPr>
            <p:ph type="title"/>
          </p:nvPr>
        </p:nvSpPr>
        <p:spPr>
          <a:xfrm>
            <a:off x="1376624" y="1896449"/>
            <a:ext cx="9970826" cy="1218795"/>
          </a:xfrm>
        </p:spPr>
        <p:txBody>
          <a:bodyPr wrap="square" anchor="t">
            <a:noAutofit/>
          </a:bodyPr>
          <a:lstStyle>
            <a:lvl1pPr>
              <a:defRPr sz="4400">
                <a:solidFill>
                  <a:schemeClr val="bg1"/>
                </a:solidFill>
              </a:defRPr>
            </a:lvl1pPr>
          </a:lstStyle>
          <a:p>
            <a:r>
              <a:rPr lang="en-US"/>
              <a:t>Klik for at redigere i masteren</a:t>
            </a:r>
            <a:endParaRPr lang="da-DK"/>
          </a:p>
        </p:txBody>
      </p:sp>
      <p:sp>
        <p:nvSpPr>
          <p:cNvPr id="3" name="Pladsholder til tekst 2">
            <a:extLst>
              <a:ext uri="{FF2B5EF4-FFF2-40B4-BE49-F238E27FC236}">
                <a16:creationId xmlns:a16="http://schemas.microsoft.com/office/drawing/2014/main" id="{71DC4551-67A0-4B72-95D6-1299DBC80907}"/>
              </a:ext>
            </a:extLst>
          </p:cNvPr>
          <p:cNvSpPr>
            <a:spLocks noGrp="1"/>
          </p:cNvSpPr>
          <p:nvPr>
            <p:ph type="body" idx="1"/>
          </p:nvPr>
        </p:nvSpPr>
        <p:spPr>
          <a:xfrm>
            <a:off x="1376624" y="3361733"/>
            <a:ext cx="9970826" cy="307777"/>
          </a:xfrm>
        </p:spPr>
        <p:txBody>
          <a:bodyPr wrap="square">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 for at redigere teksttypografierne i masteren</a:t>
            </a:r>
          </a:p>
        </p:txBody>
      </p:sp>
      <p:sp>
        <p:nvSpPr>
          <p:cNvPr id="4" name="Pladsholder til dato 3">
            <a:extLst>
              <a:ext uri="{FF2B5EF4-FFF2-40B4-BE49-F238E27FC236}">
                <a16:creationId xmlns:a16="http://schemas.microsoft.com/office/drawing/2014/main" id="{880AF9B6-61BB-44A3-89CA-DDD8526F9600}"/>
              </a:ext>
            </a:extLst>
          </p:cNvPr>
          <p:cNvSpPr>
            <a:spLocks noGrp="1"/>
          </p:cNvSpPr>
          <p:nvPr>
            <p:ph type="dt" sz="half" idx="10"/>
          </p:nvPr>
        </p:nvSpPr>
        <p:spPr/>
        <p:txBody>
          <a:bodyPr/>
          <a:lstStyle/>
          <a:p>
            <a:fld id="{A42A72A1-1D02-7946-B697-2784B603B572}" type="datetime1">
              <a:rPr lang="da-DK" smtClean="0"/>
              <a:t>17.04.2024</a:t>
            </a:fld>
            <a:endParaRPr lang="da-DK"/>
          </a:p>
        </p:txBody>
      </p:sp>
      <p:sp>
        <p:nvSpPr>
          <p:cNvPr id="5" name="Pladsholder til sidefod 4">
            <a:extLst>
              <a:ext uri="{FF2B5EF4-FFF2-40B4-BE49-F238E27FC236}">
                <a16:creationId xmlns:a16="http://schemas.microsoft.com/office/drawing/2014/main" id="{30F706C9-A0B9-4750-9C77-3676AA1E9F10}"/>
              </a:ext>
            </a:extLst>
          </p:cNvPr>
          <p:cNvSpPr>
            <a:spLocks noGrp="1"/>
          </p:cNvSpPr>
          <p:nvPr>
            <p:ph type="ftr" sz="quarter" idx="11"/>
          </p:nvPr>
        </p:nvSpPr>
        <p:spPr/>
        <p:txBody>
          <a:bodyPr/>
          <a:lstStyle/>
          <a:p>
            <a:r>
              <a:rPr lang="da-DK"/>
              <a:t>// FÅ HJÆLP PÅ 70 11 18 10 / www.ludomani.dk</a:t>
            </a:r>
          </a:p>
        </p:txBody>
      </p:sp>
      <p:sp>
        <p:nvSpPr>
          <p:cNvPr id="6"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p:txBody>
          <a:bodyPr/>
          <a:lstStyle/>
          <a:p>
            <a:fld id="{7F0D5D41-14F5-4A61-B29B-01D7869A32AF}" type="slidenum">
              <a:rPr lang="da-DK" smtClean="0"/>
              <a:t>‹#›</a:t>
            </a:fld>
            <a:endParaRPr lang="da-DK"/>
          </a:p>
        </p:txBody>
      </p:sp>
      <p:sp>
        <p:nvSpPr>
          <p:cNvPr id="13" name="Pladsholder til tekst 19">
            <a:extLst>
              <a:ext uri="{FF2B5EF4-FFF2-40B4-BE49-F238E27FC236}">
                <a16:creationId xmlns:a16="http://schemas.microsoft.com/office/drawing/2014/main" id="{F568652E-FCFA-4E02-B465-C65E5989C100}"/>
              </a:ext>
            </a:extLst>
          </p:cNvPr>
          <p:cNvSpPr txBox="1">
            <a:spLocks/>
          </p:cNvSpPr>
          <p:nvPr userDrawn="1"/>
        </p:nvSpPr>
        <p:spPr>
          <a:xfrm>
            <a:off x="744766" y="1823879"/>
            <a:ext cx="426399" cy="830997"/>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77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355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541338"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5400">
                <a:solidFill>
                  <a:schemeClr val="accent1"/>
                </a:solidFill>
              </a:rPr>
              <a:t>//</a:t>
            </a:r>
          </a:p>
        </p:txBody>
      </p:sp>
    </p:spTree>
    <p:extLst>
      <p:ext uri="{BB962C8B-B14F-4D97-AF65-F5344CB8AC3E}">
        <p14:creationId xmlns:p14="http://schemas.microsoft.com/office/powerpoint/2010/main" val="166420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snitsoverskrift_bl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2CDFD15-222F-409B-9788-05B78DEDA884}"/>
              </a:ext>
            </a:extLst>
          </p:cNvPr>
          <p:cNvGraphicFramePr>
            <a:graphicFrameLocks noChangeAspect="1"/>
          </p:cNvGraphicFramePr>
          <p:nvPr userDrawn="1">
            <p:custDataLst>
              <p:tags r:id="rId1"/>
            </p:custDataLst>
            <p:extLst>
              <p:ext uri="{D42A27DB-BD31-4B8C-83A1-F6EECF244321}">
                <p14:modId xmlns:p14="http://schemas.microsoft.com/office/powerpoint/2010/main" val="2807451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42CDFD15-222F-409B-9788-05B78DEDA8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B6071A28-F674-4D02-97FD-6499987B435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4400" b="0" i="0" baseline="0">
              <a:latin typeface="Arial" panose="020B0604020202020204" pitchFamily="34" charset="0"/>
              <a:ea typeface="+mj-ea"/>
              <a:cs typeface="+mj-cs"/>
              <a:sym typeface="Arial" panose="020B0604020202020204" pitchFamily="34" charset="0"/>
            </a:endParaRPr>
          </a:p>
        </p:txBody>
      </p:sp>
      <p:sp>
        <p:nvSpPr>
          <p:cNvPr id="9" name="Rektangel 8">
            <a:extLst>
              <a:ext uri="{FF2B5EF4-FFF2-40B4-BE49-F238E27FC236}">
                <a16:creationId xmlns:a16="http://schemas.microsoft.com/office/drawing/2014/main" id="{2FF04DCF-3A39-4D16-B4F4-43054A310E75}"/>
              </a:ext>
            </a:extLst>
          </p:cNvPr>
          <p:cNvSpPr/>
          <p:nvPr userDrawn="1"/>
        </p:nvSpPr>
        <p:spPr bwMode="gray">
          <a:xfrm>
            <a:off x="0" y="0"/>
            <a:ext cx="12192000" cy="6008688"/>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D02674F-878B-4E0B-A573-3262C7CBD44A}"/>
              </a:ext>
            </a:extLst>
          </p:cNvPr>
          <p:cNvSpPr>
            <a:spLocks noGrp="1"/>
          </p:cNvSpPr>
          <p:nvPr>
            <p:ph type="title"/>
          </p:nvPr>
        </p:nvSpPr>
        <p:spPr>
          <a:xfrm>
            <a:off x="1376624" y="1896449"/>
            <a:ext cx="9970826" cy="1218795"/>
          </a:xfrm>
        </p:spPr>
        <p:txBody>
          <a:bodyPr wrap="square" anchor="t">
            <a:noAutofit/>
          </a:bodyPr>
          <a:lstStyle>
            <a:lvl1pPr>
              <a:defRPr sz="4400">
                <a:solidFill>
                  <a:schemeClr val="bg1"/>
                </a:solidFill>
              </a:defRPr>
            </a:lvl1pPr>
          </a:lstStyle>
          <a:p>
            <a:r>
              <a:rPr lang="en-US"/>
              <a:t>Klik for at redigere i masteren</a:t>
            </a:r>
            <a:endParaRPr lang="da-DK"/>
          </a:p>
        </p:txBody>
      </p:sp>
      <p:sp>
        <p:nvSpPr>
          <p:cNvPr id="3" name="Pladsholder til tekst 2">
            <a:extLst>
              <a:ext uri="{FF2B5EF4-FFF2-40B4-BE49-F238E27FC236}">
                <a16:creationId xmlns:a16="http://schemas.microsoft.com/office/drawing/2014/main" id="{71DC4551-67A0-4B72-95D6-1299DBC80907}"/>
              </a:ext>
            </a:extLst>
          </p:cNvPr>
          <p:cNvSpPr>
            <a:spLocks noGrp="1"/>
          </p:cNvSpPr>
          <p:nvPr>
            <p:ph type="body" idx="1"/>
          </p:nvPr>
        </p:nvSpPr>
        <p:spPr>
          <a:xfrm>
            <a:off x="1376624" y="3361733"/>
            <a:ext cx="9970826" cy="307777"/>
          </a:xfrm>
        </p:spPr>
        <p:txBody>
          <a:bodyPr wrap="square">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 for at redigere teksttypografierne i masteren</a:t>
            </a:r>
          </a:p>
        </p:txBody>
      </p:sp>
      <p:sp>
        <p:nvSpPr>
          <p:cNvPr id="4" name="Pladsholder til dato 3">
            <a:extLst>
              <a:ext uri="{FF2B5EF4-FFF2-40B4-BE49-F238E27FC236}">
                <a16:creationId xmlns:a16="http://schemas.microsoft.com/office/drawing/2014/main" id="{880AF9B6-61BB-44A3-89CA-DDD8526F9600}"/>
              </a:ext>
            </a:extLst>
          </p:cNvPr>
          <p:cNvSpPr>
            <a:spLocks noGrp="1"/>
          </p:cNvSpPr>
          <p:nvPr>
            <p:ph type="dt" sz="half" idx="10"/>
          </p:nvPr>
        </p:nvSpPr>
        <p:spPr/>
        <p:txBody>
          <a:bodyPr/>
          <a:lstStyle/>
          <a:p>
            <a:fld id="{EDED1FBB-9679-184E-BDB5-27D33491D0BB}" type="datetime1">
              <a:rPr lang="da-DK" smtClean="0"/>
              <a:t>17.04.2024</a:t>
            </a:fld>
            <a:endParaRPr lang="da-DK"/>
          </a:p>
        </p:txBody>
      </p:sp>
      <p:sp>
        <p:nvSpPr>
          <p:cNvPr id="5" name="Pladsholder til sidefod 4">
            <a:extLst>
              <a:ext uri="{FF2B5EF4-FFF2-40B4-BE49-F238E27FC236}">
                <a16:creationId xmlns:a16="http://schemas.microsoft.com/office/drawing/2014/main" id="{30F706C9-A0B9-4750-9C77-3676AA1E9F10}"/>
              </a:ext>
            </a:extLst>
          </p:cNvPr>
          <p:cNvSpPr>
            <a:spLocks noGrp="1"/>
          </p:cNvSpPr>
          <p:nvPr>
            <p:ph type="ftr" sz="quarter" idx="11"/>
          </p:nvPr>
        </p:nvSpPr>
        <p:spPr/>
        <p:txBody>
          <a:bodyPr/>
          <a:lstStyle/>
          <a:p>
            <a:r>
              <a:rPr lang="da-DK"/>
              <a:t>// FÅ HJÆLP PÅ 70 11 18 10 / www.ludomani.dk</a:t>
            </a:r>
          </a:p>
        </p:txBody>
      </p:sp>
      <p:sp>
        <p:nvSpPr>
          <p:cNvPr id="6"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p:txBody>
          <a:bodyPr/>
          <a:lstStyle/>
          <a:p>
            <a:fld id="{7F0D5D41-14F5-4A61-B29B-01D7869A32AF}" type="slidenum">
              <a:rPr lang="da-DK" smtClean="0"/>
              <a:t>‹#›</a:t>
            </a:fld>
            <a:endParaRPr lang="da-DK"/>
          </a:p>
        </p:txBody>
      </p:sp>
      <p:sp>
        <p:nvSpPr>
          <p:cNvPr id="13" name="Pladsholder til tekst 19">
            <a:extLst>
              <a:ext uri="{FF2B5EF4-FFF2-40B4-BE49-F238E27FC236}">
                <a16:creationId xmlns:a16="http://schemas.microsoft.com/office/drawing/2014/main" id="{F568652E-FCFA-4E02-B465-C65E5989C100}"/>
              </a:ext>
            </a:extLst>
          </p:cNvPr>
          <p:cNvSpPr txBox="1">
            <a:spLocks/>
          </p:cNvSpPr>
          <p:nvPr userDrawn="1"/>
        </p:nvSpPr>
        <p:spPr>
          <a:xfrm>
            <a:off x="744766" y="1823879"/>
            <a:ext cx="426399" cy="830997"/>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77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355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541338"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5400">
                <a:solidFill>
                  <a:schemeClr val="accent2"/>
                </a:solidFill>
              </a:rPr>
              <a:t>//</a:t>
            </a:r>
          </a:p>
        </p:txBody>
      </p:sp>
    </p:spTree>
    <p:extLst>
      <p:ext uri="{BB962C8B-B14F-4D97-AF65-F5344CB8AC3E}">
        <p14:creationId xmlns:p14="http://schemas.microsoft.com/office/powerpoint/2010/main" val="1386819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snitsoverskrift_gr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2CDFD15-222F-409B-9788-05B78DEDA884}"/>
              </a:ext>
            </a:extLst>
          </p:cNvPr>
          <p:cNvGraphicFramePr>
            <a:graphicFrameLocks noChangeAspect="1"/>
          </p:cNvGraphicFramePr>
          <p:nvPr userDrawn="1">
            <p:custDataLst>
              <p:tags r:id="rId1"/>
            </p:custDataLst>
            <p:extLst>
              <p:ext uri="{D42A27DB-BD31-4B8C-83A1-F6EECF244321}">
                <p14:modId xmlns:p14="http://schemas.microsoft.com/office/powerpoint/2010/main" val="3499356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42CDFD15-222F-409B-9788-05B78DEDA8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B6071A28-F674-4D02-97FD-6499987B435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4400" b="0" i="0" baseline="0">
              <a:latin typeface="Arial" panose="020B0604020202020204" pitchFamily="34" charset="0"/>
              <a:ea typeface="+mj-ea"/>
              <a:cs typeface="+mj-cs"/>
              <a:sym typeface="Arial" panose="020B0604020202020204" pitchFamily="34" charset="0"/>
            </a:endParaRPr>
          </a:p>
        </p:txBody>
      </p:sp>
      <p:sp>
        <p:nvSpPr>
          <p:cNvPr id="9" name="Rektangel 8">
            <a:extLst>
              <a:ext uri="{FF2B5EF4-FFF2-40B4-BE49-F238E27FC236}">
                <a16:creationId xmlns:a16="http://schemas.microsoft.com/office/drawing/2014/main" id="{2FF04DCF-3A39-4D16-B4F4-43054A310E75}"/>
              </a:ext>
            </a:extLst>
          </p:cNvPr>
          <p:cNvSpPr/>
          <p:nvPr userDrawn="1"/>
        </p:nvSpPr>
        <p:spPr bwMode="gray">
          <a:xfrm>
            <a:off x="0" y="0"/>
            <a:ext cx="12192000" cy="6008688"/>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D02674F-878B-4E0B-A573-3262C7CBD44A}"/>
              </a:ext>
            </a:extLst>
          </p:cNvPr>
          <p:cNvSpPr>
            <a:spLocks noGrp="1"/>
          </p:cNvSpPr>
          <p:nvPr>
            <p:ph type="title"/>
          </p:nvPr>
        </p:nvSpPr>
        <p:spPr>
          <a:xfrm>
            <a:off x="1376624" y="1896449"/>
            <a:ext cx="9970826" cy="1218795"/>
          </a:xfrm>
        </p:spPr>
        <p:txBody>
          <a:bodyPr wrap="square" anchor="t">
            <a:noAutofit/>
          </a:bodyPr>
          <a:lstStyle>
            <a:lvl1pPr>
              <a:defRPr sz="4400">
                <a:solidFill>
                  <a:schemeClr val="accent4"/>
                </a:solidFill>
              </a:defRPr>
            </a:lvl1pPr>
          </a:lstStyle>
          <a:p>
            <a:r>
              <a:rPr lang="en-US"/>
              <a:t>Klik for at redigere i masteren</a:t>
            </a:r>
            <a:endParaRPr lang="da-DK"/>
          </a:p>
        </p:txBody>
      </p:sp>
      <p:sp>
        <p:nvSpPr>
          <p:cNvPr id="3" name="Pladsholder til tekst 2">
            <a:extLst>
              <a:ext uri="{FF2B5EF4-FFF2-40B4-BE49-F238E27FC236}">
                <a16:creationId xmlns:a16="http://schemas.microsoft.com/office/drawing/2014/main" id="{71DC4551-67A0-4B72-95D6-1299DBC80907}"/>
              </a:ext>
            </a:extLst>
          </p:cNvPr>
          <p:cNvSpPr>
            <a:spLocks noGrp="1"/>
          </p:cNvSpPr>
          <p:nvPr>
            <p:ph type="body" idx="1"/>
          </p:nvPr>
        </p:nvSpPr>
        <p:spPr>
          <a:xfrm>
            <a:off x="1376624" y="3361733"/>
            <a:ext cx="9970826" cy="307777"/>
          </a:xfrm>
        </p:spPr>
        <p:txBody>
          <a:bodyPr wrap="square">
            <a:spAutoFit/>
          </a:bodyPr>
          <a:lstStyle>
            <a:lvl1pPr marL="0" indent="0">
              <a:buNone/>
              <a:defRPr sz="20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 for at redigere teksttypografierne i masteren</a:t>
            </a:r>
          </a:p>
        </p:txBody>
      </p:sp>
      <p:sp>
        <p:nvSpPr>
          <p:cNvPr id="4" name="Pladsholder til dato 3">
            <a:extLst>
              <a:ext uri="{FF2B5EF4-FFF2-40B4-BE49-F238E27FC236}">
                <a16:creationId xmlns:a16="http://schemas.microsoft.com/office/drawing/2014/main" id="{880AF9B6-61BB-44A3-89CA-DDD8526F9600}"/>
              </a:ext>
            </a:extLst>
          </p:cNvPr>
          <p:cNvSpPr>
            <a:spLocks noGrp="1"/>
          </p:cNvSpPr>
          <p:nvPr>
            <p:ph type="dt" sz="half" idx="10"/>
          </p:nvPr>
        </p:nvSpPr>
        <p:spPr/>
        <p:txBody>
          <a:bodyPr/>
          <a:lstStyle/>
          <a:p>
            <a:fld id="{2ED46722-88A8-B441-B1B4-EDF95BD74415}" type="datetime1">
              <a:rPr lang="da-DK" smtClean="0"/>
              <a:t>17.04.2024</a:t>
            </a:fld>
            <a:endParaRPr lang="da-DK"/>
          </a:p>
        </p:txBody>
      </p:sp>
      <p:sp>
        <p:nvSpPr>
          <p:cNvPr id="5" name="Pladsholder til sidefod 4">
            <a:extLst>
              <a:ext uri="{FF2B5EF4-FFF2-40B4-BE49-F238E27FC236}">
                <a16:creationId xmlns:a16="http://schemas.microsoft.com/office/drawing/2014/main" id="{30F706C9-A0B9-4750-9C77-3676AA1E9F10}"/>
              </a:ext>
            </a:extLst>
          </p:cNvPr>
          <p:cNvSpPr>
            <a:spLocks noGrp="1"/>
          </p:cNvSpPr>
          <p:nvPr>
            <p:ph type="ftr" sz="quarter" idx="11"/>
          </p:nvPr>
        </p:nvSpPr>
        <p:spPr/>
        <p:txBody>
          <a:bodyPr/>
          <a:lstStyle/>
          <a:p>
            <a:r>
              <a:rPr lang="da-DK"/>
              <a:t>// FÅ HJÆLP PÅ 70 11 18 10 / www.ludomani.dk</a:t>
            </a:r>
          </a:p>
        </p:txBody>
      </p:sp>
      <p:sp>
        <p:nvSpPr>
          <p:cNvPr id="6"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p:txBody>
          <a:bodyPr/>
          <a:lstStyle/>
          <a:p>
            <a:fld id="{7F0D5D41-14F5-4A61-B29B-01D7869A32AF}" type="slidenum">
              <a:rPr lang="da-DK" smtClean="0"/>
              <a:t>‹#›</a:t>
            </a:fld>
            <a:endParaRPr lang="da-DK"/>
          </a:p>
        </p:txBody>
      </p:sp>
      <p:sp>
        <p:nvSpPr>
          <p:cNvPr id="13" name="Pladsholder til tekst 19">
            <a:extLst>
              <a:ext uri="{FF2B5EF4-FFF2-40B4-BE49-F238E27FC236}">
                <a16:creationId xmlns:a16="http://schemas.microsoft.com/office/drawing/2014/main" id="{F568652E-FCFA-4E02-B465-C65E5989C100}"/>
              </a:ext>
            </a:extLst>
          </p:cNvPr>
          <p:cNvSpPr txBox="1">
            <a:spLocks/>
          </p:cNvSpPr>
          <p:nvPr userDrawn="1"/>
        </p:nvSpPr>
        <p:spPr>
          <a:xfrm>
            <a:off x="744766" y="1823879"/>
            <a:ext cx="426399" cy="830997"/>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77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355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541338"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5400">
                <a:solidFill>
                  <a:schemeClr val="accent2"/>
                </a:solidFill>
              </a:rPr>
              <a:t>//</a:t>
            </a:r>
          </a:p>
        </p:txBody>
      </p:sp>
    </p:spTree>
    <p:extLst>
      <p:ext uri="{BB962C8B-B14F-4D97-AF65-F5344CB8AC3E}">
        <p14:creationId xmlns:p14="http://schemas.microsoft.com/office/powerpoint/2010/main" val="2879742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llede med tekst_bl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933563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458788"/>
            <a:ext cx="5426076" cy="1329595"/>
          </a:xfrm>
        </p:spPr>
        <p:txBody>
          <a:bodyPr>
            <a:noAutofit/>
          </a:bodyPr>
          <a:lstStyle>
            <a:lvl1pPr>
              <a:defRPr>
                <a:solidFill>
                  <a:schemeClr val="bg1"/>
                </a:solidFill>
              </a:defRPr>
            </a:lvl1pPr>
          </a:lstStyle>
          <a:p>
            <a:r>
              <a:rPr lang="en-US"/>
              <a:t>Klik for at redigere i masteren</a:t>
            </a:r>
            <a:endParaRPr lang="da-DK"/>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a:xfrm>
            <a:off x="6430962" y="2074797"/>
            <a:ext cx="5426076" cy="2154436"/>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10" name="Pladsholder til billede 9">
            <a:extLst>
              <a:ext uri="{FF2B5EF4-FFF2-40B4-BE49-F238E27FC236}">
                <a16:creationId xmlns:a16="http://schemas.microsoft.com/office/drawing/2014/main" id="{4CB5E52F-26D5-496E-9F90-02526AF82B82}"/>
              </a:ext>
            </a:extLst>
          </p:cNvPr>
          <p:cNvSpPr>
            <a:spLocks noGrp="1"/>
          </p:cNvSpPr>
          <p:nvPr>
            <p:ph type="pic" sz="quarter" idx="13"/>
          </p:nvPr>
        </p:nvSpPr>
        <p:spPr>
          <a:xfrm>
            <a:off x="0" y="0"/>
            <a:ext cx="6096000" cy="6858000"/>
          </a:xfrm>
        </p:spPr>
        <p:txBody>
          <a:bodyPr/>
          <a:lstStyle/>
          <a:p>
            <a:r>
              <a:rPr lang="en-US"/>
              <a:t>Træk billede til pladsholder, eller klik på symbol for at tilføje</a:t>
            </a:r>
            <a:endParaRPr lang="en-GB"/>
          </a:p>
        </p:txBody>
      </p:sp>
      <p:sp>
        <p:nvSpPr>
          <p:cNvPr id="20" name="Pladsholder til sidefod 23">
            <a:extLst>
              <a:ext uri="{FF2B5EF4-FFF2-40B4-BE49-F238E27FC236}">
                <a16:creationId xmlns:a16="http://schemas.microsoft.com/office/drawing/2014/main" id="{BB448210-66D2-4E51-B77B-A45BF4D8240F}"/>
              </a:ext>
            </a:extLst>
          </p:cNvPr>
          <p:cNvSpPr>
            <a:spLocks noGrp="1"/>
          </p:cNvSpPr>
          <p:nvPr>
            <p:ph type="ftr" sz="quarter" idx="15"/>
          </p:nvPr>
        </p:nvSpPr>
        <p:spPr>
          <a:xfrm>
            <a:off x="6019800" y="6341225"/>
            <a:ext cx="4114800" cy="184666"/>
          </a:xfrm>
        </p:spPr>
        <p:txBody>
          <a:bodyPr/>
          <a:lstStyle>
            <a:lvl1pPr>
              <a:defRPr>
                <a:solidFill>
                  <a:schemeClr val="bg1"/>
                </a:solidFill>
              </a:defRPr>
            </a:lvl1pPr>
          </a:lstStyle>
          <a:p>
            <a:r>
              <a:rPr lang="da-DK"/>
              <a:t>// FÅ HJÆLP PÅ 70 11 18 10 / www.ludomani.dk</a:t>
            </a:r>
          </a:p>
        </p:txBody>
      </p:sp>
      <p:pic>
        <p:nvPicPr>
          <p:cNvPr id="14" name="Billede 13">
            <a:extLst>
              <a:ext uri="{FF2B5EF4-FFF2-40B4-BE49-F238E27FC236}">
                <a16:creationId xmlns:a16="http://schemas.microsoft.com/office/drawing/2014/main" id="{947FD359-1928-4559-A607-0A294CCDC81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110" r="37109" b="38831"/>
          <a:stretch/>
        </p:blipFill>
        <p:spPr>
          <a:xfrm>
            <a:off x="11437821" y="6225403"/>
            <a:ext cx="418422" cy="416311"/>
          </a:xfrm>
          <a:prstGeom prst="rect">
            <a:avLst/>
          </a:prstGeom>
        </p:spPr>
      </p:pic>
      <p:sp>
        <p:nvSpPr>
          <p:cNvPr id="12"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a:xfrm>
            <a:off x="334963" y="6341225"/>
            <a:ext cx="2743200" cy="184666"/>
          </a:xfrm>
        </p:spPr>
        <p:txBody>
          <a:bodyPr/>
          <a:lstStyle/>
          <a:p>
            <a:fld id="{7F0D5D41-14F5-4A61-B29B-01D7869A32AF}" type="slidenum">
              <a:rPr lang="da-DK" smtClean="0"/>
              <a:t>‹#›</a:t>
            </a:fld>
            <a:endParaRPr lang="da-DK"/>
          </a:p>
        </p:txBody>
      </p:sp>
    </p:spTree>
    <p:extLst>
      <p:ext uri="{BB962C8B-B14F-4D97-AF65-F5344CB8AC3E}">
        <p14:creationId xmlns:p14="http://schemas.microsoft.com/office/powerpoint/2010/main" val="3959114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lede med tekst_orang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119973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458788"/>
            <a:ext cx="5426076" cy="1329595"/>
          </a:xfrm>
        </p:spPr>
        <p:txBody>
          <a:bodyPr>
            <a:noAutofit/>
          </a:bodyPr>
          <a:lstStyle>
            <a:lvl1pPr>
              <a:defRPr>
                <a:solidFill>
                  <a:schemeClr val="bg1"/>
                </a:solidFill>
              </a:defRPr>
            </a:lvl1pPr>
          </a:lstStyle>
          <a:p>
            <a:r>
              <a:rPr lang="en-US"/>
              <a:t>Klik for at redigere i masteren</a:t>
            </a:r>
            <a:endParaRPr lang="da-DK"/>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a:xfrm>
            <a:off x="6430962" y="2074797"/>
            <a:ext cx="5426076" cy="2154436"/>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10" name="Pladsholder til billede 9">
            <a:extLst>
              <a:ext uri="{FF2B5EF4-FFF2-40B4-BE49-F238E27FC236}">
                <a16:creationId xmlns:a16="http://schemas.microsoft.com/office/drawing/2014/main" id="{4CB5E52F-26D5-496E-9F90-02526AF82B82}"/>
              </a:ext>
            </a:extLst>
          </p:cNvPr>
          <p:cNvSpPr>
            <a:spLocks noGrp="1"/>
          </p:cNvSpPr>
          <p:nvPr>
            <p:ph type="pic" sz="quarter" idx="13"/>
          </p:nvPr>
        </p:nvSpPr>
        <p:spPr>
          <a:xfrm>
            <a:off x="0" y="0"/>
            <a:ext cx="6096000" cy="6858000"/>
          </a:xfrm>
        </p:spPr>
        <p:txBody>
          <a:bodyPr/>
          <a:lstStyle/>
          <a:p>
            <a:r>
              <a:rPr lang="en-US"/>
              <a:t>Træk billede til pladsholder, eller klik på symbol for at tilføje</a:t>
            </a:r>
            <a:endParaRPr lang="en-GB"/>
          </a:p>
        </p:txBody>
      </p:sp>
      <p:sp>
        <p:nvSpPr>
          <p:cNvPr id="29" name="Pladsholder til sidefod 28">
            <a:extLst>
              <a:ext uri="{FF2B5EF4-FFF2-40B4-BE49-F238E27FC236}">
                <a16:creationId xmlns:a16="http://schemas.microsoft.com/office/drawing/2014/main" id="{185BCA04-8A69-4D03-8344-66C525F6320F}"/>
              </a:ext>
            </a:extLst>
          </p:cNvPr>
          <p:cNvSpPr>
            <a:spLocks noGrp="1"/>
          </p:cNvSpPr>
          <p:nvPr>
            <p:ph type="ftr" sz="quarter" idx="15"/>
          </p:nvPr>
        </p:nvSpPr>
        <p:spPr>
          <a:xfrm>
            <a:off x="6019800" y="6341225"/>
            <a:ext cx="4114800" cy="184666"/>
          </a:xfrm>
        </p:spPr>
        <p:txBody>
          <a:bodyPr/>
          <a:lstStyle>
            <a:lvl1pPr>
              <a:defRPr>
                <a:solidFill>
                  <a:schemeClr val="bg1"/>
                </a:solidFill>
              </a:defRPr>
            </a:lvl1pPr>
          </a:lstStyle>
          <a:p>
            <a:r>
              <a:rPr lang="da-DK"/>
              <a:t>// FÅ HJÆLP PÅ 70 11 18 10 / www.ludomani.dk</a:t>
            </a:r>
          </a:p>
        </p:txBody>
      </p:sp>
      <p:pic>
        <p:nvPicPr>
          <p:cNvPr id="15" name="Billede 14">
            <a:extLst>
              <a:ext uri="{FF2B5EF4-FFF2-40B4-BE49-F238E27FC236}">
                <a16:creationId xmlns:a16="http://schemas.microsoft.com/office/drawing/2014/main" id="{67911AA9-404A-4F00-BDF2-8B793804A07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110" r="37109" b="38831"/>
          <a:stretch/>
        </p:blipFill>
        <p:spPr>
          <a:xfrm>
            <a:off x="11437821" y="6225403"/>
            <a:ext cx="418422" cy="416311"/>
          </a:xfrm>
          <a:prstGeom prst="rect">
            <a:avLst/>
          </a:prstGeom>
        </p:spPr>
      </p:pic>
      <p:sp>
        <p:nvSpPr>
          <p:cNvPr id="12"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a:xfrm>
            <a:off x="334963" y="6341225"/>
            <a:ext cx="2743200" cy="184666"/>
          </a:xfrm>
        </p:spPr>
        <p:txBody>
          <a:bodyPr/>
          <a:lstStyle/>
          <a:p>
            <a:fld id="{7F0D5D41-14F5-4A61-B29B-01D7869A32AF}" type="slidenum">
              <a:rPr lang="da-DK" smtClean="0"/>
              <a:t>‹#›</a:t>
            </a:fld>
            <a:endParaRPr lang="da-DK"/>
          </a:p>
        </p:txBody>
      </p:sp>
    </p:spTree>
    <p:extLst>
      <p:ext uri="{BB962C8B-B14F-4D97-AF65-F5344CB8AC3E}">
        <p14:creationId xmlns:p14="http://schemas.microsoft.com/office/powerpoint/2010/main" val="242024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illede med tekst_gr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251018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458788"/>
            <a:ext cx="5426076" cy="1329595"/>
          </a:xfrm>
        </p:spPr>
        <p:txBody>
          <a:bodyPr>
            <a:noAutofit/>
          </a:bodyPr>
          <a:lstStyle>
            <a:lvl1pPr>
              <a:defRPr>
                <a:solidFill>
                  <a:schemeClr val="accent4"/>
                </a:solidFill>
              </a:defRPr>
            </a:lvl1pPr>
          </a:lstStyle>
          <a:p>
            <a:r>
              <a:rPr lang="en-US"/>
              <a:t>Klik for at redigere i masteren</a:t>
            </a:r>
            <a:endParaRPr lang="da-DK"/>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a:xfrm>
            <a:off x="6430962" y="2074797"/>
            <a:ext cx="5426076" cy="2154436"/>
          </a:xfrm>
        </p:spPr>
        <p:txBody>
          <a:bodyPr>
            <a:no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10" name="Pladsholder til billede 9">
            <a:extLst>
              <a:ext uri="{FF2B5EF4-FFF2-40B4-BE49-F238E27FC236}">
                <a16:creationId xmlns:a16="http://schemas.microsoft.com/office/drawing/2014/main" id="{4CB5E52F-26D5-496E-9F90-02526AF82B82}"/>
              </a:ext>
            </a:extLst>
          </p:cNvPr>
          <p:cNvSpPr>
            <a:spLocks noGrp="1"/>
          </p:cNvSpPr>
          <p:nvPr>
            <p:ph type="pic" sz="quarter" idx="13"/>
          </p:nvPr>
        </p:nvSpPr>
        <p:spPr>
          <a:xfrm>
            <a:off x="0" y="0"/>
            <a:ext cx="6096000" cy="6858000"/>
          </a:xfrm>
        </p:spPr>
        <p:txBody>
          <a:bodyPr/>
          <a:lstStyle/>
          <a:p>
            <a:r>
              <a:rPr lang="en-US"/>
              <a:t>Træk billede til pladsholder, eller klik på symbol for at tilføje</a:t>
            </a:r>
            <a:endParaRPr lang="en-GB"/>
          </a:p>
        </p:txBody>
      </p:sp>
      <p:sp>
        <p:nvSpPr>
          <p:cNvPr id="20" name="Pladsholder til sidefod 23">
            <a:extLst>
              <a:ext uri="{FF2B5EF4-FFF2-40B4-BE49-F238E27FC236}">
                <a16:creationId xmlns:a16="http://schemas.microsoft.com/office/drawing/2014/main" id="{BB448210-66D2-4E51-B77B-A45BF4D8240F}"/>
              </a:ext>
            </a:extLst>
          </p:cNvPr>
          <p:cNvSpPr>
            <a:spLocks noGrp="1"/>
          </p:cNvSpPr>
          <p:nvPr>
            <p:ph type="ftr" sz="quarter" idx="15"/>
          </p:nvPr>
        </p:nvSpPr>
        <p:spPr>
          <a:xfrm>
            <a:off x="6019800" y="6341225"/>
            <a:ext cx="4114800" cy="184666"/>
          </a:xfrm>
        </p:spPr>
        <p:txBody>
          <a:bodyPr/>
          <a:lstStyle>
            <a:lvl1pPr>
              <a:defRPr>
                <a:solidFill>
                  <a:schemeClr val="accent5"/>
                </a:solidFill>
              </a:defRPr>
            </a:lvl1pPr>
          </a:lstStyle>
          <a:p>
            <a:r>
              <a:rPr lang="da-DK"/>
              <a:t>// FÅ HJÆLP PÅ 70 11 18 10 / www.ludomani.dk</a:t>
            </a:r>
          </a:p>
        </p:txBody>
      </p:sp>
      <p:pic>
        <p:nvPicPr>
          <p:cNvPr id="14" name="Billede 13">
            <a:extLst>
              <a:ext uri="{FF2B5EF4-FFF2-40B4-BE49-F238E27FC236}">
                <a16:creationId xmlns:a16="http://schemas.microsoft.com/office/drawing/2014/main" id="{5682C389-7E4D-472E-97E1-E833E30E861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583" r="36636" b="38831"/>
          <a:stretch/>
        </p:blipFill>
        <p:spPr>
          <a:xfrm>
            <a:off x="11444964" y="6225403"/>
            <a:ext cx="418422" cy="416311"/>
          </a:xfrm>
          <a:prstGeom prst="rect">
            <a:avLst/>
          </a:prstGeom>
        </p:spPr>
      </p:pic>
      <p:sp>
        <p:nvSpPr>
          <p:cNvPr id="12"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a:xfrm>
            <a:off x="334963" y="6341225"/>
            <a:ext cx="2743200" cy="184666"/>
          </a:xfrm>
        </p:spPr>
        <p:txBody>
          <a:bodyPr/>
          <a:lstStyle/>
          <a:p>
            <a:fld id="{7F0D5D41-14F5-4A61-B29B-01D7869A32AF}" type="slidenum">
              <a:rPr lang="da-DK" smtClean="0"/>
              <a:t>‹#›</a:t>
            </a:fld>
            <a:endParaRPr lang="da-DK"/>
          </a:p>
        </p:txBody>
      </p:sp>
    </p:spTree>
    <p:extLst>
      <p:ext uri="{BB962C8B-B14F-4D97-AF65-F5344CB8AC3E}">
        <p14:creationId xmlns:p14="http://schemas.microsoft.com/office/powerpoint/2010/main" val="290433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vside_bl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4103591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2819533"/>
            <a:ext cx="5426075" cy="886397"/>
          </a:xfrm>
        </p:spPr>
        <p:txBody>
          <a:bodyPr wrap="square" anchor="ctr">
            <a:spAutoFit/>
          </a:bodyPr>
          <a:lstStyle>
            <a:lvl1pPr algn="ctr">
              <a:defRPr>
                <a:solidFill>
                  <a:schemeClr val="bg1"/>
                </a:solidFill>
              </a:defRPr>
            </a:lvl1pPr>
          </a:lstStyle>
          <a:p>
            <a:r>
              <a:rPr lang="en-US"/>
              <a:t>Klik for at redigere i masteren</a:t>
            </a:r>
            <a:endParaRPr lang="da-DK"/>
          </a:p>
        </p:txBody>
      </p:sp>
      <p:sp>
        <p:nvSpPr>
          <p:cNvPr id="15" name="Pladsholder til slidenummer 14">
            <a:extLst>
              <a:ext uri="{FF2B5EF4-FFF2-40B4-BE49-F238E27FC236}">
                <a16:creationId xmlns:a16="http://schemas.microsoft.com/office/drawing/2014/main" id="{E8A05F4F-04C4-435A-9C5A-C91D4054B3C5}"/>
              </a:ext>
            </a:extLst>
          </p:cNvPr>
          <p:cNvSpPr>
            <a:spLocks noGrp="1"/>
          </p:cNvSpPr>
          <p:nvPr>
            <p:ph type="sldNum" sz="quarter" idx="12"/>
          </p:nvPr>
        </p:nvSpPr>
        <p:spPr/>
        <p:txBody>
          <a:bodyPr/>
          <a:lstStyle>
            <a:lvl1pPr>
              <a:defRPr>
                <a:solidFill>
                  <a:schemeClr val="accent5"/>
                </a:solidFill>
              </a:defRPr>
            </a:lvl1pPr>
          </a:lstStyle>
          <a:p>
            <a:fld id="{7F0D5D41-14F5-4A61-B29B-01D7869A32AF}" type="slidenum">
              <a:rPr lang="da-DK" smtClean="0"/>
              <a:pPr/>
              <a:t>‹#›</a:t>
            </a:fld>
            <a:endParaRPr lang="da-DK"/>
          </a:p>
        </p:txBody>
      </p:sp>
      <p:sp>
        <p:nvSpPr>
          <p:cNvPr id="9" name="Pladsholder til indhold 2">
            <a:extLst>
              <a:ext uri="{FF2B5EF4-FFF2-40B4-BE49-F238E27FC236}">
                <a16:creationId xmlns:a16="http://schemas.microsoft.com/office/drawing/2014/main" id="{EF27B460-0A8A-4F2F-8FD6-E2FA116098B7}"/>
              </a:ext>
            </a:extLst>
          </p:cNvPr>
          <p:cNvSpPr>
            <a:spLocks noGrp="1"/>
          </p:cNvSpPr>
          <p:nvPr>
            <p:ph idx="1"/>
          </p:nvPr>
        </p:nvSpPr>
        <p:spPr>
          <a:xfrm>
            <a:off x="334961" y="516776"/>
            <a:ext cx="5426076" cy="5491912"/>
          </a:xfrm>
        </p:spPr>
        <p:txBody>
          <a:bodyPr anchor="ctr">
            <a:no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a:p>
        </p:txBody>
      </p:sp>
      <p:sp>
        <p:nvSpPr>
          <p:cNvPr id="13" name="Pladsholder til sidefod 23">
            <a:extLst>
              <a:ext uri="{FF2B5EF4-FFF2-40B4-BE49-F238E27FC236}">
                <a16:creationId xmlns:a16="http://schemas.microsoft.com/office/drawing/2014/main" id="{BE3B5E16-700F-4F9C-8E7D-8639FB1BBBEF}"/>
              </a:ext>
            </a:extLst>
          </p:cNvPr>
          <p:cNvSpPr>
            <a:spLocks noGrp="1"/>
          </p:cNvSpPr>
          <p:nvPr>
            <p:ph type="ftr" sz="quarter" idx="15"/>
          </p:nvPr>
        </p:nvSpPr>
        <p:spPr>
          <a:xfrm>
            <a:off x="6019800" y="6341225"/>
            <a:ext cx="4114800" cy="184666"/>
          </a:xfrm>
        </p:spPr>
        <p:txBody>
          <a:bodyPr/>
          <a:lstStyle>
            <a:lvl1pPr>
              <a:defRPr>
                <a:solidFill>
                  <a:schemeClr val="bg1"/>
                </a:solidFill>
              </a:defRPr>
            </a:lvl1pPr>
          </a:lstStyle>
          <a:p>
            <a:r>
              <a:rPr lang="da-DK"/>
              <a:t>// FÅ HJÆLP PÅ 70 11 18 10 / www.ludomani.dk</a:t>
            </a:r>
          </a:p>
        </p:txBody>
      </p:sp>
      <p:pic>
        <p:nvPicPr>
          <p:cNvPr id="12" name="Billede 11">
            <a:extLst>
              <a:ext uri="{FF2B5EF4-FFF2-40B4-BE49-F238E27FC236}">
                <a16:creationId xmlns:a16="http://schemas.microsoft.com/office/drawing/2014/main" id="{34ED052A-7C35-44C2-9B41-F0F6A5ECF55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110" r="37109" b="38831"/>
          <a:stretch/>
        </p:blipFill>
        <p:spPr>
          <a:xfrm>
            <a:off x="11437821" y="6225403"/>
            <a:ext cx="418422" cy="416311"/>
          </a:xfrm>
          <a:prstGeom prst="rect">
            <a:avLst/>
          </a:prstGeom>
        </p:spPr>
      </p:pic>
    </p:spTree>
    <p:extLst>
      <p:ext uri="{BB962C8B-B14F-4D97-AF65-F5344CB8AC3E}">
        <p14:creationId xmlns:p14="http://schemas.microsoft.com/office/powerpoint/2010/main" val="51053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68DE9ACE-DA74-400D-85B3-F26FF7C26F16}"/>
              </a:ext>
            </a:extLst>
          </p:cNvPr>
          <p:cNvGraphicFramePr>
            <a:graphicFrameLocks noChangeAspect="1"/>
          </p:cNvGraphicFramePr>
          <p:nvPr>
            <p:custDataLst>
              <p:tags r:id="rId18"/>
            </p:custDataLst>
            <p:extLst>
              <p:ext uri="{D42A27DB-BD31-4B8C-83A1-F6EECF244321}">
                <p14:modId xmlns:p14="http://schemas.microsoft.com/office/powerpoint/2010/main" val="574730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51" imgH="351" progId="TCLayout.ActiveDocument.1">
                  <p:embed/>
                </p:oleObj>
              </mc:Choice>
              <mc:Fallback>
                <p:oleObj name="think-cell Slide" r:id="rId20" imgW="351" imgH="351" progId="TCLayout.ActiveDocument.1">
                  <p:embed/>
                  <p:pic>
                    <p:nvPicPr>
                      <p:cNvPr id="8" name="Objekt 7" hidden="1">
                        <a:extLst>
                          <a:ext uri="{FF2B5EF4-FFF2-40B4-BE49-F238E27FC236}">
                            <a16:creationId xmlns:a16="http://schemas.microsoft.com/office/drawing/2014/main" id="{68DE9ACE-DA74-400D-85B3-F26FF7C26F16}"/>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A6FBAB01-19C7-4CF8-9717-7D1DA576449F}"/>
              </a:ext>
            </a:extLst>
          </p:cNvPr>
          <p:cNvSpPr/>
          <p:nvPr>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a:latin typeface="Arial" panose="020B0604020202020204" pitchFamily="34" charset="0"/>
              <a:ea typeface="+mj-ea"/>
              <a:cs typeface="+mj-cs"/>
              <a:sym typeface="Arial" panose="020B0604020202020204" pitchFamily="34" charset="0"/>
            </a:endParaRPr>
          </a:p>
        </p:txBody>
      </p:sp>
      <p:sp>
        <p:nvSpPr>
          <p:cNvPr id="2" name="Pladsholder til titel 1">
            <a:extLst>
              <a:ext uri="{FF2B5EF4-FFF2-40B4-BE49-F238E27FC236}">
                <a16:creationId xmlns:a16="http://schemas.microsoft.com/office/drawing/2014/main" id="{C4478815-8F22-4D5F-9F4D-0131D51B25DB}"/>
              </a:ext>
            </a:extLst>
          </p:cNvPr>
          <p:cNvSpPr>
            <a:spLocks noGrp="1"/>
          </p:cNvSpPr>
          <p:nvPr>
            <p:ph type="title"/>
          </p:nvPr>
        </p:nvSpPr>
        <p:spPr>
          <a:xfrm>
            <a:off x="334963" y="267471"/>
            <a:ext cx="11522075" cy="895504"/>
          </a:xfrm>
          <a:prstGeom prst="rect">
            <a:avLst/>
          </a:prstGeom>
        </p:spPr>
        <p:txBody>
          <a:bodyPr vert="horz" lIns="0" tIns="0" rIns="0" bIns="0" rtlCol="0" anchor="b">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0745590-D2C7-463F-B4FD-FBD44D5CEEA7}"/>
              </a:ext>
            </a:extLst>
          </p:cNvPr>
          <p:cNvSpPr>
            <a:spLocks noGrp="1"/>
          </p:cNvSpPr>
          <p:nvPr>
            <p:ph type="body" idx="1"/>
          </p:nvPr>
        </p:nvSpPr>
        <p:spPr>
          <a:xfrm>
            <a:off x="334963" y="1449389"/>
            <a:ext cx="11522075" cy="4559299"/>
          </a:xfrm>
          <a:prstGeom prst="rect">
            <a:avLst/>
          </a:prstGeom>
        </p:spPr>
        <p:txBody>
          <a:bodyPr vert="horz" lIns="0" tIns="0" rIns="0" bIns="0" rtlCol="0">
            <a:no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51204C1-EDBF-49F5-8075-1B819F9469F5}"/>
              </a:ext>
            </a:extLst>
          </p:cNvPr>
          <p:cNvSpPr>
            <a:spLocks noGrp="1"/>
          </p:cNvSpPr>
          <p:nvPr>
            <p:ph type="dt" sz="half" idx="2"/>
          </p:nvPr>
        </p:nvSpPr>
        <p:spPr>
          <a:xfrm>
            <a:off x="8290894" y="6341225"/>
            <a:ext cx="2743200" cy="184666"/>
          </a:xfrm>
          <a:prstGeom prst="rect">
            <a:avLst/>
          </a:prstGeom>
        </p:spPr>
        <p:txBody>
          <a:bodyPr vert="horz" lIns="0" tIns="0" rIns="0" bIns="0" rtlCol="0" anchor="ctr">
            <a:spAutoFit/>
          </a:bodyPr>
          <a:lstStyle>
            <a:lvl1pPr algn="r">
              <a:defRPr sz="1200">
                <a:solidFill>
                  <a:schemeClr val="accent5"/>
                </a:solidFill>
              </a:defRPr>
            </a:lvl1pPr>
          </a:lstStyle>
          <a:p>
            <a:fld id="{6FDB0526-F3DD-4843-AE21-1E38BB7F0E66}" type="datetime1">
              <a:rPr lang="da-DK" smtClean="0"/>
              <a:t>17.04.2024</a:t>
            </a:fld>
            <a:endParaRPr lang="da-DK"/>
          </a:p>
        </p:txBody>
      </p:sp>
      <p:sp>
        <p:nvSpPr>
          <p:cNvPr id="5" name="Pladsholder til sidefod 4">
            <a:extLst>
              <a:ext uri="{FF2B5EF4-FFF2-40B4-BE49-F238E27FC236}">
                <a16:creationId xmlns:a16="http://schemas.microsoft.com/office/drawing/2014/main" id="{23C825A4-CAA5-4885-9ECB-9B5A54FAEFC2}"/>
              </a:ext>
            </a:extLst>
          </p:cNvPr>
          <p:cNvSpPr>
            <a:spLocks noGrp="1"/>
          </p:cNvSpPr>
          <p:nvPr>
            <p:ph type="ftr" sz="quarter" idx="3"/>
          </p:nvPr>
        </p:nvSpPr>
        <p:spPr>
          <a:xfrm>
            <a:off x="4038600" y="6341225"/>
            <a:ext cx="4114800" cy="184666"/>
          </a:xfrm>
          <a:prstGeom prst="rect">
            <a:avLst/>
          </a:prstGeom>
        </p:spPr>
        <p:txBody>
          <a:bodyPr vert="horz" lIns="0" tIns="0" rIns="0" bIns="0" rtlCol="0" anchor="ctr">
            <a:spAutoFit/>
          </a:bodyPr>
          <a:lstStyle>
            <a:lvl1pPr algn="ctr">
              <a:defRPr sz="1200">
                <a:solidFill>
                  <a:schemeClr val="accent5"/>
                </a:solidFill>
              </a:defRPr>
            </a:lvl1pPr>
          </a:lstStyle>
          <a:p>
            <a:r>
              <a:rPr lang="da-DK"/>
              <a:t>// FÅ HJÆLP PÅ 70 11 18 10 / www.ludomani.dk</a:t>
            </a:r>
          </a:p>
        </p:txBody>
      </p:sp>
      <p:sp>
        <p:nvSpPr>
          <p:cNvPr id="6" name="Pladsholder til slidenummer 5">
            <a:extLst>
              <a:ext uri="{FF2B5EF4-FFF2-40B4-BE49-F238E27FC236}">
                <a16:creationId xmlns:a16="http://schemas.microsoft.com/office/drawing/2014/main" id="{D240788D-4186-4096-A2E0-0F3278128359}"/>
              </a:ext>
            </a:extLst>
          </p:cNvPr>
          <p:cNvSpPr>
            <a:spLocks noGrp="1"/>
          </p:cNvSpPr>
          <p:nvPr>
            <p:ph type="sldNum" sz="quarter" idx="4"/>
          </p:nvPr>
        </p:nvSpPr>
        <p:spPr>
          <a:xfrm>
            <a:off x="334963" y="6341225"/>
            <a:ext cx="2743200" cy="184666"/>
          </a:xfrm>
          <a:prstGeom prst="rect">
            <a:avLst/>
          </a:prstGeom>
        </p:spPr>
        <p:txBody>
          <a:bodyPr vert="horz" lIns="0" tIns="0" rIns="0" bIns="0" rtlCol="0" anchor="ctr">
            <a:spAutoFit/>
          </a:bodyPr>
          <a:lstStyle>
            <a:lvl1pPr algn="l">
              <a:defRPr sz="1200">
                <a:solidFill>
                  <a:schemeClr val="accent5"/>
                </a:solidFill>
              </a:defRPr>
            </a:lvl1pPr>
          </a:lstStyle>
          <a:p>
            <a:fld id="{7F0D5D41-14F5-4A61-B29B-01D7869A32AF}" type="slidenum">
              <a:rPr lang="da-DK" smtClean="0"/>
              <a:pPr/>
              <a:t>‹#›</a:t>
            </a:fld>
            <a:endParaRPr lang="da-DK"/>
          </a:p>
        </p:txBody>
      </p:sp>
      <p:pic>
        <p:nvPicPr>
          <p:cNvPr id="23" name="Billede 22">
            <a:extLst>
              <a:ext uri="{FF2B5EF4-FFF2-40B4-BE49-F238E27FC236}">
                <a16:creationId xmlns:a16="http://schemas.microsoft.com/office/drawing/2014/main" id="{669447A5-B490-4DC6-9E9F-FC17A225BFEF}"/>
              </a:ext>
            </a:extLst>
          </p:cNvPr>
          <p:cNvPicPr>
            <a:picLocks noChangeAspect="1"/>
          </p:cNvPicPr>
          <p:nvPr/>
        </p:nvPicPr>
        <p:blipFill rotWithShape="1">
          <a:blip r:embed="rId22">
            <a:extLst>
              <a:ext uri="{28A0092B-C50C-407E-A947-70E740481C1C}">
                <a14:useLocalDpi xmlns:a14="http://schemas.microsoft.com/office/drawing/2010/main" val="0"/>
              </a:ext>
            </a:extLst>
          </a:blip>
          <a:srcRect l="37583" r="36636" b="38831"/>
          <a:stretch/>
        </p:blipFill>
        <p:spPr>
          <a:xfrm>
            <a:off x="11444964" y="6225403"/>
            <a:ext cx="418422" cy="416311"/>
          </a:xfrm>
          <a:prstGeom prst="rect">
            <a:avLst/>
          </a:prstGeom>
        </p:spPr>
      </p:pic>
    </p:spTree>
    <p:extLst>
      <p:ext uri="{BB962C8B-B14F-4D97-AF65-F5344CB8AC3E}">
        <p14:creationId xmlns:p14="http://schemas.microsoft.com/office/powerpoint/2010/main" val="357761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5" r:id="rId5"/>
    <p:sldLayoutId id="2147483662" r:id="rId6"/>
    <p:sldLayoutId id="2147483661" r:id="rId7"/>
    <p:sldLayoutId id="2147483666" r:id="rId8"/>
    <p:sldLayoutId id="2147483664" r:id="rId9"/>
    <p:sldLayoutId id="2147483663" r:id="rId10"/>
    <p:sldLayoutId id="2147483667" r:id="rId11"/>
    <p:sldLayoutId id="2147483652" r:id="rId12"/>
    <p:sldLayoutId id="2147483653" r:id="rId13"/>
    <p:sldLayoutId id="2147483654" r:id="rId14"/>
    <p:sldLayoutId id="2147483668" r:id="rId15"/>
    <p:sldLayoutId id="2147483669" r:id="rId16"/>
  </p:sldLayoutIdLst>
  <p:hf hdr="0" dt="0"/>
  <p:txStyles>
    <p:title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p:titleStyle>
    <p:body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userDrawn="1">
          <p15:clr>
            <a:srgbClr val="F26B43"/>
          </p15:clr>
        </p15:guide>
        <p15:guide id="2" pos="211" userDrawn="1">
          <p15:clr>
            <a:srgbClr val="F26B43"/>
          </p15:clr>
        </p15:guide>
        <p15:guide id="3" pos="7469" userDrawn="1">
          <p15:clr>
            <a:srgbClr val="F26B43"/>
          </p15:clr>
        </p15:guide>
        <p15:guide id="4" orient="horz" pos="37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5.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11.png"/><Relationship Id="rId5" Type="http://schemas.openxmlformats.org/officeDocument/2006/relationships/image" Target="../media/image1.emf"/><Relationship Id="rId10" Type="http://schemas.openxmlformats.org/officeDocument/2006/relationships/image" Target="../media/image15.png"/><Relationship Id="rId4" Type="http://schemas.openxmlformats.org/officeDocument/2006/relationships/oleObject" Target="../embeddings/oleObject22.bin"/><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hyperlink" Target="file:////Users/briansebens/Library/Mail/V4/5E35FA26-40F9-40F5-ADAD-51DB8FC352AB/Genoprettede%20beskeder%20(Google%20Gmail).mbox/AA40D413-A7BA-4A5C-BD3F-CE979CC8332A/Data/9/3/3/Attachments/339050/2/Skinbetting/Radio24syv%20-%20Hvad%20er%20'skin%20betting'.mp4" TargetMode="External"/><Relationship Id="rId3" Type="http://schemas.openxmlformats.org/officeDocument/2006/relationships/hyperlink" Target="https://danskespil.dk/oddset" TargetMode="External"/><Relationship Id="rId7" Type="http://schemas.openxmlformats.org/officeDocument/2006/relationships/image" Target="../media/image25.tif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hyperlink" Target="https://www.youtube.com/watch?v=m1PT5uMbnz8" TargetMode="External"/><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17.bin"/></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24.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2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44.x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26.bin"/></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18.bin"/></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45.xml"/><Relationship Id="rId5" Type="http://schemas.openxmlformats.org/officeDocument/2006/relationships/image" Target="../media/image1.emf"/><Relationship Id="rId4" Type="http://schemas.openxmlformats.org/officeDocument/2006/relationships/oleObject" Target="../embeddings/oleObject27.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2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8F93BAF-E863-47A7-BF81-A3DB45B794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4" name="Objekt 3" hidden="1">
                        <a:extLst>
                          <a:ext uri="{FF2B5EF4-FFF2-40B4-BE49-F238E27FC236}">
                            <a16:creationId xmlns:a16="http://schemas.microsoft.com/office/drawing/2014/main" id="{48F93BAF-E863-47A7-BF81-A3DB45B794A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71AB9E45-F8EF-44AF-9368-BF77D089241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4800" dirty="0">
              <a:latin typeface="Arial" panose="020B0604020202020204" pitchFamily="34" charset="0"/>
              <a:ea typeface="+mj-ea"/>
              <a:cs typeface="+mj-cs"/>
              <a:sym typeface="Arial" panose="020B0604020202020204" pitchFamily="34" charset="0"/>
            </a:endParaRPr>
          </a:p>
        </p:txBody>
      </p:sp>
      <p:sp>
        <p:nvSpPr>
          <p:cNvPr id="3" name="Titel 2">
            <a:extLst>
              <a:ext uri="{FF2B5EF4-FFF2-40B4-BE49-F238E27FC236}">
                <a16:creationId xmlns:a16="http://schemas.microsoft.com/office/drawing/2014/main" id="{51EDE302-A3C4-4E1F-96D4-9DC5A3DE4544}"/>
              </a:ext>
            </a:extLst>
          </p:cNvPr>
          <p:cNvSpPr>
            <a:spLocks noGrp="1"/>
          </p:cNvSpPr>
          <p:nvPr>
            <p:ph type="ctrTitle"/>
          </p:nvPr>
        </p:nvSpPr>
        <p:spPr bwMode="gray">
          <a:xfrm>
            <a:off x="334963" y="3289739"/>
            <a:ext cx="11522075" cy="1187228"/>
          </a:xfrm>
        </p:spPr>
        <p:txBody>
          <a:bodyPr/>
          <a:lstStyle/>
          <a:p>
            <a:r>
              <a:rPr lang="da-DK" dirty="0"/>
              <a:t>Ludomani </a:t>
            </a:r>
          </a:p>
        </p:txBody>
      </p:sp>
      <p:sp>
        <p:nvSpPr>
          <p:cNvPr id="6" name="Undertitel 5">
            <a:extLst>
              <a:ext uri="{FF2B5EF4-FFF2-40B4-BE49-F238E27FC236}">
                <a16:creationId xmlns:a16="http://schemas.microsoft.com/office/drawing/2014/main" id="{137E0446-4606-4CCD-BB9D-79A71F8C4721}"/>
              </a:ext>
            </a:extLst>
          </p:cNvPr>
          <p:cNvSpPr>
            <a:spLocks noGrp="1"/>
          </p:cNvSpPr>
          <p:nvPr>
            <p:ph type="subTitle" idx="1"/>
          </p:nvPr>
        </p:nvSpPr>
        <p:spPr bwMode="gray"/>
        <p:txBody>
          <a:bodyPr/>
          <a:lstStyle/>
          <a:p>
            <a:r>
              <a:rPr lang="da-DK" dirty="0"/>
              <a:t>- Gambling er ikke kun for sjov </a:t>
            </a:r>
          </a:p>
        </p:txBody>
      </p:sp>
    </p:spTree>
    <p:extLst>
      <p:ext uri="{BB962C8B-B14F-4D97-AF65-F5344CB8AC3E}">
        <p14:creationId xmlns:p14="http://schemas.microsoft.com/office/powerpoint/2010/main" val="238102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03549A1-1086-5C31-FECF-03A6891628C6}"/>
              </a:ext>
            </a:extLst>
          </p:cNvPr>
          <p:cNvSpPr>
            <a:spLocks noGrp="1"/>
          </p:cNvSpPr>
          <p:nvPr>
            <p:ph type="title"/>
          </p:nvPr>
        </p:nvSpPr>
        <p:spPr>
          <a:xfrm>
            <a:off x="334964" y="267471"/>
            <a:ext cx="11522075" cy="895504"/>
          </a:xfrm>
        </p:spPr>
        <p:txBody>
          <a:bodyPr/>
          <a:lstStyle/>
          <a:p>
            <a:pPr algn="ctr"/>
            <a:r>
              <a:rPr lang="en-US" b="1" dirty="0" err="1">
                <a:solidFill>
                  <a:schemeClr val="tx1"/>
                </a:solidFill>
                <a:latin typeface="Graphik Semibold" panose="020B0703030202060203" pitchFamily="34" charset="0"/>
              </a:rPr>
              <a:t>Ludomani</a:t>
            </a:r>
            <a:r>
              <a:rPr lang="en-US" b="1" dirty="0">
                <a:solidFill>
                  <a:schemeClr val="tx1"/>
                </a:solidFill>
                <a:latin typeface="Graphik Semibold" panose="020B0703030202060203" pitchFamily="34" charset="0"/>
              </a:rPr>
              <a:t> – </a:t>
            </a:r>
            <a:r>
              <a:rPr lang="en-US" b="1" dirty="0" err="1">
                <a:solidFill>
                  <a:schemeClr val="tx1"/>
                </a:solidFill>
                <a:latin typeface="Graphik Semibold" panose="020B0703030202060203" pitchFamily="34" charset="0"/>
              </a:rPr>
              <a:t>en</a:t>
            </a:r>
            <a:r>
              <a:rPr lang="en-US" b="1" dirty="0">
                <a:solidFill>
                  <a:schemeClr val="tx1"/>
                </a:solidFill>
                <a:latin typeface="Graphik Semibold" panose="020B0703030202060203" pitchFamily="34" charset="0"/>
              </a:rPr>
              <a:t> process</a:t>
            </a:r>
          </a:p>
        </p:txBody>
      </p:sp>
      <p:sp>
        <p:nvSpPr>
          <p:cNvPr id="3" name="Pladsholder til slidenummer 2">
            <a:extLst>
              <a:ext uri="{FF2B5EF4-FFF2-40B4-BE49-F238E27FC236}">
                <a16:creationId xmlns:a16="http://schemas.microsoft.com/office/drawing/2014/main" id="{C150B089-3EBD-DA63-15FC-58B471B679B4}"/>
              </a:ext>
            </a:extLst>
          </p:cNvPr>
          <p:cNvSpPr>
            <a:spLocks noGrp="1"/>
          </p:cNvSpPr>
          <p:nvPr>
            <p:ph type="sldNum" sz="quarter" idx="12"/>
          </p:nvPr>
        </p:nvSpPr>
        <p:spPr>
          <a:xfrm>
            <a:off x="334963" y="6341225"/>
            <a:ext cx="2743200" cy="184667"/>
          </a:xfrm>
        </p:spPr>
        <p:txBody>
          <a:bodyPr anchor="ctr">
            <a:normAutofit/>
          </a:bodyPr>
          <a:lstStyle/>
          <a:p>
            <a:pPr>
              <a:spcAft>
                <a:spcPts val="800"/>
              </a:spcAft>
            </a:pPr>
            <a:fld id="{7F0D5D41-14F5-4A61-B29B-01D7869A32AF}" type="slidenum">
              <a:rPr lang="da-DK" smtClean="0"/>
              <a:pPr>
                <a:spcAft>
                  <a:spcPts val="800"/>
                </a:spcAft>
              </a:pPr>
              <a:t>10</a:t>
            </a:fld>
            <a:endParaRPr lang="da-DK"/>
          </a:p>
        </p:txBody>
      </p:sp>
      <p:sp>
        <p:nvSpPr>
          <p:cNvPr id="6" name="Rektangel 5">
            <a:extLst>
              <a:ext uri="{FF2B5EF4-FFF2-40B4-BE49-F238E27FC236}">
                <a16:creationId xmlns:a16="http://schemas.microsoft.com/office/drawing/2014/main" id="{17D140FA-97F6-C8D9-1E12-C75940C5A37F}"/>
              </a:ext>
            </a:extLst>
          </p:cNvPr>
          <p:cNvSpPr/>
          <p:nvPr/>
        </p:nvSpPr>
        <p:spPr>
          <a:xfrm>
            <a:off x="350792" y="1667282"/>
            <a:ext cx="3595077" cy="4043159"/>
          </a:xfrm>
          <a:prstGeom prst="rect">
            <a:avLst/>
          </a:prstGeom>
          <a:noFill/>
          <a:ln>
            <a:solidFill>
              <a:srgbClr val="FF524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a-DK" sz="2400"/>
          </a:p>
        </p:txBody>
      </p:sp>
      <p:sp>
        <p:nvSpPr>
          <p:cNvPr id="7" name="Tekstfelt 6">
            <a:extLst>
              <a:ext uri="{FF2B5EF4-FFF2-40B4-BE49-F238E27FC236}">
                <a16:creationId xmlns:a16="http://schemas.microsoft.com/office/drawing/2014/main" id="{F4E93B74-DC47-C8B0-3573-896024753780}"/>
              </a:ext>
            </a:extLst>
          </p:cNvPr>
          <p:cNvSpPr txBox="1"/>
          <p:nvPr/>
        </p:nvSpPr>
        <p:spPr>
          <a:xfrm>
            <a:off x="404397" y="1867597"/>
            <a:ext cx="3204959" cy="410433"/>
          </a:xfrm>
          <a:prstGeom prst="rect">
            <a:avLst/>
          </a:prstGeom>
          <a:noFill/>
        </p:spPr>
        <p:txBody>
          <a:bodyPr wrap="square" lIns="0" tIns="0" rIns="0" bIns="0" rtlCol="0">
            <a:spAutoFit/>
          </a:bodyPr>
          <a:lstStyle/>
          <a:p>
            <a:pPr algn="ctr"/>
            <a:r>
              <a:rPr lang="da-DK" sz="2667" dirty="0">
                <a:solidFill>
                  <a:schemeClr val="accent4"/>
                </a:solidFill>
                <a:latin typeface="Graphik Semibold" panose="020B0703030202060203" pitchFamily="34" charset="0"/>
              </a:rPr>
              <a:t>Risikospilleren</a:t>
            </a:r>
          </a:p>
        </p:txBody>
      </p:sp>
      <p:sp>
        <p:nvSpPr>
          <p:cNvPr id="9" name="Tekstfelt 8">
            <a:extLst>
              <a:ext uri="{FF2B5EF4-FFF2-40B4-BE49-F238E27FC236}">
                <a16:creationId xmlns:a16="http://schemas.microsoft.com/office/drawing/2014/main" id="{B9D82336-AACB-16B2-0BF5-EA24A58DBFB3}"/>
              </a:ext>
            </a:extLst>
          </p:cNvPr>
          <p:cNvSpPr txBox="1"/>
          <p:nvPr/>
        </p:nvSpPr>
        <p:spPr>
          <a:xfrm>
            <a:off x="553711" y="2499520"/>
            <a:ext cx="3204959" cy="2708434"/>
          </a:xfrm>
          <a:prstGeom prst="rect">
            <a:avLst/>
          </a:prstGeom>
          <a:noFill/>
        </p:spPr>
        <p:txBody>
          <a:bodyPr wrap="square" lIns="0" tIns="0" rIns="0" bIns="0" rtlCol="0">
            <a:spAutoFit/>
          </a:bodyPr>
          <a:lstStyle/>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Bliver mere og mere optaget af spil og bruger flere penge på det</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Personens spil er overvejet og planlagt</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Risikospilleren er optaget af muligheden for gevinst</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Spillet griber ikke voldsomt ind i personens privatliv</a:t>
            </a:r>
          </a:p>
        </p:txBody>
      </p:sp>
      <p:sp>
        <p:nvSpPr>
          <p:cNvPr id="11" name="Rektangel 10">
            <a:extLst>
              <a:ext uri="{FF2B5EF4-FFF2-40B4-BE49-F238E27FC236}">
                <a16:creationId xmlns:a16="http://schemas.microsoft.com/office/drawing/2014/main" id="{8A7E364C-7ADA-E817-217E-A863538C1C7A}"/>
              </a:ext>
            </a:extLst>
          </p:cNvPr>
          <p:cNvSpPr/>
          <p:nvPr/>
        </p:nvSpPr>
        <p:spPr>
          <a:xfrm>
            <a:off x="4318448" y="1671415"/>
            <a:ext cx="3595077" cy="4043159"/>
          </a:xfrm>
          <a:prstGeom prst="rect">
            <a:avLst/>
          </a:prstGeom>
          <a:noFill/>
          <a:ln>
            <a:solidFill>
              <a:srgbClr val="FF524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a-DK" sz="2400"/>
          </a:p>
        </p:txBody>
      </p:sp>
      <p:sp>
        <p:nvSpPr>
          <p:cNvPr id="13" name="Tekstfelt 12">
            <a:extLst>
              <a:ext uri="{FF2B5EF4-FFF2-40B4-BE49-F238E27FC236}">
                <a16:creationId xmlns:a16="http://schemas.microsoft.com/office/drawing/2014/main" id="{CB2658E5-1416-0CB2-9E09-9294340934C6}"/>
              </a:ext>
            </a:extLst>
          </p:cNvPr>
          <p:cNvSpPr txBox="1"/>
          <p:nvPr/>
        </p:nvSpPr>
        <p:spPr>
          <a:xfrm>
            <a:off x="4521325" y="1845337"/>
            <a:ext cx="3204959" cy="410433"/>
          </a:xfrm>
          <a:prstGeom prst="rect">
            <a:avLst/>
          </a:prstGeom>
          <a:noFill/>
        </p:spPr>
        <p:txBody>
          <a:bodyPr wrap="square" lIns="0" tIns="0" rIns="0" bIns="0" rtlCol="0">
            <a:spAutoFit/>
          </a:bodyPr>
          <a:lstStyle/>
          <a:p>
            <a:pPr algn="ctr"/>
            <a:r>
              <a:rPr lang="da-DK" sz="2667" dirty="0">
                <a:solidFill>
                  <a:schemeClr val="accent4"/>
                </a:solidFill>
                <a:latin typeface="Graphik Semibold" panose="020B0703030202060203" pitchFamily="34" charset="0"/>
              </a:rPr>
              <a:t>Problemspilleren</a:t>
            </a:r>
          </a:p>
        </p:txBody>
      </p:sp>
      <p:sp>
        <p:nvSpPr>
          <p:cNvPr id="14" name="Tekstfelt 13">
            <a:extLst>
              <a:ext uri="{FF2B5EF4-FFF2-40B4-BE49-F238E27FC236}">
                <a16:creationId xmlns:a16="http://schemas.microsoft.com/office/drawing/2014/main" id="{9DCCD61F-9CD2-2B0C-22B3-E5C7A0DD4CA4}"/>
              </a:ext>
            </a:extLst>
          </p:cNvPr>
          <p:cNvSpPr txBox="1"/>
          <p:nvPr/>
        </p:nvSpPr>
        <p:spPr>
          <a:xfrm>
            <a:off x="4553763" y="2480490"/>
            <a:ext cx="3204959" cy="2708434"/>
          </a:xfrm>
          <a:prstGeom prst="rect">
            <a:avLst/>
          </a:prstGeom>
          <a:noFill/>
        </p:spPr>
        <p:txBody>
          <a:bodyPr wrap="square" lIns="0" tIns="0" rIns="0" bIns="0" rtlCol="0">
            <a:spAutoFit/>
          </a:bodyPr>
          <a:lstStyle/>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Bruger stadig flere penge og mere tid på spil</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Personen læser om spil, gevinstchancer osv. </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Spil lægger beslag på energiniveauet</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Omgivelserne mærker ændringer i opførslen </a:t>
            </a:r>
          </a:p>
        </p:txBody>
      </p:sp>
      <p:sp>
        <p:nvSpPr>
          <p:cNvPr id="15" name="Rektangel 14">
            <a:extLst>
              <a:ext uri="{FF2B5EF4-FFF2-40B4-BE49-F238E27FC236}">
                <a16:creationId xmlns:a16="http://schemas.microsoft.com/office/drawing/2014/main" id="{AE7FB098-4E1F-BF68-F422-A314DE3EFD56}"/>
              </a:ext>
            </a:extLst>
          </p:cNvPr>
          <p:cNvSpPr/>
          <p:nvPr/>
        </p:nvSpPr>
        <p:spPr>
          <a:xfrm>
            <a:off x="8292816" y="1667282"/>
            <a:ext cx="3595077" cy="4043159"/>
          </a:xfrm>
          <a:prstGeom prst="rect">
            <a:avLst/>
          </a:prstGeom>
          <a:noFill/>
          <a:ln>
            <a:solidFill>
              <a:srgbClr val="FF524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a-DK" sz="2400"/>
          </a:p>
        </p:txBody>
      </p:sp>
      <p:sp>
        <p:nvSpPr>
          <p:cNvPr id="16" name="Tekstfelt 15">
            <a:extLst>
              <a:ext uri="{FF2B5EF4-FFF2-40B4-BE49-F238E27FC236}">
                <a16:creationId xmlns:a16="http://schemas.microsoft.com/office/drawing/2014/main" id="{7796FC00-E026-CF14-D5CA-F520FD0B43DA}"/>
              </a:ext>
            </a:extLst>
          </p:cNvPr>
          <p:cNvSpPr txBox="1"/>
          <p:nvPr/>
        </p:nvSpPr>
        <p:spPr>
          <a:xfrm>
            <a:off x="8277094" y="1841205"/>
            <a:ext cx="3204959" cy="410433"/>
          </a:xfrm>
          <a:prstGeom prst="rect">
            <a:avLst/>
          </a:prstGeom>
          <a:noFill/>
        </p:spPr>
        <p:txBody>
          <a:bodyPr wrap="square" lIns="0" tIns="0" rIns="0" bIns="0" rtlCol="0">
            <a:spAutoFit/>
          </a:bodyPr>
          <a:lstStyle/>
          <a:p>
            <a:pPr algn="ctr"/>
            <a:r>
              <a:rPr lang="da-DK" sz="2667" dirty="0">
                <a:solidFill>
                  <a:schemeClr val="accent4"/>
                </a:solidFill>
                <a:latin typeface="Graphik Semibold" panose="020B0703030202060203" pitchFamily="34" charset="0"/>
              </a:rPr>
              <a:t>Den ludomane</a:t>
            </a:r>
          </a:p>
        </p:txBody>
      </p:sp>
      <p:sp>
        <p:nvSpPr>
          <p:cNvPr id="17" name="Tekstfelt 16">
            <a:extLst>
              <a:ext uri="{FF2B5EF4-FFF2-40B4-BE49-F238E27FC236}">
                <a16:creationId xmlns:a16="http://schemas.microsoft.com/office/drawing/2014/main" id="{7D99858E-1CDF-960F-53AE-4E6C1936151D}"/>
              </a:ext>
            </a:extLst>
          </p:cNvPr>
          <p:cNvSpPr txBox="1"/>
          <p:nvPr/>
        </p:nvSpPr>
        <p:spPr>
          <a:xfrm>
            <a:off x="8487875" y="2483183"/>
            <a:ext cx="3204959" cy="2462213"/>
          </a:xfrm>
          <a:prstGeom prst="rect">
            <a:avLst/>
          </a:prstGeom>
          <a:noFill/>
        </p:spPr>
        <p:txBody>
          <a:bodyPr wrap="square" lIns="0" tIns="0" rIns="0" bIns="0" rtlCol="0">
            <a:spAutoFit/>
          </a:bodyPr>
          <a:lstStyle/>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Er afhængig af pengespil</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Spillet er det centrale i spillerens liv</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Venner/uddannelse/arbejde og fritidsinteresser nedprioriteres</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Risiko for at personen isolerer sig</a:t>
            </a:r>
          </a:p>
          <a:p>
            <a:pPr marL="228594" indent="-228594">
              <a:buFont typeface="Arial" panose="020B0604020202020204" pitchFamily="34" charset="0"/>
              <a:buChar char="•"/>
            </a:pPr>
            <a:endParaRPr lang="da-DK" sz="1600" dirty="0">
              <a:solidFill>
                <a:schemeClr val="accent4"/>
              </a:solidFill>
              <a:latin typeface="Graphik Light" panose="020B0403030202060203" pitchFamily="34" charset="0"/>
            </a:endParaRPr>
          </a:p>
          <a:p>
            <a:pPr marL="228594" indent="-228594">
              <a:buFont typeface="Arial" panose="020B0604020202020204" pitchFamily="34" charset="0"/>
              <a:buChar char="•"/>
            </a:pPr>
            <a:r>
              <a:rPr lang="da-DK" sz="1600" dirty="0">
                <a:solidFill>
                  <a:schemeClr val="accent4"/>
                </a:solidFill>
                <a:latin typeface="Graphik Light" panose="020B0403030202060203" pitchFamily="34" charset="0"/>
              </a:rPr>
              <a:t>Gælden er voksende</a:t>
            </a:r>
          </a:p>
        </p:txBody>
      </p:sp>
      <p:sp>
        <p:nvSpPr>
          <p:cNvPr id="19" name="Pil: højre 18">
            <a:extLst>
              <a:ext uri="{FF2B5EF4-FFF2-40B4-BE49-F238E27FC236}">
                <a16:creationId xmlns:a16="http://schemas.microsoft.com/office/drawing/2014/main" id="{7D76D817-4DC4-1924-535B-18F8079A38BD}"/>
              </a:ext>
            </a:extLst>
          </p:cNvPr>
          <p:cNvSpPr/>
          <p:nvPr/>
        </p:nvSpPr>
        <p:spPr>
          <a:xfrm>
            <a:off x="3953731" y="2019338"/>
            <a:ext cx="358675" cy="169145"/>
          </a:xfrm>
          <a:prstGeom prst="rightArrow">
            <a:avLst/>
          </a:prstGeom>
          <a:solidFill>
            <a:schemeClr val="bg1"/>
          </a:solidFill>
          <a:ln>
            <a:solidFill>
              <a:srgbClr val="FF524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a-DK" sz="2400"/>
          </a:p>
        </p:txBody>
      </p:sp>
      <p:sp>
        <p:nvSpPr>
          <p:cNvPr id="4" name="Pil: højre 18">
            <a:extLst>
              <a:ext uri="{FF2B5EF4-FFF2-40B4-BE49-F238E27FC236}">
                <a16:creationId xmlns:a16="http://schemas.microsoft.com/office/drawing/2014/main" id="{81BEA44A-E4EB-ECA4-16E9-D1DC517E32D7}"/>
              </a:ext>
            </a:extLst>
          </p:cNvPr>
          <p:cNvSpPr/>
          <p:nvPr/>
        </p:nvSpPr>
        <p:spPr>
          <a:xfrm>
            <a:off x="7918419" y="2011850"/>
            <a:ext cx="358675" cy="169145"/>
          </a:xfrm>
          <a:prstGeom prst="rightArrow">
            <a:avLst/>
          </a:prstGeom>
          <a:solidFill>
            <a:schemeClr val="bg1"/>
          </a:solidFill>
          <a:ln>
            <a:solidFill>
              <a:srgbClr val="FF524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a-DK" sz="2400"/>
          </a:p>
        </p:txBody>
      </p:sp>
    </p:spTree>
    <p:extLst>
      <p:ext uri="{BB962C8B-B14F-4D97-AF65-F5344CB8AC3E}">
        <p14:creationId xmlns:p14="http://schemas.microsoft.com/office/powerpoint/2010/main" val="3989378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DED9AB-7352-D27E-9A7A-7376AC424D0C}"/>
              </a:ext>
            </a:extLst>
          </p:cNvPr>
          <p:cNvSpPr>
            <a:spLocks noGrp="1"/>
          </p:cNvSpPr>
          <p:nvPr>
            <p:ph type="title"/>
          </p:nvPr>
        </p:nvSpPr>
        <p:spPr>
          <a:xfrm>
            <a:off x="334964" y="267471"/>
            <a:ext cx="11522075" cy="895504"/>
          </a:xfrm>
        </p:spPr>
        <p:txBody>
          <a:bodyPr anchor="b">
            <a:normAutofit/>
          </a:bodyPr>
          <a:lstStyle/>
          <a:p>
            <a:pPr algn="ctr"/>
            <a:r>
              <a:rPr lang="da-DK" dirty="0"/>
              <a:t>Konsekvenser af ludomani</a:t>
            </a:r>
            <a:br>
              <a:rPr lang="da-DK" dirty="0"/>
            </a:br>
            <a:endParaRPr lang="da-DK" dirty="0"/>
          </a:p>
        </p:txBody>
      </p:sp>
      <p:sp>
        <p:nvSpPr>
          <p:cNvPr id="5" name="Pladsholder til sidefod 4">
            <a:extLst>
              <a:ext uri="{FF2B5EF4-FFF2-40B4-BE49-F238E27FC236}">
                <a16:creationId xmlns:a16="http://schemas.microsoft.com/office/drawing/2014/main" id="{20124500-6E70-9633-5614-634ADF8670D1}"/>
              </a:ext>
            </a:extLst>
          </p:cNvPr>
          <p:cNvSpPr>
            <a:spLocks noGrp="1"/>
          </p:cNvSpPr>
          <p:nvPr>
            <p:ph type="ftr" sz="quarter" idx="11"/>
          </p:nvPr>
        </p:nvSpPr>
        <p:spPr>
          <a:xfrm>
            <a:off x="4038600" y="6341225"/>
            <a:ext cx="4114800" cy="184667"/>
          </a:xfrm>
        </p:spPr>
        <p:txBody>
          <a:bodyPr anchor="ctr">
            <a:normAutofit/>
          </a:bodyPr>
          <a:lstStyle/>
          <a:p>
            <a:pPr>
              <a:spcAft>
                <a:spcPts val="800"/>
              </a:spcAft>
            </a:pPr>
            <a:r>
              <a:rPr lang="da-DK"/>
              <a:t>// FÅ HJÆLP PÅ 70 11 18 10 / www.ludomani.dk</a:t>
            </a:r>
          </a:p>
        </p:txBody>
      </p:sp>
      <p:sp>
        <p:nvSpPr>
          <p:cNvPr id="6" name="Pladsholder til slidenummer 5">
            <a:extLst>
              <a:ext uri="{FF2B5EF4-FFF2-40B4-BE49-F238E27FC236}">
                <a16:creationId xmlns:a16="http://schemas.microsoft.com/office/drawing/2014/main" id="{96EAE197-D588-968F-6A2D-4544AE1FD157}"/>
              </a:ext>
            </a:extLst>
          </p:cNvPr>
          <p:cNvSpPr>
            <a:spLocks noGrp="1"/>
          </p:cNvSpPr>
          <p:nvPr>
            <p:ph type="sldNum" sz="quarter" idx="12"/>
          </p:nvPr>
        </p:nvSpPr>
        <p:spPr>
          <a:xfrm>
            <a:off x="334963" y="6341225"/>
            <a:ext cx="2743200" cy="184667"/>
          </a:xfrm>
        </p:spPr>
        <p:txBody>
          <a:bodyPr anchor="ctr">
            <a:normAutofit/>
          </a:bodyPr>
          <a:lstStyle/>
          <a:p>
            <a:pPr>
              <a:spcAft>
                <a:spcPts val="800"/>
              </a:spcAft>
            </a:pPr>
            <a:fld id="{7F0D5D41-14F5-4A61-B29B-01D7869A32AF}" type="slidenum">
              <a:rPr lang="da-DK" smtClean="0"/>
              <a:pPr>
                <a:spcAft>
                  <a:spcPts val="800"/>
                </a:spcAft>
              </a:pPr>
              <a:t>11</a:t>
            </a:fld>
            <a:endParaRPr lang="da-DK"/>
          </a:p>
        </p:txBody>
      </p:sp>
      <p:graphicFrame>
        <p:nvGraphicFramePr>
          <p:cNvPr id="8" name="Pladsholder til indhold 2">
            <a:extLst>
              <a:ext uri="{FF2B5EF4-FFF2-40B4-BE49-F238E27FC236}">
                <a16:creationId xmlns:a16="http://schemas.microsoft.com/office/drawing/2014/main" id="{BA94B813-AD7D-AE1B-CD15-EEF9E6E3EF1A}"/>
              </a:ext>
            </a:extLst>
          </p:cNvPr>
          <p:cNvGraphicFramePr>
            <a:graphicFrameLocks noGrp="1"/>
          </p:cNvGraphicFramePr>
          <p:nvPr>
            <p:ph idx="1"/>
            <p:extLst>
              <p:ext uri="{D42A27DB-BD31-4B8C-83A1-F6EECF244321}">
                <p14:modId xmlns:p14="http://schemas.microsoft.com/office/powerpoint/2010/main" val="2268702843"/>
              </p:ext>
            </p:extLst>
          </p:nvPr>
        </p:nvGraphicFramePr>
        <p:xfrm>
          <a:off x="334964" y="1449389"/>
          <a:ext cx="11522075" cy="455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1042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377C715-F5F4-9B0F-4F3C-451F8EBD8E81}"/>
              </a:ext>
            </a:extLst>
          </p:cNvPr>
          <p:cNvSpPr>
            <a:spLocks noGrp="1"/>
          </p:cNvSpPr>
          <p:nvPr>
            <p:ph type="title"/>
          </p:nvPr>
        </p:nvSpPr>
        <p:spPr>
          <a:xfrm>
            <a:off x="6430963" y="458789"/>
            <a:ext cx="5426076" cy="1329595"/>
          </a:xfrm>
        </p:spPr>
        <p:txBody>
          <a:bodyPr anchor="b">
            <a:normAutofit/>
          </a:bodyPr>
          <a:lstStyle/>
          <a:p>
            <a:r>
              <a:rPr lang="da-DK" sz="3733" b="1" dirty="0"/>
              <a:t>Alvorlige konsekvenser ved Ludomani</a:t>
            </a:r>
          </a:p>
        </p:txBody>
      </p:sp>
      <p:sp>
        <p:nvSpPr>
          <p:cNvPr id="3" name="Pladsholder til indhold 2">
            <a:extLst>
              <a:ext uri="{FF2B5EF4-FFF2-40B4-BE49-F238E27FC236}">
                <a16:creationId xmlns:a16="http://schemas.microsoft.com/office/drawing/2014/main" id="{D264F6D7-BC1C-C21A-8553-24E0037B0C78}"/>
              </a:ext>
            </a:extLst>
          </p:cNvPr>
          <p:cNvSpPr>
            <a:spLocks noGrp="1"/>
          </p:cNvSpPr>
          <p:nvPr>
            <p:ph idx="1"/>
          </p:nvPr>
        </p:nvSpPr>
        <p:spPr>
          <a:xfrm>
            <a:off x="6294476" y="2915182"/>
            <a:ext cx="6095973" cy="2154436"/>
          </a:xfrm>
        </p:spPr>
        <p:txBody>
          <a:bodyPr>
            <a:normAutofit fontScale="92500" lnSpcReduction="20000"/>
          </a:bodyPr>
          <a:lstStyle/>
          <a:p>
            <a:pPr marL="0" indent="0">
              <a:buNone/>
            </a:pPr>
            <a:r>
              <a:rPr lang="da-DK" sz="6400" b="1" dirty="0"/>
              <a:t>25%</a:t>
            </a:r>
            <a:r>
              <a:rPr lang="da-DK" sz="3200" b="1" dirty="0"/>
              <a:t> </a:t>
            </a:r>
            <a:r>
              <a:rPr lang="da-DK" sz="3200" dirty="0"/>
              <a:t>- har begået kriminalitet</a:t>
            </a:r>
          </a:p>
          <a:p>
            <a:pPr marL="0" indent="0">
              <a:buNone/>
            </a:pPr>
            <a:endParaRPr lang="da-DK" sz="3200" dirty="0"/>
          </a:p>
          <a:p>
            <a:pPr marL="0" indent="0">
              <a:buNone/>
            </a:pPr>
            <a:r>
              <a:rPr lang="da-DK" sz="6400" b="1" dirty="0"/>
              <a:t>43% </a:t>
            </a:r>
            <a:r>
              <a:rPr lang="da-DK" sz="3200" dirty="0"/>
              <a:t>- har overvejet selvmord</a:t>
            </a:r>
          </a:p>
          <a:p>
            <a:endParaRPr lang="da-DK" dirty="0"/>
          </a:p>
        </p:txBody>
      </p:sp>
      <p:pic>
        <p:nvPicPr>
          <p:cNvPr id="11" name="Picture 9" descr="Hvidt procent symbol på rød baggrund">
            <a:extLst>
              <a:ext uri="{FF2B5EF4-FFF2-40B4-BE49-F238E27FC236}">
                <a16:creationId xmlns:a16="http://schemas.microsoft.com/office/drawing/2014/main" id="{ED9F0811-02CC-76E7-C1F1-CBFAA346B544}"/>
              </a:ext>
            </a:extLst>
          </p:cNvPr>
          <p:cNvPicPr>
            <a:picLocks noChangeAspect="1"/>
          </p:cNvPicPr>
          <p:nvPr/>
        </p:nvPicPr>
        <p:blipFill rotWithShape="1">
          <a:blip r:embed="rId3"/>
          <a:srcRect l="38255" r="2412"/>
          <a:stretch/>
        </p:blipFill>
        <p:spPr>
          <a:xfrm>
            <a:off x="27" y="13"/>
            <a:ext cx="6095973" cy="6857987"/>
          </a:xfrm>
          <a:prstGeom prst="rect">
            <a:avLst/>
          </a:prstGeom>
          <a:noFill/>
        </p:spPr>
      </p:pic>
      <p:sp>
        <p:nvSpPr>
          <p:cNvPr id="6" name="Pladsholder til sidefod 5">
            <a:extLst>
              <a:ext uri="{FF2B5EF4-FFF2-40B4-BE49-F238E27FC236}">
                <a16:creationId xmlns:a16="http://schemas.microsoft.com/office/drawing/2014/main" id="{9257DC43-8FFE-94C5-58E8-05F7A9FB8598}"/>
              </a:ext>
            </a:extLst>
          </p:cNvPr>
          <p:cNvSpPr>
            <a:spLocks noGrp="1"/>
          </p:cNvSpPr>
          <p:nvPr>
            <p:ph type="ftr" sz="quarter" idx="15"/>
          </p:nvPr>
        </p:nvSpPr>
        <p:spPr>
          <a:xfrm>
            <a:off x="6019800" y="6341225"/>
            <a:ext cx="4114800" cy="184667"/>
          </a:xfrm>
        </p:spPr>
        <p:txBody>
          <a:bodyPr anchor="ctr">
            <a:normAutofit/>
          </a:bodyPr>
          <a:lstStyle/>
          <a:p>
            <a:pPr>
              <a:spcAft>
                <a:spcPts val="800"/>
              </a:spcAft>
            </a:pPr>
            <a:r>
              <a:rPr lang="da-DK" dirty="0"/>
              <a:t>// FÅ HJÆLP PÅ 70 11 18 10 / </a:t>
            </a:r>
            <a:r>
              <a:rPr lang="da-DK" dirty="0" err="1"/>
              <a:t>www.ludomani.dk</a:t>
            </a:r>
            <a:endParaRPr lang="da-DK" dirty="0"/>
          </a:p>
        </p:txBody>
      </p:sp>
      <p:sp>
        <p:nvSpPr>
          <p:cNvPr id="7" name="Pladsholder til slidenummer 6">
            <a:extLst>
              <a:ext uri="{FF2B5EF4-FFF2-40B4-BE49-F238E27FC236}">
                <a16:creationId xmlns:a16="http://schemas.microsoft.com/office/drawing/2014/main" id="{F04D8197-0FFD-8C39-F196-71D2E6EDFC60}"/>
              </a:ext>
            </a:extLst>
          </p:cNvPr>
          <p:cNvSpPr>
            <a:spLocks noGrp="1"/>
          </p:cNvSpPr>
          <p:nvPr>
            <p:ph type="sldNum" sz="quarter" idx="12"/>
          </p:nvPr>
        </p:nvSpPr>
        <p:spPr>
          <a:xfrm>
            <a:off x="334963" y="6341225"/>
            <a:ext cx="2743200" cy="184667"/>
          </a:xfrm>
        </p:spPr>
        <p:txBody>
          <a:bodyPr anchor="ctr">
            <a:normAutofit/>
          </a:bodyPr>
          <a:lstStyle/>
          <a:p>
            <a:pPr>
              <a:spcAft>
                <a:spcPts val="800"/>
              </a:spcAft>
            </a:pPr>
            <a:fld id="{7F0D5D41-14F5-4A61-B29B-01D7869A32AF}" type="slidenum">
              <a:rPr lang="da-DK" smtClean="0"/>
              <a:pPr>
                <a:spcAft>
                  <a:spcPts val="800"/>
                </a:spcAft>
              </a:pPr>
              <a:t>12</a:t>
            </a:fld>
            <a:endParaRPr lang="da-DK"/>
          </a:p>
        </p:txBody>
      </p:sp>
    </p:spTree>
    <p:extLst>
      <p:ext uri="{BB962C8B-B14F-4D97-AF65-F5344CB8AC3E}">
        <p14:creationId xmlns:p14="http://schemas.microsoft.com/office/powerpoint/2010/main" val="5173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0C674D-D198-C899-4C18-1D2BD04426DB}"/>
              </a:ext>
            </a:extLst>
          </p:cNvPr>
          <p:cNvSpPr>
            <a:spLocks noGrp="1"/>
          </p:cNvSpPr>
          <p:nvPr>
            <p:ph type="title"/>
          </p:nvPr>
        </p:nvSpPr>
        <p:spPr>
          <a:xfrm>
            <a:off x="838200" y="980662"/>
            <a:ext cx="10515600" cy="844964"/>
          </a:xfrm>
        </p:spPr>
        <p:txBody>
          <a:bodyPr anchor="ctr">
            <a:normAutofit/>
          </a:bodyPr>
          <a:lstStyle/>
          <a:p>
            <a:r>
              <a:rPr lang="da-DK"/>
              <a:t>Ludomaniens mange årsager</a:t>
            </a:r>
            <a:endParaRPr lang="da-DK" dirty="0"/>
          </a:p>
        </p:txBody>
      </p:sp>
      <p:graphicFrame>
        <p:nvGraphicFramePr>
          <p:cNvPr id="5" name="Pladsholder til indhold 2">
            <a:extLst>
              <a:ext uri="{FF2B5EF4-FFF2-40B4-BE49-F238E27FC236}">
                <a16:creationId xmlns:a16="http://schemas.microsoft.com/office/drawing/2014/main" id="{EC2D61D4-828C-A882-4FB6-B4C4D26DDD69}"/>
              </a:ext>
            </a:extLst>
          </p:cNvPr>
          <p:cNvGraphicFramePr>
            <a:graphicFrameLocks noGrp="1"/>
          </p:cNvGraphicFramePr>
          <p:nvPr>
            <p:ph idx="1"/>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6152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76D0BC-E46A-4550-825C-2FA1C4C0BF52}"/>
              </a:ext>
            </a:extLst>
          </p:cNvPr>
          <p:cNvSpPr>
            <a:spLocks noGrp="1"/>
          </p:cNvSpPr>
          <p:nvPr>
            <p:ph type="title"/>
          </p:nvPr>
        </p:nvSpPr>
        <p:spPr bwMode="gray">
          <a:xfrm>
            <a:off x="6405815" y="2829340"/>
            <a:ext cx="5426076" cy="591017"/>
          </a:xfrm>
        </p:spPr>
        <p:txBody>
          <a:bodyPr/>
          <a:lstStyle/>
          <a:p>
            <a:pPr algn="ctr"/>
            <a:r>
              <a:rPr lang="da-DK" dirty="0"/>
              <a:t>Derfor er det vigtigt!</a:t>
            </a:r>
          </a:p>
        </p:txBody>
      </p:sp>
      <p:sp>
        <p:nvSpPr>
          <p:cNvPr id="6" name="Pladsholder til sidefod 5"/>
          <p:cNvSpPr>
            <a:spLocks noGrp="1"/>
          </p:cNvSpPr>
          <p:nvPr>
            <p:ph type="ftr" sz="quarter" idx="15"/>
          </p:nvPr>
        </p:nvSpPr>
        <p:spPr/>
        <p:txBody>
          <a:bodyPr/>
          <a:lstStyle/>
          <a:p>
            <a:pPr defTabSz="914377">
              <a:defRPr/>
            </a:pPr>
            <a:r>
              <a:rPr lang="da-DK">
                <a:solidFill>
                  <a:prstClr val="white"/>
                </a:solidFill>
                <a:latin typeface="Arial"/>
                <a:cs typeface="Arial"/>
                <a:sym typeface="Arial"/>
              </a:rPr>
              <a:t>// FÅ HJÆLP PÅ 70 11 18 10 / www.ludomani.dk</a:t>
            </a:r>
            <a:endParaRPr lang="da-DK" dirty="0">
              <a:solidFill>
                <a:prstClr val="white"/>
              </a:solidFill>
              <a:latin typeface="Arial"/>
              <a:cs typeface="Arial"/>
              <a:sym typeface="Arial"/>
            </a:endParaRPr>
          </a:p>
        </p:txBody>
      </p:sp>
      <p:sp>
        <p:nvSpPr>
          <p:cNvPr id="10" name="Pladsholder til slidenummer 6">
            <a:extLst>
              <a:ext uri="{FF2B5EF4-FFF2-40B4-BE49-F238E27FC236}">
                <a16:creationId xmlns:a16="http://schemas.microsoft.com/office/drawing/2014/main" id="{D72032E1-749E-4148-9E8E-6EB8E048ECC5}"/>
              </a:ext>
            </a:extLst>
          </p:cNvPr>
          <p:cNvSpPr txBox="1">
            <a:spLocks/>
          </p:cNvSpPr>
          <p:nvPr/>
        </p:nvSpPr>
        <p:spPr bwMode="gray">
          <a:xfrm>
            <a:off x="334963" y="6341227"/>
            <a:ext cx="2743200" cy="184666"/>
          </a:xfrm>
          <a:prstGeom prst="rect">
            <a:avLst/>
          </a:prstGeom>
        </p:spPr>
        <p:txBody>
          <a:bodyPr vert="horz" lIns="0" tIns="0" rIns="0" bIns="0" rtlCol="0" anchor="ctr">
            <a:spAutoFit/>
          </a:bodyPr>
          <a:lstStyle>
            <a:defPPr>
              <a:defRPr lang="en-US"/>
            </a:defPPr>
            <a:lvl1pPr marL="0" algn="l"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fld id="{7F0D5D41-14F5-4A61-B29B-01D7869A32AF}" type="slidenum">
              <a:rPr lang="da-DK">
                <a:solidFill>
                  <a:srgbClr val="757575"/>
                </a:solidFill>
                <a:latin typeface="Arial"/>
                <a:sym typeface="Arial"/>
              </a:rPr>
              <a:pPr defTabSz="914377">
                <a:defRPr/>
              </a:pPr>
              <a:t>14</a:t>
            </a:fld>
            <a:endParaRPr lang="da-DK" dirty="0">
              <a:solidFill>
                <a:srgbClr val="757575"/>
              </a:solidFill>
              <a:latin typeface="Arial"/>
              <a:sym typeface="Arial"/>
            </a:endParaRPr>
          </a:p>
        </p:txBody>
      </p:sp>
      <p:sp>
        <p:nvSpPr>
          <p:cNvPr id="7" name="Rektangel 6">
            <a:extLst>
              <a:ext uri="{FF2B5EF4-FFF2-40B4-BE49-F238E27FC236}">
                <a16:creationId xmlns:a16="http://schemas.microsoft.com/office/drawing/2014/main" id="{0487C728-BF82-EF4E-871A-D5C93EAEB0F9}"/>
              </a:ext>
            </a:extLst>
          </p:cNvPr>
          <p:cNvSpPr/>
          <p:nvPr/>
        </p:nvSpPr>
        <p:spPr>
          <a:xfrm>
            <a:off x="30163" y="198284"/>
            <a:ext cx="6096000" cy="4647426"/>
          </a:xfrm>
          <a:prstGeom prst="rect">
            <a:avLst/>
          </a:prstGeom>
        </p:spPr>
        <p:txBody>
          <a:bodyPr>
            <a:spAutoFit/>
          </a:bodyPr>
          <a:lstStyle/>
          <a:p>
            <a:pPr defTabSz="914377">
              <a:defRPr/>
            </a:pPr>
            <a:r>
              <a:rPr lang="da-DK" sz="2400" b="1" dirty="0">
                <a:solidFill>
                  <a:prstClr val="black"/>
                </a:solidFill>
                <a:latin typeface="Arial"/>
                <a:cs typeface="Arial"/>
                <a:sym typeface="Arial"/>
              </a:rPr>
              <a:t>Sportsfolk er en særlig risikogruppe</a:t>
            </a:r>
          </a:p>
          <a:p>
            <a:pPr defTabSz="914377">
              <a:defRPr/>
            </a:pPr>
            <a:endParaRPr lang="da-DK" sz="2000" dirty="0">
              <a:solidFill>
                <a:prstClr val="black"/>
              </a:solidFill>
              <a:latin typeface="Arial"/>
              <a:cs typeface="Arial"/>
              <a:sym typeface="Arial"/>
            </a:endParaRPr>
          </a:p>
          <a:p>
            <a:pPr marL="342891" indent="-342891" defTabSz="914377">
              <a:buFont typeface="Arial"/>
              <a:buChar char="•"/>
              <a:defRPr/>
            </a:pPr>
            <a:r>
              <a:rPr lang="da-DK" sz="2000" b="1" dirty="0">
                <a:solidFill>
                  <a:prstClr val="black"/>
                </a:solidFill>
                <a:latin typeface="Arial"/>
                <a:cs typeface="Arial"/>
                <a:sym typeface="Arial"/>
              </a:rPr>
              <a:t>60% af eliteatleter (13 – 17 år) har gamblet i det seneste år – mod 10% for hele befolkningen </a:t>
            </a:r>
          </a:p>
          <a:p>
            <a:pPr marL="342891" indent="-342891" defTabSz="914377">
              <a:buFont typeface="Arial"/>
              <a:buChar char="•"/>
              <a:defRPr/>
            </a:pPr>
            <a:endParaRPr lang="da-DK" sz="2000" dirty="0">
              <a:solidFill>
                <a:prstClr val="black"/>
              </a:solidFill>
              <a:latin typeface="Arial"/>
              <a:cs typeface="Arial"/>
              <a:sym typeface="Arial"/>
            </a:endParaRPr>
          </a:p>
          <a:p>
            <a:pPr defTabSz="914377">
              <a:defRPr/>
            </a:pPr>
            <a:endParaRPr lang="da-DK" sz="2000" dirty="0">
              <a:solidFill>
                <a:prstClr val="black"/>
              </a:solidFill>
              <a:latin typeface="Arial"/>
              <a:cs typeface="Arial"/>
              <a:sym typeface="Arial"/>
            </a:endParaRPr>
          </a:p>
          <a:p>
            <a:pPr marL="342891" indent="-342891" defTabSz="914377">
              <a:buFont typeface="Arial"/>
              <a:buChar char="•"/>
              <a:defRPr/>
            </a:pPr>
            <a:r>
              <a:rPr lang="da-DK" sz="2000" dirty="0">
                <a:solidFill>
                  <a:prstClr val="black"/>
                </a:solidFill>
                <a:latin typeface="Arial"/>
                <a:cs typeface="Arial"/>
                <a:sym typeface="Arial"/>
              </a:rPr>
              <a:t>56% af europæiske professionelle atleter har gamblet det seneste år og </a:t>
            </a:r>
            <a:r>
              <a:rPr lang="da-DK" sz="2000" dirty="0">
                <a:solidFill>
                  <a:srgbClr val="FF0000"/>
                </a:solidFill>
                <a:latin typeface="Arial"/>
                <a:cs typeface="Arial"/>
                <a:sym typeface="Arial"/>
              </a:rPr>
              <a:t>8% </a:t>
            </a:r>
            <a:r>
              <a:rPr lang="da-DK" sz="2000" dirty="0">
                <a:solidFill>
                  <a:prstClr val="black"/>
                </a:solidFill>
                <a:latin typeface="Arial"/>
                <a:cs typeface="Arial"/>
                <a:sym typeface="Arial"/>
              </a:rPr>
              <a:t>har eller har haft </a:t>
            </a:r>
            <a:r>
              <a:rPr lang="da-DK" sz="2000" dirty="0" err="1">
                <a:solidFill>
                  <a:prstClr val="black"/>
                </a:solidFill>
                <a:latin typeface="Arial"/>
                <a:cs typeface="Arial"/>
                <a:sym typeface="Arial"/>
              </a:rPr>
              <a:t>gamblingproblemer</a:t>
            </a:r>
            <a:r>
              <a:rPr lang="da-DK" sz="2000" dirty="0">
                <a:solidFill>
                  <a:prstClr val="black"/>
                </a:solidFill>
                <a:latin typeface="Arial"/>
                <a:cs typeface="Arial"/>
                <a:sym typeface="Arial"/>
              </a:rPr>
              <a:t> </a:t>
            </a:r>
            <a:r>
              <a:rPr lang="da-DK" sz="1200" dirty="0">
                <a:solidFill>
                  <a:prstClr val="black"/>
                </a:solidFill>
                <a:latin typeface="Arial"/>
                <a:cs typeface="Arial"/>
                <a:sym typeface="Arial"/>
              </a:rPr>
              <a:t>(</a:t>
            </a:r>
            <a:r>
              <a:rPr lang="da-DK" sz="1200" i="1" dirty="0" err="1">
                <a:solidFill>
                  <a:prstClr val="black"/>
                </a:solidFill>
                <a:latin typeface="Arial"/>
                <a:cs typeface="Arial"/>
                <a:sym typeface="Arial"/>
              </a:rPr>
              <a:t>Grall-Bronnec</a:t>
            </a:r>
            <a:r>
              <a:rPr lang="da-DK" sz="1200" i="1" dirty="0">
                <a:solidFill>
                  <a:prstClr val="black"/>
                </a:solidFill>
                <a:latin typeface="Arial"/>
                <a:cs typeface="Arial"/>
                <a:sym typeface="Arial"/>
              </a:rPr>
              <a:t>, M et al, 2016)</a:t>
            </a:r>
          </a:p>
          <a:p>
            <a:pPr defTabSz="914377">
              <a:defRPr/>
            </a:pPr>
            <a:endParaRPr lang="da-DK" sz="1200" i="1" dirty="0">
              <a:solidFill>
                <a:prstClr val="black"/>
              </a:solidFill>
              <a:latin typeface="Arial"/>
              <a:cs typeface="Arial"/>
              <a:sym typeface="Arial"/>
            </a:endParaRPr>
          </a:p>
          <a:p>
            <a:pPr marL="342891" indent="-342891" defTabSz="914377">
              <a:buFont typeface="Arial" panose="020B0604020202020204" pitchFamily="34" charset="0"/>
              <a:buChar char="•"/>
              <a:defRPr/>
            </a:pPr>
            <a:r>
              <a:rPr lang="da-DK" sz="2000" dirty="0">
                <a:solidFill>
                  <a:prstClr val="black"/>
                </a:solidFill>
                <a:latin typeface="Arial"/>
                <a:cs typeface="Arial"/>
                <a:sym typeface="Arial"/>
              </a:rPr>
              <a:t>76% af svenske trænere gambler og </a:t>
            </a:r>
            <a:r>
              <a:rPr lang="da-DK" sz="2000" dirty="0">
                <a:solidFill>
                  <a:srgbClr val="FF0000"/>
                </a:solidFill>
                <a:latin typeface="Arial"/>
                <a:cs typeface="Arial"/>
                <a:sym typeface="Arial"/>
              </a:rPr>
              <a:t>6% </a:t>
            </a:r>
            <a:r>
              <a:rPr lang="da-DK" sz="2000" dirty="0">
                <a:solidFill>
                  <a:prstClr val="black"/>
                </a:solidFill>
                <a:latin typeface="Arial"/>
                <a:cs typeface="Arial"/>
                <a:sym typeface="Arial"/>
              </a:rPr>
              <a:t>er i risiko for gambling problemer </a:t>
            </a:r>
            <a:r>
              <a:rPr lang="da-DK" sz="1200" dirty="0">
                <a:solidFill>
                  <a:prstClr val="black"/>
                </a:solidFill>
                <a:latin typeface="Arial"/>
                <a:cs typeface="Arial"/>
                <a:sym typeface="Arial"/>
              </a:rPr>
              <a:t>(Vinberg et al, 2020)</a:t>
            </a:r>
          </a:p>
          <a:p>
            <a:pPr defTabSz="914377">
              <a:defRPr/>
            </a:pPr>
            <a:endParaRPr lang="da-DK" sz="2000" dirty="0">
              <a:solidFill>
                <a:prstClr val="black"/>
              </a:solidFill>
              <a:latin typeface="Arial"/>
              <a:cs typeface="Arial"/>
              <a:sym typeface="Arial"/>
            </a:endParaRPr>
          </a:p>
          <a:p>
            <a:pPr marL="342891" indent="-342891" defTabSz="914377">
              <a:buFont typeface="Arial"/>
              <a:buChar char="•"/>
              <a:defRPr/>
            </a:pPr>
            <a:endParaRPr lang="da-DK" sz="2000" dirty="0">
              <a:solidFill>
                <a:prstClr val="black"/>
              </a:solidFill>
              <a:latin typeface="Arial"/>
              <a:cs typeface="Arial"/>
              <a:sym typeface="Arial"/>
            </a:endParaRPr>
          </a:p>
        </p:txBody>
      </p:sp>
      <p:sp>
        <p:nvSpPr>
          <p:cNvPr id="9" name="Tekstboks 12">
            <a:extLst>
              <a:ext uri="{FF2B5EF4-FFF2-40B4-BE49-F238E27FC236}">
                <a16:creationId xmlns:a16="http://schemas.microsoft.com/office/drawing/2014/main" id="{F1E29764-7602-774D-ADA3-8465E2BE972D}"/>
              </a:ext>
            </a:extLst>
          </p:cNvPr>
          <p:cNvSpPr txBox="1"/>
          <p:nvPr/>
        </p:nvSpPr>
        <p:spPr>
          <a:xfrm>
            <a:off x="334964" y="1804134"/>
            <a:ext cx="5503129" cy="461665"/>
          </a:xfrm>
          <a:prstGeom prst="rect">
            <a:avLst/>
          </a:prstGeom>
          <a:noFill/>
        </p:spPr>
        <p:txBody>
          <a:bodyPr wrap="square" rtlCol="0">
            <a:spAutoFit/>
          </a:bodyPr>
          <a:lstStyle/>
          <a:p>
            <a:pPr indent="12700" defTabSz="914377">
              <a:buClr>
                <a:srgbClr val="757575"/>
              </a:buClr>
              <a:buSzPct val="100000"/>
              <a:defRPr/>
            </a:pPr>
            <a:r>
              <a:rPr lang="da-DK" sz="1200" dirty="0">
                <a:solidFill>
                  <a:prstClr val="black"/>
                </a:solidFill>
                <a:latin typeface="Arial"/>
                <a:cs typeface="Arial"/>
                <a:sym typeface="Arial"/>
              </a:rPr>
              <a:t>Kilde: Stikprøveundersøgelse blandt 775 tilfældige udvalgte atleter fra 21 elitekommuner (Center for Ludomani, 2017)</a:t>
            </a:r>
          </a:p>
        </p:txBody>
      </p:sp>
    </p:spTree>
    <p:extLst>
      <p:ext uri="{BB962C8B-B14F-4D97-AF65-F5344CB8AC3E}">
        <p14:creationId xmlns:p14="http://schemas.microsoft.com/office/powerpoint/2010/main" val="2839127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6" name="Pladsholder til sidefod 5"/>
          <p:cNvSpPr>
            <a:spLocks noGrp="1"/>
          </p:cNvSpPr>
          <p:nvPr>
            <p:ph type="ftr" sz="quarter" idx="15"/>
          </p:nvPr>
        </p:nvSpPr>
        <p:spPr/>
        <p:txBody>
          <a:bodyPr/>
          <a:lstStyle/>
          <a:p>
            <a:pPr defTabSz="914377">
              <a:defRPr/>
            </a:pPr>
            <a:r>
              <a:rPr lang="da-DK">
                <a:solidFill>
                  <a:prstClr val="white"/>
                </a:solidFill>
                <a:latin typeface="Arial"/>
                <a:cs typeface="Arial"/>
                <a:sym typeface="Arial"/>
              </a:rPr>
              <a:t>// FÅ HJÆLP PÅ 70 11 18 10 / www.ludomani.dk</a:t>
            </a:r>
            <a:endParaRPr lang="da-DK" dirty="0">
              <a:solidFill>
                <a:prstClr val="white"/>
              </a:solidFill>
              <a:latin typeface="Arial"/>
              <a:cs typeface="Arial"/>
              <a:sym typeface="Arial"/>
            </a:endParaRPr>
          </a:p>
        </p:txBody>
      </p:sp>
      <p:sp>
        <p:nvSpPr>
          <p:cNvPr id="10" name="Pladsholder til slidenummer 6">
            <a:extLst>
              <a:ext uri="{FF2B5EF4-FFF2-40B4-BE49-F238E27FC236}">
                <a16:creationId xmlns:a16="http://schemas.microsoft.com/office/drawing/2014/main" id="{D72032E1-749E-4148-9E8E-6EB8E048ECC5}"/>
              </a:ext>
            </a:extLst>
          </p:cNvPr>
          <p:cNvSpPr txBox="1">
            <a:spLocks/>
          </p:cNvSpPr>
          <p:nvPr/>
        </p:nvSpPr>
        <p:spPr bwMode="gray">
          <a:xfrm>
            <a:off x="334963" y="6341227"/>
            <a:ext cx="2743200" cy="184666"/>
          </a:xfrm>
          <a:prstGeom prst="rect">
            <a:avLst/>
          </a:prstGeom>
        </p:spPr>
        <p:txBody>
          <a:bodyPr vert="horz" lIns="0" tIns="0" rIns="0" bIns="0" rtlCol="0" anchor="ctr">
            <a:spAutoFit/>
          </a:bodyPr>
          <a:lstStyle>
            <a:defPPr>
              <a:defRPr lang="en-US"/>
            </a:defPPr>
            <a:lvl1pPr marL="0" algn="l"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fld id="{7F0D5D41-14F5-4A61-B29B-01D7869A32AF}" type="slidenum">
              <a:rPr lang="da-DK">
                <a:solidFill>
                  <a:srgbClr val="757575"/>
                </a:solidFill>
                <a:latin typeface="Arial"/>
                <a:sym typeface="Arial"/>
              </a:rPr>
              <a:pPr defTabSz="914377">
                <a:defRPr/>
              </a:pPr>
              <a:t>15</a:t>
            </a:fld>
            <a:endParaRPr lang="da-DK" dirty="0">
              <a:solidFill>
                <a:srgbClr val="757575"/>
              </a:solidFill>
              <a:latin typeface="Arial"/>
              <a:sym typeface="Arial"/>
            </a:endParaRPr>
          </a:p>
        </p:txBody>
      </p:sp>
      <p:sp>
        <p:nvSpPr>
          <p:cNvPr id="7" name="Rektangel 6">
            <a:extLst>
              <a:ext uri="{FF2B5EF4-FFF2-40B4-BE49-F238E27FC236}">
                <a16:creationId xmlns:a16="http://schemas.microsoft.com/office/drawing/2014/main" id="{0487C728-BF82-EF4E-871A-D5C93EAEB0F9}"/>
              </a:ext>
            </a:extLst>
          </p:cNvPr>
          <p:cNvSpPr/>
          <p:nvPr/>
        </p:nvSpPr>
        <p:spPr>
          <a:xfrm>
            <a:off x="258615" y="332109"/>
            <a:ext cx="5626115" cy="2595454"/>
          </a:xfrm>
          <a:prstGeom prst="rect">
            <a:avLst/>
          </a:prstGeom>
        </p:spPr>
        <p:txBody>
          <a:bodyPr wrap="square">
            <a:spAutoFit/>
          </a:bodyPr>
          <a:lstStyle/>
          <a:p>
            <a:pPr defTabSz="914377">
              <a:defRPr/>
            </a:pPr>
            <a:r>
              <a:rPr lang="da-DK" sz="2133" b="1" dirty="0">
                <a:solidFill>
                  <a:prstClr val="black"/>
                </a:solidFill>
                <a:latin typeface="Arial"/>
                <a:cs typeface="Arial"/>
                <a:sym typeface="Arial"/>
              </a:rPr>
              <a:t>Hvad tror I kan være grunde til at sportsfolk er en særlig risikogruppe?</a:t>
            </a:r>
          </a:p>
          <a:p>
            <a:pPr defTabSz="914377">
              <a:defRPr/>
            </a:pPr>
            <a:endParaRPr lang="da-DK" sz="2000" dirty="0">
              <a:solidFill>
                <a:prstClr val="black"/>
              </a:solidFill>
              <a:latin typeface="Arial"/>
              <a:cs typeface="Arial"/>
              <a:sym typeface="Arial"/>
            </a:endParaRPr>
          </a:p>
          <a:p>
            <a:pPr marL="342891" indent="-342891" defTabSz="914377">
              <a:buFont typeface="Arial"/>
              <a:buChar char="•"/>
              <a:defRPr/>
            </a:pPr>
            <a:endParaRPr lang="da-DK" sz="2000" dirty="0">
              <a:solidFill>
                <a:prstClr val="black"/>
              </a:solidFill>
              <a:latin typeface="Arial"/>
              <a:cs typeface="Arial"/>
              <a:sym typeface="Arial"/>
            </a:endParaRPr>
          </a:p>
          <a:p>
            <a:pPr defTabSz="914377">
              <a:defRPr/>
            </a:pPr>
            <a:endParaRPr lang="da-DK" sz="2000" dirty="0">
              <a:solidFill>
                <a:prstClr val="black"/>
              </a:solidFill>
              <a:latin typeface="Arial"/>
              <a:cs typeface="Arial"/>
              <a:sym typeface="Arial"/>
            </a:endParaRPr>
          </a:p>
          <a:p>
            <a:pPr marL="342891" indent="-342891" defTabSz="914377">
              <a:buFont typeface="Arial"/>
              <a:buChar char="•"/>
              <a:defRPr/>
            </a:pPr>
            <a:endParaRPr lang="da-DK" sz="2000" dirty="0">
              <a:solidFill>
                <a:prstClr val="black"/>
              </a:solidFill>
              <a:latin typeface="Arial"/>
              <a:cs typeface="Arial"/>
              <a:sym typeface="Arial"/>
            </a:endParaRPr>
          </a:p>
          <a:p>
            <a:pPr defTabSz="914377">
              <a:defRPr/>
            </a:pPr>
            <a:endParaRPr lang="da-DK" sz="2000" dirty="0">
              <a:solidFill>
                <a:prstClr val="black"/>
              </a:solidFill>
              <a:latin typeface="Arial"/>
              <a:cs typeface="Arial"/>
              <a:sym typeface="Arial"/>
            </a:endParaRPr>
          </a:p>
          <a:p>
            <a:pPr marL="342891" indent="-342891" defTabSz="914377">
              <a:buFont typeface="Arial"/>
              <a:buChar char="•"/>
              <a:defRPr/>
            </a:pPr>
            <a:endParaRPr lang="da-DK" sz="2000" dirty="0">
              <a:solidFill>
                <a:prstClr val="black"/>
              </a:solidFill>
              <a:latin typeface="Arial"/>
              <a:cs typeface="Arial"/>
              <a:sym typeface="Arial"/>
            </a:endParaRPr>
          </a:p>
        </p:txBody>
      </p:sp>
      <p:pic>
        <p:nvPicPr>
          <p:cNvPr id="4" name="Billede 3">
            <a:extLst>
              <a:ext uri="{FF2B5EF4-FFF2-40B4-BE49-F238E27FC236}">
                <a16:creationId xmlns:a16="http://schemas.microsoft.com/office/drawing/2014/main" id="{5B5A92BE-2DC3-074B-A8B5-C3590FF74CFB}"/>
              </a:ext>
            </a:extLst>
          </p:cNvPr>
          <p:cNvPicPr>
            <a:picLocks noChangeAspect="1"/>
          </p:cNvPicPr>
          <p:nvPr/>
        </p:nvPicPr>
        <p:blipFill>
          <a:blip r:embed="rId6"/>
          <a:stretch>
            <a:fillRect/>
          </a:stretch>
        </p:blipFill>
        <p:spPr>
          <a:xfrm>
            <a:off x="6938815" y="3219764"/>
            <a:ext cx="2690951" cy="2804163"/>
          </a:xfrm>
          <a:prstGeom prst="rect">
            <a:avLst/>
          </a:prstGeom>
        </p:spPr>
      </p:pic>
      <p:pic>
        <p:nvPicPr>
          <p:cNvPr id="11" name="Billede 10">
            <a:extLst>
              <a:ext uri="{FF2B5EF4-FFF2-40B4-BE49-F238E27FC236}">
                <a16:creationId xmlns:a16="http://schemas.microsoft.com/office/drawing/2014/main" id="{FB005919-2504-E040-8DC7-8A3E46921BE9}"/>
              </a:ext>
            </a:extLst>
          </p:cNvPr>
          <p:cNvPicPr>
            <a:picLocks noChangeAspect="1"/>
          </p:cNvPicPr>
          <p:nvPr/>
        </p:nvPicPr>
        <p:blipFill>
          <a:blip r:embed="rId7"/>
          <a:stretch>
            <a:fillRect/>
          </a:stretch>
        </p:blipFill>
        <p:spPr>
          <a:xfrm>
            <a:off x="9607924" y="3055233"/>
            <a:ext cx="1815081" cy="2947068"/>
          </a:xfrm>
          <a:prstGeom prst="rect">
            <a:avLst/>
          </a:prstGeom>
        </p:spPr>
      </p:pic>
      <p:pic>
        <p:nvPicPr>
          <p:cNvPr id="12" name="Billede 11">
            <a:extLst>
              <a:ext uri="{FF2B5EF4-FFF2-40B4-BE49-F238E27FC236}">
                <a16:creationId xmlns:a16="http://schemas.microsoft.com/office/drawing/2014/main" id="{C7456EB4-9A73-304A-B0B4-309C0BD93EDB}"/>
              </a:ext>
            </a:extLst>
          </p:cNvPr>
          <p:cNvPicPr>
            <a:picLocks noChangeAspect="1"/>
          </p:cNvPicPr>
          <p:nvPr/>
        </p:nvPicPr>
        <p:blipFill>
          <a:blip r:embed="rId8"/>
          <a:stretch>
            <a:fillRect/>
          </a:stretch>
        </p:blipFill>
        <p:spPr>
          <a:xfrm>
            <a:off x="6938815" y="664785"/>
            <a:ext cx="1508808" cy="2573399"/>
          </a:xfrm>
          <a:prstGeom prst="rect">
            <a:avLst/>
          </a:prstGeom>
        </p:spPr>
      </p:pic>
      <p:pic>
        <p:nvPicPr>
          <p:cNvPr id="13" name="Billede 12">
            <a:extLst>
              <a:ext uri="{FF2B5EF4-FFF2-40B4-BE49-F238E27FC236}">
                <a16:creationId xmlns:a16="http://schemas.microsoft.com/office/drawing/2014/main" id="{FE2B1827-9E47-154C-AF3F-A5846C82D101}"/>
              </a:ext>
            </a:extLst>
          </p:cNvPr>
          <p:cNvPicPr>
            <a:picLocks noChangeAspect="1"/>
          </p:cNvPicPr>
          <p:nvPr/>
        </p:nvPicPr>
        <p:blipFill>
          <a:blip r:embed="rId9"/>
          <a:stretch>
            <a:fillRect/>
          </a:stretch>
        </p:blipFill>
        <p:spPr>
          <a:xfrm>
            <a:off x="8391100" y="664783"/>
            <a:ext cx="1508808" cy="2573399"/>
          </a:xfrm>
          <a:prstGeom prst="rect">
            <a:avLst/>
          </a:prstGeom>
        </p:spPr>
      </p:pic>
      <p:pic>
        <p:nvPicPr>
          <p:cNvPr id="14" name="Billede 13">
            <a:extLst>
              <a:ext uri="{FF2B5EF4-FFF2-40B4-BE49-F238E27FC236}">
                <a16:creationId xmlns:a16="http://schemas.microsoft.com/office/drawing/2014/main" id="{90DEFD47-41C7-9944-9117-02321AF3C3CD}"/>
              </a:ext>
            </a:extLst>
          </p:cNvPr>
          <p:cNvPicPr>
            <a:picLocks noChangeAspect="1"/>
          </p:cNvPicPr>
          <p:nvPr/>
        </p:nvPicPr>
        <p:blipFill>
          <a:blip r:embed="rId10"/>
          <a:stretch>
            <a:fillRect/>
          </a:stretch>
        </p:blipFill>
        <p:spPr>
          <a:xfrm>
            <a:off x="9899908" y="664783"/>
            <a:ext cx="1508808" cy="2573399"/>
          </a:xfrm>
          <a:prstGeom prst="rect">
            <a:avLst/>
          </a:prstGeom>
        </p:spPr>
      </p:pic>
      <p:sp>
        <p:nvSpPr>
          <p:cNvPr id="16" name="Rektangel 15">
            <a:extLst>
              <a:ext uri="{FF2B5EF4-FFF2-40B4-BE49-F238E27FC236}">
                <a16:creationId xmlns:a16="http://schemas.microsoft.com/office/drawing/2014/main" id="{EAC5070A-9639-D943-B319-C091C6A9FA06}"/>
              </a:ext>
            </a:extLst>
          </p:cNvPr>
          <p:cNvSpPr/>
          <p:nvPr/>
        </p:nvSpPr>
        <p:spPr>
          <a:xfrm>
            <a:off x="152399" y="1295687"/>
            <a:ext cx="5626115" cy="4955203"/>
          </a:xfrm>
          <a:prstGeom prst="rect">
            <a:avLst/>
          </a:prstGeom>
        </p:spPr>
        <p:txBody>
          <a:bodyPr wrap="square">
            <a:spAutoFit/>
          </a:bodyPr>
          <a:lstStyle/>
          <a:p>
            <a:pPr marL="342891" indent="-342891" defTabSz="914377">
              <a:lnSpc>
                <a:spcPct val="150000"/>
              </a:lnSpc>
              <a:buFont typeface="Arial"/>
              <a:buChar char="•"/>
              <a:defRPr/>
            </a:pPr>
            <a:r>
              <a:rPr lang="da-DK" sz="1600" dirty="0">
                <a:solidFill>
                  <a:prstClr val="black"/>
                </a:solidFill>
                <a:sym typeface="Arial"/>
              </a:rPr>
              <a:t>Insiderviden</a:t>
            </a:r>
            <a:br>
              <a:rPr lang="da-DK" sz="1600" dirty="0">
                <a:solidFill>
                  <a:prstClr val="black"/>
                </a:solidFill>
                <a:sym typeface="Arial"/>
              </a:rPr>
            </a:br>
            <a:endParaRPr lang="da-DK" sz="1600" dirty="0">
              <a:solidFill>
                <a:prstClr val="black"/>
              </a:solidFill>
              <a:sym typeface="Arial"/>
            </a:endParaRPr>
          </a:p>
          <a:p>
            <a:pPr marL="342891" indent="-342891" defTabSz="914377">
              <a:lnSpc>
                <a:spcPct val="150000"/>
              </a:lnSpc>
              <a:buFont typeface="Arial"/>
              <a:buChar char="•"/>
              <a:defRPr/>
            </a:pPr>
            <a:r>
              <a:rPr lang="da-DK" sz="1600" dirty="0">
                <a:solidFill>
                  <a:prstClr val="black"/>
                </a:solidFill>
                <a:sym typeface="Arial"/>
              </a:rPr>
              <a:t>Et stort konkurrencedrive</a:t>
            </a:r>
            <a:br>
              <a:rPr lang="da-DK" sz="1600" dirty="0">
                <a:solidFill>
                  <a:prstClr val="black"/>
                </a:solidFill>
                <a:sym typeface="Arial"/>
              </a:rPr>
            </a:br>
            <a:r>
              <a:rPr lang="da-DK" sz="1600" dirty="0">
                <a:solidFill>
                  <a:prstClr val="black"/>
                </a:solidFill>
                <a:sym typeface="Arial"/>
              </a:rPr>
              <a:t> </a:t>
            </a:r>
          </a:p>
          <a:p>
            <a:pPr marL="342891" indent="-342891" defTabSz="914377">
              <a:lnSpc>
                <a:spcPct val="150000"/>
              </a:lnSpc>
              <a:buFont typeface="Arial"/>
              <a:buChar char="•"/>
              <a:defRPr/>
            </a:pPr>
            <a:r>
              <a:rPr lang="da-DK" sz="1600" dirty="0">
                <a:solidFill>
                  <a:prstClr val="black"/>
                </a:solidFill>
                <a:sym typeface="Arial"/>
              </a:rPr>
              <a:t>Flere penge og meget fritid</a:t>
            </a:r>
            <a:br>
              <a:rPr lang="da-DK" sz="1600" dirty="0">
                <a:solidFill>
                  <a:prstClr val="black"/>
                </a:solidFill>
                <a:sym typeface="Arial"/>
              </a:rPr>
            </a:br>
            <a:r>
              <a:rPr lang="da-DK" sz="1600" dirty="0">
                <a:solidFill>
                  <a:prstClr val="black"/>
                </a:solidFill>
                <a:sym typeface="Arial"/>
              </a:rPr>
              <a:t> </a:t>
            </a:r>
          </a:p>
          <a:p>
            <a:pPr marL="342891" indent="-342891" defTabSz="914377">
              <a:lnSpc>
                <a:spcPct val="150000"/>
              </a:lnSpc>
              <a:buFont typeface="Arial"/>
              <a:buChar char="•"/>
              <a:defRPr/>
            </a:pPr>
            <a:r>
              <a:rPr lang="da-DK" sz="1600" dirty="0">
                <a:solidFill>
                  <a:prstClr val="black"/>
                </a:solidFill>
                <a:sym typeface="Arial"/>
              </a:rPr>
              <a:t>Høje præstationskrav</a:t>
            </a:r>
            <a:br>
              <a:rPr lang="da-DK" sz="1600" dirty="0">
                <a:solidFill>
                  <a:prstClr val="black"/>
                </a:solidFill>
                <a:sym typeface="Arial"/>
              </a:rPr>
            </a:br>
            <a:endParaRPr lang="da-DK" sz="1600" dirty="0">
              <a:solidFill>
                <a:prstClr val="black"/>
              </a:solidFill>
              <a:sym typeface="Arial"/>
            </a:endParaRPr>
          </a:p>
          <a:p>
            <a:pPr marL="342891" indent="-342891" defTabSz="914377">
              <a:lnSpc>
                <a:spcPct val="150000"/>
              </a:lnSpc>
              <a:buFont typeface="Arial"/>
              <a:buChar char="•"/>
              <a:defRPr/>
            </a:pPr>
            <a:r>
              <a:rPr lang="da-DK" sz="1600" dirty="0">
                <a:solidFill>
                  <a:prstClr val="black"/>
                </a:solidFill>
              </a:rPr>
              <a:t>Skadespauser</a:t>
            </a:r>
            <a:endParaRPr lang="da-DK" sz="1600" dirty="0">
              <a:solidFill>
                <a:prstClr val="black"/>
              </a:solidFill>
              <a:sym typeface="Arial"/>
            </a:endParaRPr>
          </a:p>
          <a:p>
            <a:pPr marL="342891" indent="-342891" defTabSz="914377">
              <a:buFont typeface="Arial"/>
              <a:buChar char="•"/>
              <a:defRPr/>
            </a:pPr>
            <a:endParaRPr lang="da-DK" sz="1600" dirty="0">
              <a:solidFill>
                <a:prstClr val="black"/>
              </a:solidFill>
              <a:latin typeface="Arial"/>
              <a:cs typeface="Arial"/>
              <a:sym typeface="Arial"/>
            </a:endParaRPr>
          </a:p>
          <a:p>
            <a:pPr defTabSz="914377">
              <a:defRPr/>
            </a:pPr>
            <a:endParaRPr lang="da-DK" sz="1600" dirty="0">
              <a:solidFill>
                <a:prstClr val="black"/>
              </a:solidFill>
              <a:latin typeface="Arial"/>
              <a:cs typeface="Arial"/>
              <a:sym typeface="Arial"/>
            </a:endParaRPr>
          </a:p>
          <a:p>
            <a:pPr defTabSz="914377">
              <a:defRPr/>
            </a:pPr>
            <a:endParaRPr lang="da-DK" sz="1600" dirty="0">
              <a:solidFill>
                <a:prstClr val="black"/>
              </a:solidFill>
              <a:latin typeface="Arial"/>
              <a:cs typeface="Arial"/>
              <a:sym typeface="Arial"/>
            </a:endParaRPr>
          </a:p>
          <a:p>
            <a:pPr marL="342891" indent="-342891" defTabSz="914377">
              <a:buFont typeface="Arial"/>
              <a:buChar char="•"/>
              <a:defRPr/>
            </a:pPr>
            <a:endParaRPr lang="da-DK" sz="1600" dirty="0">
              <a:solidFill>
                <a:prstClr val="black"/>
              </a:solidFill>
              <a:latin typeface="Arial"/>
              <a:cs typeface="Arial"/>
              <a:sym typeface="Arial"/>
            </a:endParaRPr>
          </a:p>
          <a:p>
            <a:pPr defTabSz="914377">
              <a:defRPr/>
            </a:pPr>
            <a:endParaRPr lang="da-DK" sz="1600" dirty="0">
              <a:solidFill>
                <a:prstClr val="black"/>
              </a:solidFill>
              <a:latin typeface="Arial"/>
              <a:cs typeface="Arial"/>
              <a:sym typeface="Arial"/>
            </a:endParaRPr>
          </a:p>
          <a:p>
            <a:pPr marL="342891" indent="-342891" defTabSz="914377">
              <a:buFont typeface="Arial"/>
              <a:buChar char="•"/>
              <a:defRPr/>
            </a:pPr>
            <a:endParaRPr lang="da-DK" sz="2000" dirty="0">
              <a:solidFill>
                <a:prstClr val="black"/>
              </a:solidFill>
              <a:latin typeface="Arial"/>
              <a:cs typeface="Arial"/>
              <a:sym typeface="Arial"/>
            </a:endParaRPr>
          </a:p>
        </p:txBody>
      </p:sp>
    </p:spTree>
    <p:extLst>
      <p:ext uri="{BB962C8B-B14F-4D97-AF65-F5344CB8AC3E}">
        <p14:creationId xmlns:p14="http://schemas.microsoft.com/office/powerpoint/2010/main" val="33584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8BCD-7EB2-1906-DD28-5723FDEDB338}"/>
              </a:ext>
            </a:extLst>
          </p:cNvPr>
          <p:cNvSpPr>
            <a:spLocks noGrp="1"/>
          </p:cNvSpPr>
          <p:nvPr>
            <p:ph type="title"/>
          </p:nvPr>
        </p:nvSpPr>
        <p:spPr>
          <a:xfrm>
            <a:off x="6282813" y="458788"/>
            <a:ext cx="5574225" cy="3751706"/>
          </a:xfrm>
        </p:spPr>
        <p:txBody>
          <a:bodyPr/>
          <a:lstStyle/>
          <a:p>
            <a:r>
              <a:rPr lang="da-DK" dirty="0">
                <a:cs typeface="Arial"/>
              </a:rPr>
              <a:t>Dette er særligt problematisk da der introduceres flere og flere </a:t>
            </a:r>
            <a:r>
              <a:rPr lang="da-DK" dirty="0" err="1">
                <a:cs typeface="Arial"/>
              </a:rPr>
              <a:t>gamblingelementer</a:t>
            </a:r>
            <a:r>
              <a:rPr lang="da-DK" dirty="0">
                <a:cs typeface="Arial"/>
              </a:rPr>
              <a:t> i gaming-industrien</a:t>
            </a:r>
            <a:endParaRPr lang="da-DK" dirty="0"/>
          </a:p>
        </p:txBody>
      </p:sp>
      <p:sp>
        <p:nvSpPr>
          <p:cNvPr id="3" name="Pladsholder til indhold 2">
            <a:extLst>
              <a:ext uri="{FF2B5EF4-FFF2-40B4-BE49-F238E27FC236}">
                <a16:creationId xmlns:a16="http://schemas.microsoft.com/office/drawing/2014/main" id="{89ABBA0E-C3CF-EC4A-16E4-F431B2885D09}"/>
              </a:ext>
            </a:extLst>
          </p:cNvPr>
          <p:cNvSpPr>
            <a:spLocks noGrp="1"/>
          </p:cNvSpPr>
          <p:nvPr>
            <p:ph idx="1"/>
          </p:nvPr>
        </p:nvSpPr>
        <p:spPr>
          <a:xfrm>
            <a:off x="6430962" y="3428999"/>
            <a:ext cx="5426076" cy="2184991"/>
          </a:xfrm>
        </p:spPr>
        <p:txBody>
          <a:bodyPr vert="horz" lIns="0" tIns="0" rIns="0" bIns="0" rtlCol="0" anchor="t">
            <a:noAutofit/>
          </a:bodyPr>
          <a:lstStyle/>
          <a:p>
            <a:pPr lvl="3"/>
            <a:endParaRPr lang="da-DK" dirty="0">
              <a:cs typeface="Arial"/>
            </a:endParaRPr>
          </a:p>
        </p:txBody>
      </p:sp>
      <p:sp>
        <p:nvSpPr>
          <p:cNvPr id="5" name="Pladsholder til sidefod 4">
            <a:extLst>
              <a:ext uri="{FF2B5EF4-FFF2-40B4-BE49-F238E27FC236}">
                <a16:creationId xmlns:a16="http://schemas.microsoft.com/office/drawing/2014/main" id="{40268365-946E-E25C-DEE2-2A2BCDFF1E21}"/>
              </a:ext>
            </a:extLst>
          </p:cNvPr>
          <p:cNvSpPr>
            <a:spLocks noGrp="1"/>
          </p:cNvSpPr>
          <p:nvPr>
            <p:ph type="ftr" sz="quarter" idx="15"/>
          </p:nvPr>
        </p:nvSpPr>
        <p:spPr/>
        <p:txBody>
          <a:bodyPr/>
          <a:lstStyle/>
          <a:p>
            <a:r>
              <a:rPr lang="da-DK"/>
              <a:t>// FÅ HJÆLP PÅ 70 11 18 10 / www.ludomani.dk</a:t>
            </a:r>
          </a:p>
        </p:txBody>
      </p:sp>
      <p:sp>
        <p:nvSpPr>
          <p:cNvPr id="6" name="Pladsholder til slidenummer 5">
            <a:extLst>
              <a:ext uri="{FF2B5EF4-FFF2-40B4-BE49-F238E27FC236}">
                <a16:creationId xmlns:a16="http://schemas.microsoft.com/office/drawing/2014/main" id="{9E5F6931-E50C-68BD-15D2-1D7B97AF072E}"/>
              </a:ext>
            </a:extLst>
          </p:cNvPr>
          <p:cNvSpPr>
            <a:spLocks noGrp="1"/>
          </p:cNvSpPr>
          <p:nvPr>
            <p:ph type="sldNum" sz="quarter" idx="12"/>
          </p:nvPr>
        </p:nvSpPr>
        <p:spPr/>
        <p:txBody>
          <a:bodyPr/>
          <a:lstStyle/>
          <a:p>
            <a:fld id="{7F0D5D41-14F5-4A61-B29B-01D7869A32AF}" type="slidenum">
              <a:rPr lang="da-DK" smtClean="0"/>
              <a:t>16</a:t>
            </a:fld>
            <a:endParaRPr lang="da-DK"/>
          </a:p>
        </p:txBody>
      </p:sp>
      <p:sp>
        <p:nvSpPr>
          <p:cNvPr id="7" name="Tekstfelt 6">
            <a:extLst>
              <a:ext uri="{FF2B5EF4-FFF2-40B4-BE49-F238E27FC236}">
                <a16:creationId xmlns:a16="http://schemas.microsoft.com/office/drawing/2014/main" id="{CBE3776E-6A97-67FB-7761-C198C82A5996}"/>
              </a:ext>
            </a:extLst>
          </p:cNvPr>
          <p:cNvSpPr txBox="1"/>
          <p:nvPr/>
        </p:nvSpPr>
        <p:spPr>
          <a:xfrm>
            <a:off x="334617" y="202096"/>
            <a:ext cx="5112025"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a-DK" sz="2000" b="1" dirty="0">
                <a:ea typeface="+mn-lt"/>
                <a:cs typeface="+mn-lt"/>
              </a:rPr>
              <a:t>Børn og unge er en særlig risikogruppe</a:t>
            </a:r>
            <a:endParaRPr lang="da-DK" dirty="0"/>
          </a:p>
        </p:txBody>
      </p:sp>
      <p:sp>
        <p:nvSpPr>
          <p:cNvPr id="9" name="Oval 8">
            <a:extLst>
              <a:ext uri="{FF2B5EF4-FFF2-40B4-BE49-F238E27FC236}">
                <a16:creationId xmlns:a16="http://schemas.microsoft.com/office/drawing/2014/main" id="{E31A5ABC-999D-BBD7-6287-3E3279D42C55}"/>
              </a:ext>
            </a:extLst>
          </p:cNvPr>
          <p:cNvSpPr/>
          <p:nvPr/>
        </p:nvSpPr>
        <p:spPr>
          <a:xfrm>
            <a:off x="401851" y="1552054"/>
            <a:ext cx="3479800" cy="196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316195"/>
              </a:solidFill>
            </a:endParaRPr>
          </a:p>
        </p:txBody>
      </p:sp>
      <p:sp>
        <p:nvSpPr>
          <p:cNvPr id="10" name="Oval 9">
            <a:extLst>
              <a:ext uri="{FF2B5EF4-FFF2-40B4-BE49-F238E27FC236}">
                <a16:creationId xmlns:a16="http://schemas.microsoft.com/office/drawing/2014/main" id="{60FFA9A8-167D-330F-7D10-6B7D5FC6D061}"/>
              </a:ext>
            </a:extLst>
          </p:cNvPr>
          <p:cNvSpPr/>
          <p:nvPr/>
        </p:nvSpPr>
        <p:spPr>
          <a:xfrm>
            <a:off x="2021745" y="3819389"/>
            <a:ext cx="3540059" cy="164187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err="1">
                <a:cs typeface="Arial"/>
              </a:rPr>
              <a:t>Unge</a:t>
            </a:r>
            <a:r>
              <a:rPr lang="en-US" dirty="0">
                <a:cs typeface="Arial"/>
              </a:rPr>
              <a:t> er </a:t>
            </a:r>
            <a:r>
              <a:rPr lang="en-US" dirty="0" err="1">
                <a:cs typeface="Arial"/>
              </a:rPr>
              <a:t>i</a:t>
            </a:r>
            <a:r>
              <a:rPr lang="en-US" dirty="0">
                <a:cs typeface="Arial"/>
              </a:rPr>
              <a:t> </a:t>
            </a:r>
            <a:r>
              <a:rPr lang="en-US" dirty="0" err="1">
                <a:cs typeface="Arial"/>
              </a:rPr>
              <a:t>gennemsnit</a:t>
            </a:r>
            <a:r>
              <a:rPr lang="en-US" dirty="0">
                <a:cs typeface="Arial"/>
              </a:rPr>
              <a:t> 16,5 </a:t>
            </a:r>
            <a:r>
              <a:rPr lang="en-US" dirty="0" err="1">
                <a:cs typeface="Arial"/>
              </a:rPr>
              <a:t>år</a:t>
            </a:r>
            <a:r>
              <a:rPr lang="en-US" dirty="0">
                <a:cs typeface="Arial"/>
              </a:rPr>
              <a:t> </a:t>
            </a:r>
            <a:r>
              <a:rPr lang="en-US" dirty="0" err="1">
                <a:cs typeface="Arial"/>
              </a:rPr>
              <a:t>første</a:t>
            </a:r>
            <a:r>
              <a:rPr lang="en-US" dirty="0">
                <a:cs typeface="Arial"/>
              </a:rPr>
              <a:t> gang de gambler</a:t>
            </a:r>
          </a:p>
        </p:txBody>
      </p:sp>
      <p:sp>
        <p:nvSpPr>
          <p:cNvPr id="13" name="Tekstfelt 12">
            <a:extLst>
              <a:ext uri="{FF2B5EF4-FFF2-40B4-BE49-F238E27FC236}">
                <a16:creationId xmlns:a16="http://schemas.microsoft.com/office/drawing/2014/main" id="{EE5716BC-D7B7-113E-1CFC-78B5082E2E7A}"/>
              </a:ext>
            </a:extLst>
          </p:cNvPr>
          <p:cNvSpPr txBox="1"/>
          <p:nvPr/>
        </p:nvSpPr>
        <p:spPr>
          <a:xfrm>
            <a:off x="1021718" y="1988741"/>
            <a:ext cx="2239995"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a-DK">
                <a:solidFill>
                  <a:schemeClr val="bg1"/>
                </a:solidFill>
                <a:cs typeface="Arial"/>
              </a:rPr>
              <a:t>Unges hjerner er først færdigudviklet omkring 25 års alderen </a:t>
            </a:r>
            <a:endParaRPr lang="da-DK" err="1">
              <a:solidFill>
                <a:schemeClr val="bg1"/>
              </a:solidFill>
              <a:cs typeface="Arial"/>
            </a:endParaRPr>
          </a:p>
        </p:txBody>
      </p:sp>
    </p:spTree>
    <p:extLst>
      <p:ext uri="{BB962C8B-B14F-4D97-AF65-F5344CB8AC3E}">
        <p14:creationId xmlns:p14="http://schemas.microsoft.com/office/powerpoint/2010/main" val="551789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pPr algn="ctr"/>
            <a:br>
              <a:rPr lang="da-DK" sz="3600" dirty="0"/>
            </a:br>
            <a:r>
              <a:rPr lang="da-DK" sz="3600" dirty="0">
                <a:ea typeface="+mj-lt"/>
                <a:cs typeface="+mj-lt"/>
              </a:rPr>
              <a:t>Gaming versus gambling</a:t>
            </a:r>
            <a:endParaRPr lang="da-DK" sz="3600" dirty="0"/>
          </a:p>
        </p:txBody>
      </p:sp>
      <p:sp>
        <p:nvSpPr>
          <p:cNvPr id="14" name="Text Placeholder 13"/>
          <p:cNvSpPr>
            <a:spLocks noGrp="1"/>
          </p:cNvSpPr>
          <p:nvPr>
            <p:ph type="body" idx="1"/>
          </p:nvPr>
        </p:nvSpPr>
        <p:spPr/>
        <p:txBody>
          <a:bodyPr/>
          <a:lstStyle/>
          <a:p>
            <a:endParaRPr lang="en-US"/>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17</a:t>
            </a:fld>
            <a:endParaRPr lang="da-DK"/>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err="1">
              <a:solidFill>
                <a:schemeClr val="accent4"/>
              </a:solidFill>
            </a:endParaRPr>
          </a:p>
        </p:txBody>
      </p:sp>
      <p:sp>
        <p:nvSpPr>
          <p:cNvPr id="6" name="Pladsholder til sidefod 5"/>
          <p:cNvSpPr>
            <a:spLocks noGrp="1"/>
          </p:cNvSpPr>
          <p:nvPr>
            <p:ph type="ftr" sz="quarter" idx="11"/>
          </p:nvPr>
        </p:nvSpPr>
        <p:spPr/>
        <p:txBody>
          <a:bodyPr/>
          <a:lstStyle/>
          <a:p>
            <a:r>
              <a:rPr lang="da-DK"/>
              <a:t>// FÅ HJÆLP PÅ 70 11 18 10 / www.ludomani.dk</a:t>
            </a:r>
          </a:p>
        </p:txBody>
      </p:sp>
    </p:spTree>
    <p:extLst>
      <p:ext uri="{BB962C8B-B14F-4D97-AF65-F5344CB8AC3E}">
        <p14:creationId xmlns:p14="http://schemas.microsoft.com/office/powerpoint/2010/main" val="2462301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mage result for dota 2"/>
          <p:cNvSpPr>
            <a:spLocks noGrp="1" noChangeAspect="1" noChangeArrowheads="1"/>
          </p:cNvSpPr>
          <p:nvPr>
            <p:ph sz="half" idx="1"/>
          </p:nvPr>
        </p:nvSpPr>
        <p:spPr bwMode="auto">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342900" indent="-342900">
              <a:buSzPct val="100000"/>
            </a:pPr>
            <a:r>
              <a:rPr lang="da-DK" sz="2600" dirty="0">
                <a:latin typeface="Arial"/>
                <a:ea typeface="Arial" charset="0"/>
                <a:cs typeface="Arial"/>
              </a:rPr>
              <a:t>Gaming dækker over computer- og konsolbaserede spil</a:t>
            </a:r>
          </a:p>
          <a:p>
            <a:pPr marL="342900" indent="-342900">
              <a:buSzPct val="100000"/>
            </a:pPr>
            <a:endParaRPr lang="da-DK" sz="2600" dirty="0">
              <a:latin typeface="Arial" charset="0"/>
              <a:ea typeface="Arial" charset="0"/>
              <a:cs typeface="Arial" charset="0"/>
            </a:endParaRPr>
          </a:p>
          <a:p>
            <a:pPr marL="342900" indent="-342900">
              <a:buSzPct val="100000"/>
            </a:pPr>
            <a:r>
              <a:rPr lang="da-DK" sz="2600" dirty="0">
                <a:latin typeface="Arial"/>
                <a:ea typeface="Arial" charset="0"/>
                <a:cs typeface="Arial"/>
              </a:rPr>
              <a:t>Gaming handler om at udvikle færdigheder, samarbejde med andre og leve sig ind i spillet  </a:t>
            </a:r>
            <a:endParaRPr lang="da-DK" sz="2600" dirty="0">
              <a:latin typeface="Arial"/>
              <a:ea typeface="Arial" charset="0"/>
              <a:cs typeface="Arial" charset="0"/>
            </a:endParaRPr>
          </a:p>
          <a:p>
            <a:pPr marL="342900" indent="-342900">
              <a:buSzPct val="100000"/>
            </a:pPr>
            <a:endParaRPr lang="da-DK" sz="2600" dirty="0">
              <a:latin typeface="Arial" charset="0"/>
              <a:ea typeface="Arial" charset="0"/>
              <a:cs typeface="Arial" charset="0"/>
            </a:endParaRPr>
          </a:p>
          <a:p>
            <a:pPr marL="342900" indent="-342900">
              <a:buSzPct val="100000"/>
            </a:pPr>
            <a:r>
              <a:rPr lang="da-DK" sz="2600" dirty="0">
                <a:latin typeface="Arial"/>
                <a:ea typeface="Arial" charset="0"/>
                <a:cs typeface="Arial"/>
              </a:rPr>
              <a:t>De primære mål med </a:t>
            </a:r>
            <a:r>
              <a:rPr lang="da-DK" sz="2600" dirty="0" err="1">
                <a:latin typeface="Arial"/>
                <a:ea typeface="Arial" charset="0"/>
                <a:cs typeface="Arial"/>
              </a:rPr>
              <a:t>gaming</a:t>
            </a:r>
            <a:r>
              <a:rPr lang="da-DK" sz="2600" dirty="0">
                <a:latin typeface="Arial"/>
                <a:ea typeface="Arial" charset="0"/>
                <a:cs typeface="Arial"/>
              </a:rPr>
              <a:t> er underholdning, det sociale og at udvikle sig </a:t>
            </a:r>
            <a:endParaRPr lang="da-DK" sz="2600" dirty="0">
              <a:latin typeface="Arial"/>
              <a:ea typeface="Arial" charset="0"/>
              <a:cs typeface="Arial" charset="0"/>
            </a:endParaRPr>
          </a:p>
          <a:p>
            <a:pPr marL="342900" indent="-342900">
              <a:buSzPct val="100000"/>
            </a:pPr>
            <a:endParaRPr lang="da-DK" sz="2600" dirty="0">
              <a:latin typeface="Arial" charset="0"/>
              <a:ea typeface="Arial" charset="0"/>
              <a:cs typeface="Arial" charset="0"/>
            </a:endParaRPr>
          </a:p>
        </p:txBody>
      </p:sp>
      <p:pic>
        <p:nvPicPr>
          <p:cNvPr id="7" name="Billede 6" descr="cand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828" y="2804239"/>
            <a:ext cx="2621972" cy="1620070"/>
          </a:xfrm>
          <a:prstGeom prst="rect">
            <a:avLst/>
          </a:prstGeom>
        </p:spPr>
      </p:pic>
      <p:pic>
        <p:nvPicPr>
          <p:cNvPr id="6" name="Billede 5" descr="counter-strik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418" y="1442834"/>
            <a:ext cx="2916381" cy="1442400"/>
          </a:xfrm>
          <a:prstGeom prst="rect">
            <a:avLst/>
          </a:prstGeom>
        </p:spPr>
      </p:pic>
      <p:pic>
        <p:nvPicPr>
          <p:cNvPr id="8" name="Billede 7" descr="Mindcraf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3694" y="3891905"/>
            <a:ext cx="2582379" cy="1886476"/>
          </a:xfrm>
          <a:prstGeom prst="rect">
            <a:avLst/>
          </a:prstGeom>
        </p:spPr>
      </p:pic>
      <p:pic>
        <p:nvPicPr>
          <p:cNvPr id="9" name="Billede 8" descr="FIFA.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7955" y="2832717"/>
            <a:ext cx="2583872" cy="1467867"/>
          </a:xfrm>
          <a:prstGeom prst="rect">
            <a:avLst/>
          </a:prstGeom>
        </p:spPr>
      </p:pic>
      <p:pic>
        <p:nvPicPr>
          <p:cNvPr id="10" name="Billede 9" descr="LOL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1442834"/>
            <a:ext cx="2559628" cy="1408545"/>
          </a:xfrm>
          <a:prstGeom prst="rect">
            <a:avLst/>
          </a:prstGeom>
        </p:spPr>
      </p:pic>
      <p:pic>
        <p:nvPicPr>
          <p:cNvPr id="2054" name="Picture 6" descr="mage result for dota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509" y="4300584"/>
            <a:ext cx="2639290" cy="1485131"/>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Pladsholder til indhold 5"/>
          <p:cNvSpPr txBox="1">
            <a:spLocks/>
          </p:cNvSpPr>
          <p:nvPr/>
        </p:nvSpPr>
        <p:spPr>
          <a:xfrm>
            <a:off x="1214252" y="1805833"/>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9"/>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9"/>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9"/>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da-DK" sz="2600">
              <a:latin typeface="Arial" charset="0"/>
              <a:ea typeface="Arial" charset="0"/>
              <a:cs typeface="Arial" charset="0"/>
            </a:endParaRPr>
          </a:p>
        </p:txBody>
      </p:sp>
      <p:sp>
        <p:nvSpPr>
          <p:cNvPr id="19" name="Rubrik 1"/>
          <p:cNvSpPr txBox="1">
            <a:spLocks/>
          </p:cNvSpPr>
          <p:nvPr/>
        </p:nvSpPr>
        <p:spPr>
          <a:xfrm>
            <a:off x="1828800" y="419680"/>
            <a:ext cx="8553297" cy="8449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r>
              <a:rPr lang="da-DK">
                <a:latin typeface="Arial"/>
                <a:cs typeface="Arial"/>
              </a:rPr>
              <a:t>Gambling versus </a:t>
            </a:r>
            <a:r>
              <a:rPr lang="da-DK" err="1">
                <a:latin typeface="Arial"/>
                <a:cs typeface="Arial"/>
              </a:rPr>
              <a:t>gaming</a:t>
            </a:r>
            <a:endParaRPr lang="en-US" err="1">
              <a:latin typeface="Arial"/>
              <a:cs typeface="Arial"/>
            </a:endParaRPr>
          </a:p>
        </p:txBody>
      </p:sp>
      <p:sp>
        <p:nvSpPr>
          <p:cNvPr id="12" name="Pladsholder til sidefod 4">
            <a:extLst>
              <a:ext uri="{FF2B5EF4-FFF2-40B4-BE49-F238E27FC236}">
                <a16:creationId xmlns:a16="http://schemas.microsoft.com/office/drawing/2014/main" id="{DE9CB395-2536-B945-B461-C916662FE076}"/>
              </a:ext>
            </a:extLst>
          </p:cNvPr>
          <p:cNvSpPr txBox="1">
            <a:spLocks/>
          </p:cNvSpPr>
          <p:nvPr/>
        </p:nvSpPr>
        <p:spPr>
          <a:xfrm>
            <a:off x="6019800" y="6341225"/>
            <a:ext cx="4114800" cy="1846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a:t>// FÅ HJÆLP PÅ 70 11 18 10 / </a:t>
            </a:r>
            <a:r>
              <a:rPr lang="da-DK" sz="1200" err="1"/>
              <a:t>www.ludomani.dk</a:t>
            </a:r>
            <a:endParaRPr lang="da-DK" sz="1200"/>
          </a:p>
        </p:txBody>
      </p:sp>
    </p:spTree>
    <p:extLst>
      <p:ext uri="{BB962C8B-B14F-4D97-AF65-F5344CB8AC3E}">
        <p14:creationId xmlns:p14="http://schemas.microsoft.com/office/powerpoint/2010/main" val="1544429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p:cNvSpPr>
            <a:spLocks noGrp="1"/>
          </p:cNvSpPr>
          <p:nvPr>
            <p:ph sz="half" idx="1"/>
          </p:nvPr>
        </p:nvSpPr>
        <p:spPr/>
        <p:txBody>
          <a:bodyPr vert="horz" lIns="0" tIns="0" rIns="0" bIns="0" rtlCol="0" anchor="t">
            <a:noAutofit/>
          </a:bodyPr>
          <a:lstStyle/>
          <a:p>
            <a:r>
              <a:rPr lang="da-DK" sz="2600" dirty="0"/>
              <a:t>Eksempler på gambling er </a:t>
            </a:r>
            <a:r>
              <a:rPr lang="da-DK" sz="2600" dirty="0" err="1"/>
              <a:t>sportsbetting</a:t>
            </a:r>
            <a:r>
              <a:rPr lang="da-DK" sz="2600" dirty="0"/>
              <a:t>, </a:t>
            </a:r>
            <a:r>
              <a:rPr lang="da-DK" sz="2600" dirty="0">
                <a:ea typeface="+mn-lt"/>
                <a:cs typeface="+mn-lt"/>
              </a:rPr>
              <a:t>skrabelodder, lotto </a:t>
            </a:r>
            <a:r>
              <a:rPr lang="da-DK" sz="2600" dirty="0"/>
              <a:t>roulette, poker og blackjack</a:t>
            </a:r>
            <a:br>
              <a:rPr lang="da-DK" sz="2600" dirty="0"/>
            </a:br>
            <a:endParaRPr lang="da-DK" sz="2600" dirty="0">
              <a:latin typeface="Arial" charset="0"/>
              <a:ea typeface="Arial" charset="0"/>
              <a:cs typeface="Arial" charset="0"/>
            </a:endParaRPr>
          </a:p>
          <a:p>
            <a:r>
              <a:rPr lang="da-DK" sz="2600" dirty="0">
                <a:latin typeface="Arial"/>
                <a:ea typeface="Arial" charset="0"/>
                <a:cs typeface="Arial"/>
              </a:rPr>
              <a:t>Gambling er i varierende grad et tilfældighedsspil hvor dine evner ikke påvirker resultatet</a:t>
            </a:r>
            <a:br>
              <a:rPr lang="da-DK" sz="2600" dirty="0">
                <a:latin typeface="Arial"/>
                <a:ea typeface="Arial" charset="0"/>
                <a:cs typeface="Arial"/>
              </a:rPr>
            </a:br>
            <a:endParaRPr lang="da-DK" sz="2600" dirty="0">
              <a:latin typeface="Arial" charset="0"/>
              <a:ea typeface="Arial" charset="0"/>
              <a:cs typeface="Arial" charset="0"/>
            </a:endParaRPr>
          </a:p>
          <a:p>
            <a:pPr>
              <a:buSzPct val="100000"/>
            </a:pPr>
            <a:r>
              <a:rPr lang="da-DK" sz="2600" dirty="0">
                <a:latin typeface="Arial"/>
                <a:ea typeface="Arial" charset="0"/>
                <a:cs typeface="Arial"/>
              </a:rPr>
              <a:t>Det primære mål med gambling at jagte kicket og at vinde </a:t>
            </a:r>
            <a:r>
              <a:rPr lang="da-DK" sz="2600" i="1" u="sng" dirty="0">
                <a:latin typeface="Arial"/>
                <a:ea typeface="Arial" charset="0"/>
                <a:cs typeface="Arial"/>
              </a:rPr>
              <a:t>noget</a:t>
            </a:r>
            <a:endParaRPr lang="da-DK" sz="2600" i="1" u="sng" dirty="0">
              <a:latin typeface="Arial"/>
              <a:ea typeface="Arial" charset="0"/>
              <a:cs typeface="Arial" charset="0"/>
            </a:endParaRPr>
          </a:p>
          <a:p>
            <a:pPr>
              <a:buSzPct val="100000"/>
            </a:pPr>
            <a:endParaRPr lang="da-DK" sz="2600" dirty="0">
              <a:latin typeface="Arial"/>
              <a:ea typeface="Arial" charset="0"/>
              <a:cs typeface="Arial" charset="0"/>
            </a:endParaRPr>
          </a:p>
        </p:txBody>
      </p:sp>
      <p:pic>
        <p:nvPicPr>
          <p:cNvPr id="5" name="Billede 4">
            <a:hlinkClick r:id="rId3"/>
          </p:cNvPr>
          <p:cNvPicPr>
            <a:picLocks noChangeAspect="1"/>
          </p:cNvPicPr>
          <p:nvPr/>
        </p:nvPicPr>
        <p:blipFill>
          <a:blip r:embed="rId4"/>
          <a:stretch>
            <a:fillRect/>
          </a:stretch>
        </p:blipFill>
        <p:spPr>
          <a:xfrm>
            <a:off x="6228694" y="2714824"/>
            <a:ext cx="3480445" cy="3112824"/>
          </a:xfrm>
          <a:prstGeom prst="rect">
            <a:avLst/>
          </a:prstGeom>
        </p:spPr>
      </p:pic>
      <p:pic>
        <p:nvPicPr>
          <p:cNvPr id="9" name="Billede 8" descr="køber kasse i CSGO.jpe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308" y="3118315"/>
            <a:ext cx="2559414" cy="1715526"/>
          </a:xfrm>
          <a:prstGeom prst="rect">
            <a:avLst/>
          </a:prstGeom>
        </p:spPr>
      </p:pic>
      <p:pic>
        <p:nvPicPr>
          <p:cNvPr id="3" name="Billede 2" descr="Danske Spil eOddset Noobs.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4729427"/>
            <a:ext cx="5179523" cy="1098221"/>
          </a:xfrm>
          <a:prstGeom prst="rect">
            <a:avLst/>
          </a:prstGeom>
        </p:spPr>
      </p:pic>
      <p:pic>
        <p:nvPicPr>
          <p:cNvPr id="8" name="Billede 7" descr="skinbetting 2.jpeg">
            <a:hlinkClick r:id="rId8" action="ppaction://hlinkfi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2200" y="1450489"/>
            <a:ext cx="2726176" cy="1752542"/>
          </a:xfrm>
          <a:prstGeom prst="rect">
            <a:avLst/>
          </a:prstGeom>
        </p:spPr>
      </p:pic>
      <p:pic>
        <p:nvPicPr>
          <p:cNvPr id="7" name="Billede 6"/>
          <p:cNvPicPr>
            <a:picLocks noChangeAspect="1"/>
          </p:cNvPicPr>
          <p:nvPr/>
        </p:nvPicPr>
        <p:blipFill>
          <a:blip r:embed="rId10"/>
          <a:stretch>
            <a:fillRect/>
          </a:stretch>
        </p:blipFill>
        <p:spPr>
          <a:xfrm>
            <a:off x="8645235" y="1454604"/>
            <a:ext cx="2706487" cy="1868629"/>
          </a:xfrm>
          <a:prstGeom prst="rect">
            <a:avLst/>
          </a:prstGeom>
        </p:spPr>
      </p:pic>
      <p:sp>
        <p:nvSpPr>
          <p:cNvPr id="13" name="Rubrik 1"/>
          <p:cNvSpPr txBox="1">
            <a:spLocks/>
          </p:cNvSpPr>
          <p:nvPr/>
        </p:nvSpPr>
        <p:spPr>
          <a:xfrm>
            <a:off x="1828800" y="419680"/>
            <a:ext cx="8553297" cy="8449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r>
              <a:rPr lang="da-DK">
                <a:latin typeface="Arial"/>
                <a:cs typeface="Arial"/>
              </a:rPr>
              <a:t>Gambling versus </a:t>
            </a:r>
            <a:r>
              <a:rPr lang="da-DK" err="1">
                <a:latin typeface="Arial"/>
                <a:cs typeface="Arial"/>
              </a:rPr>
              <a:t>gaming</a:t>
            </a:r>
            <a:r>
              <a:rPr lang="da-DK">
                <a:latin typeface="Arial"/>
                <a:cs typeface="Arial"/>
              </a:rPr>
              <a:t> </a:t>
            </a:r>
          </a:p>
        </p:txBody>
      </p:sp>
      <p:sp>
        <p:nvSpPr>
          <p:cNvPr id="14" name="Pladsholder til sidefod 4">
            <a:extLst>
              <a:ext uri="{FF2B5EF4-FFF2-40B4-BE49-F238E27FC236}">
                <a16:creationId xmlns:a16="http://schemas.microsoft.com/office/drawing/2014/main" id="{F20C5B67-3AC6-B14C-86FB-BDD2003204DD}"/>
              </a:ext>
            </a:extLst>
          </p:cNvPr>
          <p:cNvSpPr txBox="1">
            <a:spLocks/>
          </p:cNvSpPr>
          <p:nvPr/>
        </p:nvSpPr>
        <p:spPr>
          <a:xfrm>
            <a:off x="6019800" y="6341225"/>
            <a:ext cx="4114800" cy="1846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a:t>// FÅ HJÆLP PÅ 70 11 18 10 / </a:t>
            </a:r>
            <a:r>
              <a:rPr lang="da-DK" sz="1200" err="1"/>
              <a:t>www.ludomani.dk</a:t>
            </a:r>
            <a:endParaRPr lang="da-DK" sz="1200"/>
          </a:p>
        </p:txBody>
      </p:sp>
    </p:spTree>
    <p:extLst>
      <p:ext uri="{BB962C8B-B14F-4D97-AF65-F5344CB8AC3E}">
        <p14:creationId xmlns:p14="http://schemas.microsoft.com/office/powerpoint/2010/main" val="208291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E1716B8-85AC-49AB-B2E4-D03880A1B6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2E1716B8-85AC-49AB-B2E4-D03880A1B6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FEA0F89-73EA-4B31-A9FD-6E88CC4255C8}"/>
              </a:ext>
            </a:extLst>
          </p:cNvPr>
          <p:cNvSpPr>
            <a:spLocks noGrp="1"/>
          </p:cNvSpPr>
          <p:nvPr>
            <p:ph type="title"/>
          </p:nvPr>
        </p:nvSpPr>
        <p:spPr bwMode="gray">
          <a:xfrm>
            <a:off x="294882" y="207291"/>
            <a:ext cx="5426076" cy="1329595"/>
          </a:xfrm>
        </p:spPr>
        <p:txBody>
          <a:bodyPr/>
          <a:lstStyle/>
          <a:p>
            <a:r>
              <a:rPr lang="da-DK" b="1" dirty="0">
                <a:solidFill>
                  <a:schemeClr val="tx1"/>
                </a:solidFill>
              </a:rPr>
              <a:t>Dagsorden:</a:t>
            </a:r>
          </a:p>
        </p:txBody>
      </p:sp>
      <p:sp>
        <p:nvSpPr>
          <p:cNvPr id="4" name="Rektangel 3"/>
          <p:cNvSpPr/>
          <p:nvPr/>
        </p:nvSpPr>
        <p:spPr>
          <a:xfrm>
            <a:off x="-191538" y="2113873"/>
            <a:ext cx="5912496" cy="4093428"/>
          </a:xfrm>
          <a:prstGeom prst="rect">
            <a:avLst/>
          </a:prstGeom>
        </p:spPr>
        <p:txBody>
          <a:bodyPr wrap="square" lIns="91440" tIns="45720" rIns="91440" bIns="45720" anchor="t">
            <a:spAutoFit/>
          </a:bodyPr>
          <a:lstStyle/>
          <a:p>
            <a:pPr lvl="1"/>
            <a:endParaRPr lang="da-DK" sz="2000" dirty="0"/>
          </a:p>
          <a:p>
            <a:pPr marL="914400" lvl="1" indent="-457200">
              <a:buFont typeface="+mj-lt"/>
              <a:buAutoNum type="arabicPeriod"/>
            </a:pPr>
            <a:r>
              <a:rPr lang="da-DK" sz="2000" b="1" dirty="0">
                <a:ea typeface="+mn-lt"/>
                <a:cs typeface="+mn-lt"/>
              </a:rPr>
              <a:t>Hvad er ludomani?</a:t>
            </a:r>
          </a:p>
          <a:p>
            <a:pPr lvl="2"/>
            <a:br>
              <a:rPr lang="da-DK" sz="2000" dirty="0">
                <a:ea typeface="+mn-lt"/>
                <a:cs typeface="+mn-lt"/>
              </a:rPr>
            </a:br>
            <a:endParaRPr lang="da-DK" sz="2000" dirty="0">
              <a:ea typeface="+mn-lt"/>
              <a:cs typeface="+mn-lt"/>
            </a:endParaRPr>
          </a:p>
          <a:p>
            <a:pPr marL="914400" lvl="1" indent="-457200">
              <a:buFont typeface="+mj-lt"/>
              <a:buAutoNum type="arabicPeriod"/>
            </a:pPr>
            <a:r>
              <a:rPr lang="da-DK" sz="2000" b="1" dirty="0">
                <a:ea typeface="+mn-lt"/>
                <a:cs typeface="+mn-lt"/>
              </a:rPr>
              <a:t>Hvordan og hvem udvikler ludomani?</a:t>
            </a:r>
            <a:endParaRPr lang="da-DK" sz="2000" b="1" dirty="0"/>
          </a:p>
          <a:p>
            <a:pPr lvl="2"/>
            <a:br>
              <a:rPr lang="da-DK" sz="2000" dirty="0">
                <a:ea typeface="+mn-lt"/>
                <a:cs typeface="+mn-lt"/>
              </a:rPr>
            </a:br>
            <a:endParaRPr lang="da-DK" sz="2000" dirty="0">
              <a:ea typeface="+mn-lt"/>
              <a:cs typeface="+mn-lt"/>
            </a:endParaRPr>
          </a:p>
          <a:p>
            <a:pPr marL="914400" lvl="1" indent="-457200">
              <a:buFont typeface="+mj-lt"/>
              <a:buAutoNum type="arabicPeriod"/>
            </a:pPr>
            <a:r>
              <a:rPr lang="da-DK" sz="2000" b="1" dirty="0">
                <a:ea typeface="+mn-lt"/>
                <a:cs typeface="+mn-lt"/>
              </a:rPr>
              <a:t>Hvad skal man være opmærksom på?</a:t>
            </a:r>
            <a:br>
              <a:rPr lang="da-DK" sz="2000" b="1" dirty="0">
                <a:ea typeface="+mn-lt"/>
                <a:cs typeface="+mn-lt"/>
              </a:rPr>
            </a:br>
            <a:br>
              <a:rPr lang="da-DK" sz="2000" b="1" dirty="0">
                <a:ea typeface="+mn-lt"/>
                <a:cs typeface="+mn-lt"/>
              </a:rPr>
            </a:br>
            <a:endParaRPr lang="da-DK" sz="2000" b="1" dirty="0">
              <a:ea typeface="+mn-lt"/>
              <a:cs typeface="+mn-lt"/>
            </a:endParaRPr>
          </a:p>
          <a:p>
            <a:pPr marL="914400" lvl="1" indent="-457200">
              <a:buAutoNum type="arabicPeriod"/>
            </a:pPr>
            <a:r>
              <a:rPr lang="da-DK" sz="2000" b="1" dirty="0">
                <a:cs typeface="Arial"/>
              </a:rPr>
              <a:t>Hvad kan man gøre?</a:t>
            </a:r>
          </a:p>
          <a:p>
            <a:pPr marL="1371600" lvl="2" indent="-457200">
              <a:buFont typeface="Courier New" panose="02070309020205020404" pitchFamily="49" charset="0"/>
              <a:buChar char="o"/>
            </a:pPr>
            <a:endParaRPr lang="da-DK" sz="2000" dirty="0">
              <a:cs typeface="Arial"/>
            </a:endParaRPr>
          </a:p>
          <a:p>
            <a:endParaRPr lang="da-DK" sz="2000" i="1" dirty="0">
              <a:cs typeface="Arial"/>
            </a:endParaRPr>
          </a:p>
        </p:txBody>
      </p:sp>
      <p:sp>
        <p:nvSpPr>
          <p:cNvPr id="5" name="Pladsholder til sidefod 4"/>
          <p:cNvSpPr>
            <a:spLocks noGrp="1"/>
          </p:cNvSpPr>
          <p:nvPr>
            <p:ph type="ftr" sz="quarter" idx="15"/>
          </p:nvPr>
        </p:nvSpPr>
        <p:spPr/>
        <p:txBody>
          <a:bodyPr/>
          <a:lstStyle/>
          <a:p>
            <a:r>
              <a:rPr lang="da-DK"/>
              <a:t>// FÅ HJÆLP PÅ 70 11 18 10 / www.ludomani.dk</a:t>
            </a:r>
          </a:p>
        </p:txBody>
      </p:sp>
      <p:sp>
        <p:nvSpPr>
          <p:cNvPr id="7" name="Pladsholder til diasnummer 6"/>
          <p:cNvSpPr>
            <a:spLocks noGrp="1"/>
          </p:cNvSpPr>
          <p:nvPr>
            <p:ph type="sldNum" sz="quarter" idx="12"/>
          </p:nvPr>
        </p:nvSpPr>
        <p:spPr/>
        <p:txBody>
          <a:bodyPr/>
          <a:lstStyle/>
          <a:p>
            <a:fld id="{7F0D5D41-14F5-4A61-B29B-01D7869A32AF}" type="slidenum">
              <a:rPr lang="da-DK" smtClean="0"/>
              <a:t>2</a:t>
            </a:fld>
            <a:endParaRPr lang="da-DK"/>
          </a:p>
        </p:txBody>
      </p:sp>
      <p:sp>
        <p:nvSpPr>
          <p:cNvPr id="3" name="Titel 1">
            <a:extLst>
              <a:ext uri="{FF2B5EF4-FFF2-40B4-BE49-F238E27FC236}">
                <a16:creationId xmlns:a16="http://schemas.microsoft.com/office/drawing/2014/main" id="{855077EB-9624-E86D-F9F1-C64BB710A911}"/>
              </a:ext>
            </a:extLst>
          </p:cNvPr>
          <p:cNvSpPr txBox="1">
            <a:spLocks/>
          </p:cNvSpPr>
          <p:nvPr/>
        </p:nvSpPr>
        <p:spPr bwMode="gray">
          <a:xfrm>
            <a:off x="6405815" y="2829338"/>
            <a:ext cx="5426076" cy="59101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da-DK" b="1" dirty="0"/>
              <a:t>Hvad får du med i dag? </a:t>
            </a:r>
            <a:endParaRPr lang="da-DK" dirty="0"/>
          </a:p>
        </p:txBody>
      </p:sp>
    </p:spTree>
    <p:extLst>
      <p:ext uri="{BB962C8B-B14F-4D97-AF65-F5344CB8AC3E}">
        <p14:creationId xmlns:p14="http://schemas.microsoft.com/office/powerpoint/2010/main" val="323984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srcRect t="4702" b="259"/>
          <a:stretch/>
        </p:blipFill>
        <p:spPr>
          <a:xfrm>
            <a:off x="334963" y="502994"/>
            <a:ext cx="11522075" cy="6161668"/>
          </a:xfrm>
        </p:spPr>
      </p:pic>
      <p:sp>
        <p:nvSpPr>
          <p:cNvPr id="5" name="Slide Number Placeholder 4"/>
          <p:cNvSpPr>
            <a:spLocks noGrp="1"/>
          </p:cNvSpPr>
          <p:nvPr>
            <p:ph type="sldNum" sz="quarter" idx="12"/>
          </p:nvPr>
        </p:nvSpPr>
        <p:spPr/>
        <p:txBody>
          <a:bodyPr/>
          <a:lstStyle/>
          <a:p>
            <a:fld id="{7F0D5D41-14F5-4A61-B29B-01D7869A32AF}" type="slidenum">
              <a:rPr lang="da-DK" smtClean="0"/>
              <a:pPr/>
              <a:t>20</a:t>
            </a:fld>
            <a:endParaRPr lang="da-DK"/>
          </a:p>
        </p:txBody>
      </p:sp>
      <p:sp>
        <p:nvSpPr>
          <p:cNvPr id="2" name="Pladsholder til sidefod 1"/>
          <p:cNvSpPr>
            <a:spLocks noGrp="1"/>
          </p:cNvSpPr>
          <p:nvPr>
            <p:ph type="ftr" sz="quarter" idx="11"/>
          </p:nvPr>
        </p:nvSpPr>
        <p:spPr/>
        <p:txBody>
          <a:bodyPr/>
          <a:lstStyle/>
          <a:p>
            <a:r>
              <a:rPr lang="da-DK"/>
              <a:t>// FÅ HJÆLP PÅ 70 11 18 10 / www.ludomani.dk</a:t>
            </a:r>
          </a:p>
        </p:txBody>
      </p:sp>
    </p:spTree>
    <p:extLst>
      <p:ext uri="{BB962C8B-B14F-4D97-AF65-F5344CB8AC3E}">
        <p14:creationId xmlns:p14="http://schemas.microsoft.com/office/powerpoint/2010/main" val="825591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40CC74-C745-43A2-DCC0-CA5BABF5DB99}"/>
            </a:ext>
          </a:extLst>
        </p:cNvPr>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A65033A2-362F-9EC1-3D03-4ED573310C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46E2F3DD-1550-12A2-EF89-43578DF305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2AD5908-F768-F139-ADED-0858CCFFA366}"/>
              </a:ext>
            </a:extLst>
          </p:cNvPr>
          <p:cNvSpPr>
            <a:spLocks noGrp="1"/>
          </p:cNvSpPr>
          <p:nvPr>
            <p:ph type="title"/>
          </p:nvPr>
        </p:nvSpPr>
        <p:spPr bwMode="gray">
          <a:xfrm>
            <a:off x="6405815" y="2829338"/>
            <a:ext cx="5426076" cy="591017"/>
          </a:xfrm>
        </p:spPr>
        <p:txBody>
          <a:bodyPr/>
          <a:lstStyle/>
          <a:p>
            <a:pPr algn="ctr"/>
            <a:r>
              <a:rPr lang="da-DK" dirty="0"/>
              <a:t>Gaming og gambling bliver en gråzone</a:t>
            </a:r>
          </a:p>
        </p:txBody>
      </p:sp>
      <p:sp>
        <p:nvSpPr>
          <p:cNvPr id="6" name="Pladsholder til sidefod 5">
            <a:extLst>
              <a:ext uri="{FF2B5EF4-FFF2-40B4-BE49-F238E27FC236}">
                <a16:creationId xmlns:a16="http://schemas.microsoft.com/office/drawing/2014/main" id="{68D1B990-A7AC-55F7-4459-30C5D8155C71}"/>
              </a:ext>
            </a:extLst>
          </p:cNvPr>
          <p:cNvSpPr>
            <a:spLocks noGrp="1"/>
          </p:cNvSpPr>
          <p:nvPr>
            <p:ph type="ftr" sz="quarter" idx="15"/>
          </p:nvPr>
        </p:nvSpPr>
        <p:spPr/>
        <p:txBody>
          <a:bodyPr/>
          <a:lstStyle/>
          <a:p>
            <a:r>
              <a:rPr lang="da-DK"/>
              <a:t>// FÅ HJÆLP PÅ 70 11 18 10 / www.ludomani.dk</a:t>
            </a:r>
            <a:endParaRPr lang="da-DK" dirty="0"/>
          </a:p>
        </p:txBody>
      </p:sp>
      <p:sp>
        <p:nvSpPr>
          <p:cNvPr id="10" name="Pladsholder til slidenummer 6">
            <a:extLst>
              <a:ext uri="{FF2B5EF4-FFF2-40B4-BE49-F238E27FC236}">
                <a16:creationId xmlns:a16="http://schemas.microsoft.com/office/drawing/2014/main" id="{C31E58AA-979D-3FC8-749E-0A88CB725A4B}"/>
              </a:ext>
            </a:extLst>
          </p:cNvPr>
          <p:cNvSpPr txBox="1">
            <a:spLocks/>
          </p:cNvSpPr>
          <p:nvPr/>
        </p:nvSpPr>
        <p:spPr bwMode="gray">
          <a:xfrm>
            <a:off x="334963" y="6341225"/>
            <a:ext cx="2743200" cy="184666"/>
          </a:xfrm>
          <a:prstGeom prst="rect">
            <a:avLst/>
          </a:prstGeom>
        </p:spPr>
        <p:txBody>
          <a:bodyPr vert="horz" lIns="0" tIns="0" rIns="0" bIns="0" rtlCol="0" anchor="ctr">
            <a:spAutoFit/>
          </a:bodyPr>
          <a:lstStyle>
            <a:defPPr>
              <a:defRPr lang="en-US"/>
            </a:defPPr>
            <a:lvl1pPr marL="0" algn="l"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0D5D41-14F5-4A61-B29B-01D7869A32AF}" type="slidenum">
              <a:rPr lang="da-DK" smtClean="0"/>
              <a:pPr/>
              <a:t>21</a:t>
            </a:fld>
            <a:endParaRPr lang="da-DK" dirty="0"/>
          </a:p>
        </p:txBody>
      </p:sp>
      <p:sp>
        <p:nvSpPr>
          <p:cNvPr id="7" name="Pladsholder til indhold 2">
            <a:extLst>
              <a:ext uri="{FF2B5EF4-FFF2-40B4-BE49-F238E27FC236}">
                <a16:creationId xmlns:a16="http://schemas.microsoft.com/office/drawing/2014/main" id="{EBA558BB-9CB2-3ED9-8FE3-EF7B58CDB31A}"/>
              </a:ext>
            </a:extLst>
          </p:cNvPr>
          <p:cNvSpPr>
            <a:spLocks noGrp="1"/>
          </p:cNvSpPr>
          <p:nvPr>
            <p:ph idx="1"/>
          </p:nvPr>
        </p:nvSpPr>
        <p:spPr bwMode="gray">
          <a:xfrm>
            <a:off x="334963" y="1373891"/>
            <a:ext cx="5426076" cy="3998797"/>
          </a:xfrm>
        </p:spPr>
        <p:txBody>
          <a:bodyPr/>
          <a:lstStyle/>
          <a:p>
            <a:pPr marL="0" indent="0" algn="ctr">
              <a:buNone/>
            </a:pPr>
            <a:endParaRPr lang="da-DK" sz="2400" dirty="0">
              <a:solidFill>
                <a:schemeClr val="tx1"/>
              </a:solidFill>
            </a:endParaRPr>
          </a:p>
          <a:p>
            <a:pPr marL="0" indent="0" algn="ctr">
              <a:buNone/>
            </a:pPr>
            <a:r>
              <a:rPr lang="da-DK" sz="2400" i="1" dirty="0">
                <a:solidFill>
                  <a:schemeClr val="tx1"/>
                </a:solidFill>
              </a:rPr>
              <a:t>Spil industrien har udviklet sig og er i stigende grad gået fra salget af selve spillet til mikrotransaktioner som indtægtskilde</a:t>
            </a:r>
          </a:p>
          <a:p>
            <a:pPr marL="0" indent="0" algn="ctr">
              <a:buNone/>
            </a:pPr>
            <a:endParaRPr lang="da-DK" sz="2400" i="1" dirty="0">
              <a:solidFill>
                <a:schemeClr val="tx1"/>
              </a:solidFill>
            </a:endParaRPr>
          </a:p>
          <a:p>
            <a:pPr marL="0" indent="0" algn="ctr">
              <a:buNone/>
            </a:pPr>
            <a:r>
              <a:rPr lang="da-DK" sz="2400" i="1" dirty="0">
                <a:solidFill>
                  <a:schemeClr val="tx1"/>
                </a:solidFill>
              </a:rPr>
              <a:t>Mikrotransaktioner kommer ofte i form af </a:t>
            </a:r>
            <a:r>
              <a:rPr lang="da-DK" sz="2400" i="1" dirty="0" err="1">
                <a:solidFill>
                  <a:schemeClr val="tx1"/>
                </a:solidFill>
              </a:rPr>
              <a:t>lootboxe</a:t>
            </a:r>
            <a:endParaRPr lang="da-DK" sz="2400" i="1" dirty="0">
              <a:solidFill>
                <a:schemeClr val="tx1"/>
              </a:solidFill>
            </a:endParaRPr>
          </a:p>
          <a:p>
            <a:pPr marL="0" indent="0" algn="ctr">
              <a:buNone/>
            </a:pPr>
            <a:endParaRPr lang="da-DK" sz="2400" i="1" dirty="0">
              <a:solidFill>
                <a:schemeClr val="tx1"/>
              </a:solidFill>
            </a:endParaRPr>
          </a:p>
          <a:p>
            <a:pPr marL="0" indent="0" algn="ctr">
              <a:buNone/>
            </a:pPr>
            <a:endParaRPr lang="da-DK" sz="2400" i="1" dirty="0">
              <a:solidFill>
                <a:schemeClr val="tx1"/>
              </a:solidFill>
            </a:endParaRPr>
          </a:p>
          <a:p>
            <a:endParaRPr lang="da-DK" sz="2400" dirty="0">
              <a:solidFill>
                <a:schemeClr val="tx1"/>
              </a:solidFill>
            </a:endParaRPr>
          </a:p>
        </p:txBody>
      </p:sp>
      <p:pic>
        <p:nvPicPr>
          <p:cNvPr id="4" name="Picture 3" descr="A screenshot of a video game&#10;&#10;Description automatically generated">
            <a:extLst>
              <a:ext uri="{FF2B5EF4-FFF2-40B4-BE49-F238E27FC236}">
                <a16:creationId xmlns:a16="http://schemas.microsoft.com/office/drawing/2014/main" id="{14130994-BF57-1E6F-F515-57C7DF6410A3}"/>
              </a:ext>
            </a:extLst>
          </p:cNvPr>
          <p:cNvPicPr>
            <a:picLocks noChangeAspect="1"/>
          </p:cNvPicPr>
          <p:nvPr/>
        </p:nvPicPr>
        <p:blipFill rotWithShape="1">
          <a:blip r:embed="rId6">
            <a:extLst>
              <a:ext uri="{28A0092B-C50C-407E-A947-70E740481C1C}">
                <a14:useLocalDpi xmlns:a14="http://schemas.microsoft.com/office/drawing/2010/main" val="0"/>
              </a:ext>
            </a:extLst>
          </a:blip>
          <a:srcRect l="3728" t="6577" r="8295"/>
          <a:stretch/>
        </p:blipFill>
        <p:spPr>
          <a:xfrm>
            <a:off x="6096000" y="0"/>
            <a:ext cx="6106578" cy="3437646"/>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BA3AC856-A19A-2595-75A6-1E7CBC9C4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437646"/>
            <a:ext cx="6106579" cy="3437815"/>
          </a:xfrm>
          <a:prstGeom prst="rect">
            <a:avLst/>
          </a:prstGeom>
        </p:spPr>
      </p:pic>
    </p:spTree>
    <p:extLst>
      <p:ext uri="{BB962C8B-B14F-4D97-AF65-F5344CB8AC3E}">
        <p14:creationId xmlns:p14="http://schemas.microsoft.com/office/powerpoint/2010/main" val="1283379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4AF3C14-B7CF-D512-26A6-30DFB405CE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79B42D-202B-1D76-E5B1-8A5137FF2624}"/>
              </a:ext>
            </a:extLst>
          </p:cNvPr>
          <p:cNvSpPr>
            <a:spLocks noGrp="1"/>
          </p:cNvSpPr>
          <p:nvPr>
            <p:ph type="title"/>
          </p:nvPr>
        </p:nvSpPr>
        <p:spPr>
          <a:xfrm>
            <a:off x="1376624" y="1896449"/>
            <a:ext cx="10205776" cy="3012435"/>
          </a:xfrm>
        </p:spPr>
        <p:txBody>
          <a:bodyPr/>
          <a:lstStyle/>
          <a:p>
            <a:r>
              <a:rPr lang="da-DK" sz="3500" b="1" dirty="0"/>
              <a:t>En </a:t>
            </a:r>
            <a:r>
              <a:rPr lang="da-DK" sz="3500" b="1" dirty="0" err="1"/>
              <a:t>lootbox</a:t>
            </a:r>
            <a:r>
              <a:rPr lang="da-DK" sz="3500" b="1" dirty="0"/>
              <a:t> er:</a:t>
            </a:r>
            <a:br>
              <a:rPr lang="da-DK" sz="3500" b="1" dirty="0"/>
            </a:br>
            <a:r>
              <a:rPr lang="da-DK" sz="3500" dirty="0"/>
              <a:t>En godtepose du køber uden at kende til indholdet som både kan være godt eller dårligt</a:t>
            </a:r>
            <a:br>
              <a:rPr lang="da-DK" sz="3500" b="1" dirty="0"/>
            </a:br>
            <a:br>
              <a:rPr lang="da-DK" sz="3500" dirty="0"/>
            </a:br>
            <a:r>
              <a:rPr lang="da-DK" sz="3500" dirty="0"/>
              <a:t>En </a:t>
            </a:r>
            <a:r>
              <a:rPr lang="da-DK" sz="3500" dirty="0" err="1"/>
              <a:t>lootbox</a:t>
            </a:r>
            <a:r>
              <a:rPr lang="da-DK" sz="3500" dirty="0"/>
              <a:t> har altså en indsats, en tilfældighed og en gevinstchance og derfor er de pengespil</a:t>
            </a:r>
            <a:br>
              <a:rPr lang="da-DK" sz="3500" dirty="0"/>
            </a:br>
            <a:br>
              <a:rPr lang="da-DK" sz="3500" dirty="0"/>
            </a:br>
            <a:endParaRPr lang="da-DK" sz="3500" i="1" dirty="0">
              <a:cs typeface="Arial"/>
            </a:endParaRPr>
          </a:p>
        </p:txBody>
      </p:sp>
      <p:sp>
        <p:nvSpPr>
          <p:cNvPr id="4" name="Pladsholder til slidenummer 3">
            <a:extLst>
              <a:ext uri="{FF2B5EF4-FFF2-40B4-BE49-F238E27FC236}">
                <a16:creationId xmlns:a16="http://schemas.microsoft.com/office/drawing/2014/main" id="{B6EA77ED-9962-B831-0F3D-F8B6D17D820C}"/>
              </a:ext>
            </a:extLst>
          </p:cNvPr>
          <p:cNvSpPr>
            <a:spLocks noGrp="1"/>
          </p:cNvSpPr>
          <p:nvPr>
            <p:ph type="sldNum" sz="quarter" idx="12"/>
          </p:nvPr>
        </p:nvSpPr>
        <p:spPr/>
        <p:txBody>
          <a:bodyPr/>
          <a:lstStyle/>
          <a:p>
            <a:fld id="{7F0D5D41-14F5-4A61-B29B-01D7869A32AF}" type="slidenum">
              <a:rPr lang="da-DK" smtClean="0"/>
              <a:t>22</a:t>
            </a:fld>
            <a:endParaRPr lang="da-DK"/>
          </a:p>
        </p:txBody>
      </p:sp>
      <p:sp>
        <p:nvSpPr>
          <p:cNvPr id="3" name="Pladsholder til sidefod 2">
            <a:extLst>
              <a:ext uri="{FF2B5EF4-FFF2-40B4-BE49-F238E27FC236}">
                <a16:creationId xmlns:a16="http://schemas.microsoft.com/office/drawing/2014/main" id="{0FB980D7-247E-3C5F-8D08-A7ED1AC2ED89}"/>
              </a:ext>
            </a:extLst>
          </p:cNvPr>
          <p:cNvSpPr>
            <a:spLocks noGrp="1"/>
          </p:cNvSpPr>
          <p:nvPr>
            <p:ph type="ftr" sz="quarter" idx="11"/>
          </p:nvPr>
        </p:nvSpPr>
        <p:spPr/>
        <p:txBody>
          <a:bodyPr/>
          <a:lstStyle/>
          <a:p>
            <a:r>
              <a:rPr lang="da-DK"/>
              <a:t>// FÅ HJÆLP PÅ 70 11 18 10 / www.ludomani.dk</a:t>
            </a:r>
          </a:p>
        </p:txBody>
      </p:sp>
    </p:spTree>
    <p:extLst>
      <p:ext uri="{BB962C8B-B14F-4D97-AF65-F5344CB8AC3E}">
        <p14:creationId xmlns:p14="http://schemas.microsoft.com/office/powerpoint/2010/main" val="3270062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253D6F-9F34-8EB1-13E0-EF2E22712A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E07812-5699-D1E8-7E56-B9789B97755D}"/>
              </a:ext>
            </a:extLst>
          </p:cNvPr>
          <p:cNvSpPr>
            <a:spLocks noGrp="1"/>
          </p:cNvSpPr>
          <p:nvPr>
            <p:ph type="title"/>
          </p:nvPr>
        </p:nvSpPr>
        <p:spPr>
          <a:xfrm>
            <a:off x="1261997" y="2142939"/>
            <a:ext cx="9970827" cy="1218795"/>
          </a:xfrm>
        </p:spPr>
        <p:txBody>
          <a:bodyPr wrap="square" anchor="t">
            <a:normAutofit/>
          </a:bodyPr>
          <a:lstStyle/>
          <a:p>
            <a:r>
              <a:rPr lang="da-DK" dirty="0" err="1"/>
              <a:t>Lootboxes</a:t>
            </a:r>
            <a:r>
              <a:rPr lang="da-DK" dirty="0"/>
              <a:t> i spil</a:t>
            </a:r>
            <a:br>
              <a:rPr lang="da-DK" dirty="0"/>
            </a:br>
            <a:endParaRPr lang="da-DK" dirty="0"/>
          </a:p>
        </p:txBody>
      </p:sp>
      <p:sp>
        <p:nvSpPr>
          <p:cNvPr id="9" name="Text Placeholder 2">
            <a:extLst>
              <a:ext uri="{FF2B5EF4-FFF2-40B4-BE49-F238E27FC236}">
                <a16:creationId xmlns:a16="http://schemas.microsoft.com/office/drawing/2014/main" id="{AA3994D4-2A42-D32D-8B72-1ED64F6F1A3C}"/>
              </a:ext>
            </a:extLst>
          </p:cNvPr>
          <p:cNvSpPr>
            <a:spLocks noGrp="1"/>
          </p:cNvSpPr>
          <p:nvPr>
            <p:ph type="body" idx="1"/>
          </p:nvPr>
        </p:nvSpPr>
        <p:spPr>
          <a:xfrm>
            <a:off x="1376624" y="3361734"/>
            <a:ext cx="9970827" cy="1923604"/>
          </a:xfrm>
        </p:spPr>
        <p:txBody>
          <a:bodyPr/>
          <a:lstStyle/>
          <a:p>
            <a:r>
              <a:rPr lang="en-GB" dirty="0" err="1">
                <a:effectLst/>
                <a:latin typeface="Helvetica Neue" panose="02000503000000020004" pitchFamily="2" charset="0"/>
              </a:rPr>
              <a:t>Af</a:t>
            </a:r>
            <a:r>
              <a:rPr lang="en-GB" dirty="0">
                <a:effectLst/>
                <a:latin typeface="Helvetica Neue" panose="02000503000000020004" pitchFamily="2" charset="0"/>
              </a:rPr>
              <a:t> de 100-mest </a:t>
            </a:r>
            <a:r>
              <a:rPr lang="en-GB" dirty="0" err="1">
                <a:effectLst/>
                <a:latin typeface="Helvetica Neue" panose="02000503000000020004" pitchFamily="2" charset="0"/>
              </a:rPr>
              <a:t>indbringende</a:t>
            </a:r>
            <a:r>
              <a:rPr lang="en-GB" dirty="0">
                <a:effectLst/>
                <a:latin typeface="Helvetica Neue" panose="02000503000000020004" pitchFamily="2" charset="0"/>
              </a:rPr>
              <a:t> </a:t>
            </a:r>
            <a:r>
              <a:rPr lang="en-GB" dirty="0" err="1">
                <a:effectLst/>
                <a:latin typeface="Helvetica Neue" panose="02000503000000020004" pitchFamily="2" charset="0"/>
              </a:rPr>
              <a:t>mobilspil</a:t>
            </a:r>
            <a:r>
              <a:rPr lang="en-GB" dirty="0">
                <a:effectLst/>
                <a:latin typeface="Helvetica Neue" panose="02000503000000020004" pitchFamily="2" charset="0"/>
              </a:rPr>
              <a:t> </a:t>
            </a:r>
            <a:r>
              <a:rPr lang="en-GB" dirty="0" err="1">
                <a:effectLst/>
                <a:latin typeface="Helvetica Neue" panose="02000503000000020004" pitchFamily="2" charset="0"/>
              </a:rPr>
              <a:t>på</a:t>
            </a:r>
            <a:r>
              <a:rPr lang="en-GB" dirty="0">
                <a:effectLst/>
                <a:latin typeface="Helvetica Neue" panose="02000503000000020004" pitchFamily="2" charset="0"/>
              </a:rPr>
              <a:t> Google Play </a:t>
            </a:r>
            <a:r>
              <a:rPr lang="en-GB" dirty="0" err="1">
                <a:effectLst/>
                <a:latin typeface="Helvetica Neue" panose="02000503000000020004" pitchFamily="2" charset="0"/>
              </a:rPr>
              <a:t>og</a:t>
            </a:r>
            <a:r>
              <a:rPr lang="en-GB" dirty="0">
                <a:effectLst/>
                <a:latin typeface="Helvetica Neue" panose="02000503000000020004" pitchFamily="2" charset="0"/>
              </a:rPr>
              <a:t> Apple store, var der </a:t>
            </a:r>
            <a:r>
              <a:rPr lang="en-GB" dirty="0" err="1">
                <a:effectLst/>
                <a:latin typeface="Helvetica Neue" panose="02000503000000020004" pitchFamily="2" charset="0"/>
              </a:rPr>
              <a:t>lootboxe</a:t>
            </a:r>
            <a:r>
              <a:rPr lang="en-GB" dirty="0">
                <a:effectLst/>
                <a:latin typeface="Helvetica Neue" panose="02000503000000020004" pitchFamily="2" charset="0"/>
              </a:rPr>
              <a:t> </a:t>
            </a:r>
            <a:r>
              <a:rPr lang="en-GB" dirty="0" err="1">
                <a:effectLst/>
                <a:latin typeface="Helvetica Neue" panose="02000503000000020004" pitchFamily="2" charset="0"/>
              </a:rPr>
              <a:t>i</a:t>
            </a:r>
            <a:r>
              <a:rPr lang="en-GB" dirty="0">
                <a:effectLst/>
                <a:latin typeface="Helvetica Neue" panose="02000503000000020004" pitchFamily="2" charset="0"/>
              </a:rPr>
              <a:t> Over </a:t>
            </a:r>
            <a:r>
              <a:rPr lang="en-GB" dirty="0" err="1">
                <a:effectLst/>
                <a:latin typeface="Helvetica Neue" panose="02000503000000020004" pitchFamily="2" charset="0"/>
              </a:rPr>
              <a:t>halvdelen</a:t>
            </a:r>
            <a:r>
              <a:rPr lang="en-GB" dirty="0">
                <a:effectLst/>
                <a:latin typeface="Helvetica Neue" panose="02000503000000020004" pitchFamily="2" charset="0"/>
              </a:rPr>
              <a:t> </a:t>
            </a:r>
            <a:r>
              <a:rPr lang="en-GB" dirty="0" err="1">
                <a:effectLst/>
                <a:latin typeface="Helvetica Neue" panose="02000503000000020004" pitchFamily="2" charset="0"/>
              </a:rPr>
              <a:t>af</a:t>
            </a:r>
            <a:r>
              <a:rPr lang="en-GB" dirty="0">
                <a:effectLst/>
                <a:latin typeface="Helvetica Neue" panose="02000503000000020004" pitchFamily="2" charset="0"/>
              </a:rPr>
              <a:t> </a:t>
            </a:r>
            <a:r>
              <a:rPr lang="en-GB" dirty="0" err="1">
                <a:effectLst/>
                <a:latin typeface="Helvetica Neue" panose="02000503000000020004" pitchFamily="2" charset="0"/>
              </a:rPr>
              <a:t>spillene</a:t>
            </a:r>
            <a:r>
              <a:rPr lang="en-GB" dirty="0">
                <a:effectLst/>
                <a:latin typeface="Helvetica Neue" panose="02000503000000020004" pitchFamily="2" charset="0"/>
              </a:rPr>
              <a:t>. (58% </a:t>
            </a:r>
            <a:r>
              <a:rPr lang="en-GB" dirty="0" err="1">
                <a:effectLst/>
                <a:latin typeface="Helvetica Neue" panose="02000503000000020004" pitchFamily="2" charset="0"/>
              </a:rPr>
              <a:t>og</a:t>
            </a:r>
            <a:r>
              <a:rPr lang="en-GB" dirty="0">
                <a:effectLst/>
                <a:latin typeface="Helvetica Neue" panose="02000503000000020004" pitchFamily="2" charset="0"/>
              </a:rPr>
              <a:t> 59%) (</a:t>
            </a:r>
            <a:r>
              <a:rPr lang="en-GB" dirty="0" err="1">
                <a:effectLst/>
                <a:latin typeface="Helvetica Neue" panose="02000503000000020004" pitchFamily="2" charset="0"/>
              </a:rPr>
              <a:t>Zendle</a:t>
            </a:r>
            <a:r>
              <a:rPr lang="en-GB" dirty="0">
                <a:effectLst/>
                <a:latin typeface="Helvetica Neue" panose="02000503000000020004" pitchFamily="2" charset="0"/>
              </a:rPr>
              <a:t> et al., 2020). </a:t>
            </a:r>
            <a:br>
              <a:rPr lang="en-GB" dirty="0">
                <a:effectLst/>
                <a:latin typeface="Helvetica Neue" panose="02000503000000020004" pitchFamily="2" charset="0"/>
              </a:rPr>
            </a:br>
            <a:br>
              <a:rPr lang="en-GB" dirty="0">
                <a:effectLst/>
                <a:latin typeface="Helvetica Neue" panose="02000503000000020004" pitchFamily="2" charset="0"/>
              </a:rPr>
            </a:br>
            <a:r>
              <a:rPr lang="en-GB" dirty="0">
                <a:effectLst/>
                <a:latin typeface="Helvetica Neue" panose="02000503000000020004" pitchFamily="2" charset="0"/>
              </a:rPr>
              <a:t>Over 90% </a:t>
            </a:r>
            <a:r>
              <a:rPr lang="en-GB" dirty="0" err="1">
                <a:effectLst/>
                <a:latin typeface="Helvetica Neue" panose="02000503000000020004" pitchFamily="2" charset="0"/>
              </a:rPr>
              <a:t>af</a:t>
            </a:r>
            <a:r>
              <a:rPr lang="en-GB" dirty="0">
                <a:effectLst/>
                <a:latin typeface="Helvetica Neue" panose="02000503000000020004" pitchFamily="2" charset="0"/>
              </a:rPr>
              <a:t> </a:t>
            </a:r>
            <a:r>
              <a:rPr lang="en-GB" dirty="0" err="1">
                <a:effectLst/>
                <a:latin typeface="Helvetica Neue" panose="02000503000000020004" pitchFamily="2" charset="0"/>
              </a:rPr>
              <a:t>spillene</a:t>
            </a:r>
            <a:r>
              <a:rPr lang="en-GB" dirty="0">
                <a:effectLst/>
                <a:latin typeface="Helvetica Neue" panose="02000503000000020004" pitchFamily="2" charset="0"/>
              </a:rPr>
              <a:t> med </a:t>
            </a:r>
            <a:r>
              <a:rPr lang="en-GB" dirty="0" err="1">
                <a:effectLst/>
                <a:latin typeface="Helvetica Neue" panose="02000503000000020004" pitchFamily="2" charset="0"/>
              </a:rPr>
              <a:t>lootboxe</a:t>
            </a:r>
            <a:r>
              <a:rPr lang="en-GB" dirty="0">
                <a:effectLst/>
                <a:latin typeface="Helvetica Neue" panose="02000503000000020004" pitchFamily="2" charset="0"/>
              </a:rPr>
              <a:t> </a:t>
            </a:r>
            <a:r>
              <a:rPr lang="en-GB" dirty="0" err="1">
                <a:effectLst/>
                <a:latin typeface="Helvetica Neue" panose="02000503000000020004" pitchFamily="2" charset="0"/>
              </a:rPr>
              <a:t>havde</a:t>
            </a:r>
            <a:r>
              <a:rPr lang="en-GB" dirty="0">
                <a:effectLst/>
                <a:latin typeface="Helvetica Neue" panose="02000503000000020004" pitchFamily="2" charset="0"/>
              </a:rPr>
              <a:t> </a:t>
            </a:r>
            <a:r>
              <a:rPr lang="en-GB" dirty="0" err="1">
                <a:effectLst/>
                <a:latin typeface="Helvetica Neue" panose="02000503000000020004" pitchFamily="2" charset="0"/>
              </a:rPr>
              <a:t>aldersgrænse</a:t>
            </a:r>
            <a:r>
              <a:rPr lang="en-GB" dirty="0">
                <a:effectLst/>
                <a:latin typeface="Helvetica Neue" panose="02000503000000020004" pitchFamily="2" charset="0"/>
              </a:rPr>
              <a:t> </a:t>
            </a:r>
            <a:r>
              <a:rPr lang="en-GB" dirty="0" err="1">
                <a:effectLst/>
                <a:latin typeface="Helvetica Neue" panose="02000503000000020004" pitchFamily="2" charset="0"/>
              </a:rPr>
              <a:t>på</a:t>
            </a:r>
            <a:r>
              <a:rPr lang="en-GB" dirty="0">
                <a:effectLst/>
                <a:latin typeface="Helvetica Neue" panose="02000503000000020004" pitchFamily="2" charset="0"/>
              </a:rPr>
              <a:t> 12 </a:t>
            </a:r>
            <a:r>
              <a:rPr lang="en-GB" dirty="0" err="1">
                <a:effectLst/>
                <a:latin typeface="Helvetica Neue" panose="02000503000000020004" pitchFamily="2" charset="0"/>
              </a:rPr>
              <a:t>år</a:t>
            </a:r>
            <a:r>
              <a:rPr lang="en-GB" dirty="0">
                <a:effectLst/>
                <a:latin typeface="Helvetica Neue" panose="02000503000000020004" pitchFamily="2" charset="0"/>
              </a:rPr>
              <a:t>  (93,1% </a:t>
            </a:r>
            <a:r>
              <a:rPr lang="en-GB" dirty="0" err="1">
                <a:effectLst/>
                <a:latin typeface="Helvetica Neue" panose="02000503000000020004" pitchFamily="2" charset="0"/>
              </a:rPr>
              <a:t>og</a:t>
            </a:r>
            <a:r>
              <a:rPr lang="en-GB" dirty="0">
                <a:effectLst/>
                <a:latin typeface="Helvetica Neue" panose="02000503000000020004" pitchFamily="2" charset="0"/>
              </a:rPr>
              <a:t> 94,9%)</a:t>
            </a:r>
            <a:br>
              <a:rPr lang="en-GB" dirty="0">
                <a:effectLst/>
                <a:latin typeface="Helvetica Neue" panose="02000503000000020004" pitchFamily="2" charset="0"/>
              </a:rPr>
            </a:br>
            <a:r>
              <a:rPr lang="en-GB" dirty="0">
                <a:effectLst/>
                <a:latin typeface="Helvetica Neue" panose="02000503000000020004" pitchFamily="2" charset="0"/>
              </a:rPr>
              <a:t>(</a:t>
            </a:r>
            <a:r>
              <a:rPr lang="en-GB" dirty="0" err="1">
                <a:effectLst/>
                <a:latin typeface="Helvetica Neue" panose="02000503000000020004" pitchFamily="2" charset="0"/>
              </a:rPr>
              <a:t>Zendle</a:t>
            </a:r>
            <a:r>
              <a:rPr lang="en-GB" dirty="0">
                <a:effectLst/>
                <a:latin typeface="Helvetica Neue" panose="02000503000000020004" pitchFamily="2" charset="0"/>
              </a:rPr>
              <a:t> et al., 2020). </a:t>
            </a:r>
          </a:p>
          <a:p>
            <a:endParaRPr lang="en-US" dirty="0"/>
          </a:p>
        </p:txBody>
      </p:sp>
      <p:sp>
        <p:nvSpPr>
          <p:cNvPr id="4" name="Pladsholder til slidenummer 3">
            <a:extLst>
              <a:ext uri="{FF2B5EF4-FFF2-40B4-BE49-F238E27FC236}">
                <a16:creationId xmlns:a16="http://schemas.microsoft.com/office/drawing/2014/main" id="{59F95113-F083-DB9C-73C2-4B07535F0C18}"/>
              </a:ext>
            </a:extLst>
          </p:cNvPr>
          <p:cNvSpPr>
            <a:spLocks noGrp="1"/>
          </p:cNvSpPr>
          <p:nvPr>
            <p:ph type="sldNum" sz="quarter" idx="12"/>
          </p:nvPr>
        </p:nvSpPr>
        <p:spPr>
          <a:xfrm>
            <a:off x="334963" y="6341225"/>
            <a:ext cx="2743200" cy="184667"/>
          </a:xfrm>
        </p:spPr>
        <p:txBody>
          <a:bodyPr anchor="ctr">
            <a:normAutofit/>
          </a:bodyPr>
          <a:lstStyle/>
          <a:p>
            <a:pPr>
              <a:spcAft>
                <a:spcPts val="800"/>
              </a:spcAft>
            </a:pPr>
            <a:fld id="{7F0D5D41-14F5-4A61-B29B-01D7869A32AF}" type="slidenum">
              <a:rPr lang="da-DK" smtClean="0"/>
              <a:pPr>
                <a:spcAft>
                  <a:spcPts val="800"/>
                </a:spcAft>
              </a:pPr>
              <a:t>23</a:t>
            </a:fld>
            <a:endParaRPr lang="da-DK"/>
          </a:p>
        </p:txBody>
      </p:sp>
    </p:spTree>
    <p:extLst>
      <p:ext uri="{BB962C8B-B14F-4D97-AF65-F5344CB8AC3E}">
        <p14:creationId xmlns:p14="http://schemas.microsoft.com/office/powerpoint/2010/main" val="1138417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A1BF24-ACAC-B1F9-7188-22DFF04F9E2C}"/>
            </a:ext>
          </a:extLst>
        </p:cNvPr>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A8B912B-BE38-A341-8CBA-136A845F6B36}"/>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A4A10252-B7A5-8934-0F83-854D1F776E8B}"/>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8683C608-C70B-B3FE-D8A2-8C83268C770E}"/>
              </a:ext>
            </a:extLst>
          </p:cNvPr>
          <p:cNvSpPr>
            <a:spLocks noGrp="1"/>
          </p:cNvSpPr>
          <p:nvPr>
            <p:ph type="title"/>
          </p:nvPr>
        </p:nvSpPr>
        <p:spPr/>
        <p:txBody>
          <a:bodyPr/>
          <a:lstStyle/>
          <a:p>
            <a:pPr algn="ctr"/>
            <a:r>
              <a:rPr lang="da-DK" dirty="0" err="1"/>
              <a:t>Lootboxe</a:t>
            </a:r>
            <a:r>
              <a:rPr lang="da-DK" dirty="0"/>
              <a:t> bliver mere udprægede i spil</a:t>
            </a:r>
          </a:p>
        </p:txBody>
      </p:sp>
      <p:sp>
        <p:nvSpPr>
          <p:cNvPr id="2" name="Pladsholder til sidefod 1">
            <a:extLst>
              <a:ext uri="{FF2B5EF4-FFF2-40B4-BE49-F238E27FC236}">
                <a16:creationId xmlns:a16="http://schemas.microsoft.com/office/drawing/2014/main" id="{937D12F3-CBC9-F958-52BD-7A72630E705D}"/>
              </a:ext>
            </a:extLst>
          </p:cNvPr>
          <p:cNvSpPr>
            <a:spLocks noGrp="1"/>
          </p:cNvSpPr>
          <p:nvPr>
            <p:ph type="ftr" sz="quarter" idx="11"/>
          </p:nvPr>
        </p:nvSpPr>
        <p:spPr/>
        <p:txBody>
          <a:bodyPr/>
          <a:lstStyle/>
          <a:p>
            <a:pPr defTabSz="914377"/>
            <a:r>
              <a:rPr lang="da-DK" kern="1200">
                <a:solidFill>
                  <a:srgbClr val="757575"/>
                </a:solidFill>
                <a:ea typeface="+mn-ea"/>
                <a:cs typeface="+mn-cs"/>
              </a:rPr>
              <a:t>// FÅ HJÆLP PÅ 70 11 18 10 / www.ludomani.dk</a:t>
            </a:r>
            <a:endParaRPr lang="da-DK" kern="1200" dirty="0">
              <a:solidFill>
                <a:srgbClr val="757575"/>
              </a:solidFill>
              <a:ea typeface="+mn-ea"/>
              <a:cs typeface="+mn-cs"/>
            </a:endParaRPr>
          </a:p>
        </p:txBody>
      </p:sp>
      <p:sp>
        <p:nvSpPr>
          <p:cNvPr id="7" name="Pladsholder til slidenummer 6">
            <a:extLst>
              <a:ext uri="{FF2B5EF4-FFF2-40B4-BE49-F238E27FC236}">
                <a16:creationId xmlns:a16="http://schemas.microsoft.com/office/drawing/2014/main" id="{A513D221-1AD2-0073-61DA-477BCA61D975}"/>
              </a:ext>
            </a:extLst>
          </p:cNvPr>
          <p:cNvSpPr>
            <a:spLocks noGrp="1"/>
          </p:cNvSpPr>
          <p:nvPr>
            <p:ph type="sldNum" sz="quarter" idx="12"/>
          </p:nvPr>
        </p:nvSpPr>
        <p:spPr bwMode="gray"/>
        <p:txBody>
          <a:bodyPr/>
          <a:lstStyle/>
          <a:p>
            <a:pPr defTabSz="914377"/>
            <a:fld id="{7F0D5D41-14F5-4A61-B29B-01D7869A32AF}" type="slidenum">
              <a:rPr lang="da-DK" kern="1200">
                <a:solidFill>
                  <a:srgbClr val="757575"/>
                </a:solidFill>
                <a:ea typeface="+mn-ea"/>
                <a:cs typeface="+mn-cs"/>
              </a:rPr>
              <a:pPr defTabSz="914377"/>
              <a:t>24</a:t>
            </a:fld>
            <a:endParaRPr lang="da-DK" kern="1200" dirty="0">
              <a:solidFill>
                <a:srgbClr val="757575"/>
              </a:solidFill>
              <a:ea typeface="+mn-ea"/>
              <a:cs typeface="+mn-cs"/>
            </a:endParaRPr>
          </a:p>
        </p:txBody>
      </p:sp>
      <p:graphicFrame>
        <p:nvGraphicFramePr>
          <p:cNvPr id="19" name="Tabel 19">
            <a:extLst>
              <a:ext uri="{FF2B5EF4-FFF2-40B4-BE49-F238E27FC236}">
                <a16:creationId xmlns:a16="http://schemas.microsoft.com/office/drawing/2014/main" id="{80C96129-292B-54C1-90F9-969755FF4478}"/>
              </a:ext>
            </a:extLst>
          </p:cNvPr>
          <p:cNvGraphicFramePr>
            <a:graphicFrameLocks noGrp="1"/>
          </p:cNvGraphicFramePr>
          <p:nvPr>
            <p:extLst>
              <p:ext uri="{D42A27DB-BD31-4B8C-83A1-F6EECF244321}">
                <p14:modId xmlns:p14="http://schemas.microsoft.com/office/powerpoint/2010/main" val="204512405"/>
              </p:ext>
            </p:extLst>
          </p:nvPr>
        </p:nvGraphicFramePr>
        <p:xfrm>
          <a:off x="334963" y="1757209"/>
          <a:ext cx="11522075" cy="2424648"/>
        </p:xfrm>
        <a:graphic>
          <a:graphicData uri="http://schemas.openxmlformats.org/drawingml/2006/table">
            <a:tbl>
              <a:tblPr firstRow="1" bandRow="1">
                <a:tableStyleId>{5C22544A-7EE6-4342-B048-85BDC9FD1C3A}</a:tableStyleId>
              </a:tblPr>
              <a:tblGrid>
                <a:gridCol w="4677908">
                  <a:extLst>
                    <a:ext uri="{9D8B030D-6E8A-4147-A177-3AD203B41FA5}">
                      <a16:colId xmlns:a16="http://schemas.microsoft.com/office/drawing/2014/main" val="1021282761"/>
                    </a:ext>
                  </a:extLst>
                </a:gridCol>
                <a:gridCol w="3473977">
                  <a:extLst>
                    <a:ext uri="{9D8B030D-6E8A-4147-A177-3AD203B41FA5}">
                      <a16:colId xmlns:a16="http://schemas.microsoft.com/office/drawing/2014/main" val="1090816539"/>
                    </a:ext>
                  </a:extLst>
                </a:gridCol>
                <a:gridCol w="3370190">
                  <a:extLst>
                    <a:ext uri="{9D8B030D-6E8A-4147-A177-3AD203B41FA5}">
                      <a16:colId xmlns:a16="http://schemas.microsoft.com/office/drawing/2014/main" val="3075180958"/>
                    </a:ext>
                  </a:extLst>
                </a:gridCol>
              </a:tblGrid>
              <a:tr h="1212324">
                <a:tc>
                  <a:txBody>
                    <a:bodyPr/>
                    <a:lstStyle/>
                    <a:p>
                      <a:r>
                        <a:rPr lang="da-DK" sz="3200" dirty="0"/>
                        <a:t>De 463 mest populære spil på Steam</a:t>
                      </a:r>
                    </a:p>
                  </a:txBody>
                  <a:tcPr marL="121920" marR="121920" marT="60960" marB="60960" anchor="ctr"/>
                </a:tc>
                <a:tc>
                  <a:txBody>
                    <a:bodyPr/>
                    <a:lstStyle/>
                    <a:p>
                      <a:pPr algn="ctr"/>
                      <a:r>
                        <a:rPr lang="da-DK" sz="4300" dirty="0"/>
                        <a:t>2010</a:t>
                      </a:r>
                    </a:p>
                  </a:txBody>
                  <a:tcPr marL="121920" marR="121920" marT="60960" marB="60960" anchor="ctr"/>
                </a:tc>
                <a:tc>
                  <a:txBody>
                    <a:bodyPr/>
                    <a:lstStyle/>
                    <a:p>
                      <a:pPr algn="ctr"/>
                      <a:r>
                        <a:rPr lang="da-DK" sz="4300" dirty="0"/>
                        <a:t>2019</a:t>
                      </a:r>
                    </a:p>
                  </a:txBody>
                  <a:tcPr marL="121920" marR="121920" marT="60960" marB="60960" anchor="ctr"/>
                </a:tc>
                <a:extLst>
                  <a:ext uri="{0D108BD9-81ED-4DB2-BD59-A6C34878D82A}">
                    <a16:rowId xmlns:a16="http://schemas.microsoft.com/office/drawing/2014/main" val="4263390710"/>
                  </a:ext>
                </a:extLst>
              </a:tr>
              <a:tr h="1212324">
                <a:tc>
                  <a:txBody>
                    <a:bodyPr/>
                    <a:lstStyle/>
                    <a:p>
                      <a:r>
                        <a:rPr lang="da-DK" sz="3200" dirty="0"/>
                        <a:t>Procentdel af gamere eksponeret for </a:t>
                      </a:r>
                      <a:r>
                        <a:rPr lang="da-DK" sz="3200" dirty="0" err="1"/>
                        <a:t>lootboxe</a:t>
                      </a:r>
                      <a:endParaRPr lang="da-DK" sz="3200" dirty="0"/>
                    </a:p>
                  </a:txBody>
                  <a:tcPr marL="121920" marR="121920" marT="60960" marB="60960" anchor="ctr"/>
                </a:tc>
                <a:tc>
                  <a:txBody>
                    <a:bodyPr/>
                    <a:lstStyle/>
                    <a:p>
                      <a:pPr algn="ctr"/>
                      <a:r>
                        <a:rPr lang="da-DK" sz="4300" dirty="0"/>
                        <a:t>8%</a:t>
                      </a:r>
                    </a:p>
                  </a:txBody>
                  <a:tcPr marL="121920" marR="121920" marT="60960" marB="60960" anchor="ctr"/>
                </a:tc>
                <a:tc>
                  <a:txBody>
                    <a:bodyPr/>
                    <a:lstStyle/>
                    <a:p>
                      <a:pPr algn="ctr"/>
                      <a:r>
                        <a:rPr lang="da-DK" sz="4300" dirty="0"/>
                        <a:t>85%</a:t>
                      </a:r>
                    </a:p>
                  </a:txBody>
                  <a:tcPr marL="121920" marR="121920" marT="60960" marB="60960" anchor="ctr"/>
                </a:tc>
                <a:extLst>
                  <a:ext uri="{0D108BD9-81ED-4DB2-BD59-A6C34878D82A}">
                    <a16:rowId xmlns:a16="http://schemas.microsoft.com/office/drawing/2014/main" val="3340963957"/>
                  </a:ext>
                </a:extLst>
              </a:tr>
            </a:tbl>
          </a:graphicData>
        </a:graphic>
      </p:graphicFrame>
      <p:sp>
        <p:nvSpPr>
          <p:cNvPr id="24" name="Afrundet rektangel 23">
            <a:extLst>
              <a:ext uri="{FF2B5EF4-FFF2-40B4-BE49-F238E27FC236}">
                <a16:creationId xmlns:a16="http://schemas.microsoft.com/office/drawing/2014/main" id="{6DCABB0E-44EA-8ED8-FDEE-1B8A0F5E060E}"/>
              </a:ext>
            </a:extLst>
          </p:cNvPr>
          <p:cNvSpPr/>
          <p:nvPr/>
        </p:nvSpPr>
        <p:spPr>
          <a:xfrm>
            <a:off x="8605286" y="4776093"/>
            <a:ext cx="3251753" cy="1284465"/>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da-DK" sz="2400" dirty="0"/>
              <a:t>Kilde: </a:t>
            </a:r>
            <a:r>
              <a:rPr lang="da-DK" sz="2400" dirty="0" err="1"/>
              <a:t>Zendle</a:t>
            </a:r>
            <a:r>
              <a:rPr lang="da-DK" sz="2400" dirty="0"/>
              <a:t> et al. (2020)</a:t>
            </a:r>
          </a:p>
        </p:txBody>
      </p:sp>
    </p:spTree>
    <p:extLst>
      <p:ext uri="{BB962C8B-B14F-4D97-AF65-F5344CB8AC3E}">
        <p14:creationId xmlns:p14="http://schemas.microsoft.com/office/powerpoint/2010/main" val="2154009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AD6F934-E0A0-4F77-8FC8-0A70E42EA3C3}"/>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5AD6F934-E0A0-4F77-8FC8-0A70E42EA3C3}"/>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3" name="Pladsholder til indhold 2">
            <a:extLst>
              <a:ext uri="{FF2B5EF4-FFF2-40B4-BE49-F238E27FC236}">
                <a16:creationId xmlns:a16="http://schemas.microsoft.com/office/drawing/2014/main" id="{D0C29790-CD3D-4116-B13D-57A5876A780D}"/>
              </a:ext>
            </a:extLst>
          </p:cNvPr>
          <p:cNvSpPr>
            <a:spLocks noGrp="1"/>
          </p:cNvSpPr>
          <p:nvPr>
            <p:ph idx="1"/>
          </p:nvPr>
        </p:nvSpPr>
        <p:spPr bwMode="gray">
          <a:xfrm>
            <a:off x="334963" y="506628"/>
            <a:ext cx="5426076" cy="5956837"/>
          </a:xfrm>
        </p:spPr>
        <p:txBody>
          <a:bodyPr/>
          <a:lstStyle/>
          <a:p>
            <a:pPr marL="187321" indent="0">
              <a:buNone/>
            </a:pPr>
            <a:endParaRPr lang="da-DK" sz="2400" b="1" dirty="0"/>
          </a:p>
          <a:p>
            <a:pPr marL="187321" indent="0">
              <a:buNone/>
            </a:pPr>
            <a:endParaRPr lang="da-DK" sz="2400" b="1" dirty="0"/>
          </a:p>
          <a:p>
            <a:pPr marL="187321" indent="0">
              <a:buNone/>
            </a:pPr>
            <a:endParaRPr lang="da-DK" sz="2400" b="1" dirty="0"/>
          </a:p>
          <a:p>
            <a:pPr marL="187321" indent="0">
              <a:buNone/>
            </a:pPr>
            <a:endParaRPr lang="da-DK" sz="2400" b="1" dirty="0"/>
          </a:p>
          <a:p>
            <a:pPr marL="187321" indent="0">
              <a:buNone/>
            </a:pPr>
            <a:endParaRPr lang="da-DK" sz="2400" b="1" dirty="0"/>
          </a:p>
          <a:p>
            <a:pPr marL="187321" indent="0">
              <a:buNone/>
            </a:pPr>
            <a:r>
              <a:rPr lang="da-DK" sz="2400" b="1" dirty="0">
                <a:latin typeface="Graphik Semibold" panose="020B0703030202060203" pitchFamily="34" charset="0"/>
              </a:rPr>
              <a:t>Hvad er jeres holdninger til gambling?</a:t>
            </a:r>
          </a:p>
          <a:p>
            <a:pPr marL="365116" indent="0">
              <a:buNone/>
            </a:pPr>
            <a:endParaRPr lang="da-DK" dirty="0"/>
          </a:p>
          <a:p>
            <a:pPr marL="822305" indent="-457189">
              <a:buFont typeface="+mj-lt"/>
              <a:buAutoNum type="arabicPeriod"/>
            </a:pPr>
            <a:r>
              <a:rPr lang="da-DK" dirty="0">
                <a:latin typeface="Graphik Light" panose="020B0403030202060203" pitchFamily="34" charset="0"/>
              </a:rPr>
              <a:t>Er det OK at gamble for 1.000 kr. om måneden? </a:t>
            </a:r>
          </a:p>
          <a:p>
            <a:pPr marL="822305" indent="-457189">
              <a:buFont typeface="+mj-lt"/>
              <a:buAutoNum type="arabicPeriod"/>
            </a:pPr>
            <a:r>
              <a:rPr lang="da-DK" dirty="0">
                <a:latin typeface="Graphik Light" panose="020B0403030202060203" pitchFamily="34" charset="0"/>
              </a:rPr>
              <a:t>Er gambling en nem måde at tjene penge på? </a:t>
            </a:r>
          </a:p>
          <a:p>
            <a:pPr marL="822305" indent="-457189">
              <a:buFont typeface="+mj-lt"/>
              <a:buAutoNum type="arabicPeriod"/>
            </a:pPr>
            <a:r>
              <a:rPr lang="da-DK" dirty="0">
                <a:latin typeface="Graphik Light" panose="020B0403030202060203" pitchFamily="34" charset="0"/>
              </a:rPr>
              <a:t>Hvis man har sine forældres tilladelse, er det så OK at gamble, når man er under 18 år? </a:t>
            </a:r>
          </a:p>
          <a:p>
            <a:pPr marL="822305" indent="-457189">
              <a:buFont typeface="+mj-lt"/>
              <a:buAutoNum type="arabicPeriod"/>
            </a:pPr>
            <a:r>
              <a:rPr lang="da-DK" dirty="0">
                <a:latin typeface="Graphik Light" panose="020B0403030202060203" pitchFamily="34" charset="0"/>
              </a:rPr>
              <a:t>Er det en god idé at gøre alt gambling ulovligt? </a:t>
            </a:r>
          </a:p>
          <a:p>
            <a:pPr marL="708008" indent="-342891"/>
            <a:endParaRPr lang="da-DK" dirty="0"/>
          </a:p>
          <a:p>
            <a:pPr marL="708008" indent="-342891"/>
            <a:endParaRPr lang="da-DK" dirty="0"/>
          </a:p>
          <a:p>
            <a:pPr marL="708008" indent="-342891"/>
            <a:endParaRPr lang="da-DK" dirty="0"/>
          </a:p>
          <a:p>
            <a:pPr marL="187321" indent="0">
              <a:buNone/>
            </a:pPr>
            <a:endParaRPr lang="da-DK" dirty="0"/>
          </a:p>
          <a:p>
            <a:pPr marL="187321" indent="0">
              <a:buNone/>
            </a:pPr>
            <a:endParaRPr lang="da-DK" dirty="0"/>
          </a:p>
          <a:p>
            <a:pPr marL="0" indent="0">
              <a:buNone/>
            </a:pPr>
            <a:endParaRPr lang="da-DK" b="1" dirty="0"/>
          </a:p>
          <a:p>
            <a:pPr marL="0" indent="0">
              <a:buNone/>
            </a:pPr>
            <a:endParaRPr lang="da-DK" b="1" dirty="0"/>
          </a:p>
          <a:p>
            <a:pPr marL="457189" indent="-457189">
              <a:buFont typeface="+mj-lt"/>
              <a:buAutoNum type="arabicPeriod"/>
            </a:pPr>
            <a:endParaRPr lang="da-DK" dirty="0"/>
          </a:p>
        </p:txBody>
      </p:sp>
      <p:sp>
        <p:nvSpPr>
          <p:cNvPr id="7" name="Pladsholder til slidenummer 6">
            <a:extLst>
              <a:ext uri="{FF2B5EF4-FFF2-40B4-BE49-F238E27FC236}">
                <a16:creationId xmlns:a16="http://schemas.microsoft.com/office/drawing/2014/main" id="{CF267935-67EA-4D2F-9477-39FBAC931C98}"/>
              </a:ext>
            </a:extLst>
          </p:cNvPr>
          <p:cNvSpPr>
            <a:spLocks noGrp="1"/>
          </p:cNvSpPr>
          <p:nvPr>
            <p:ph type="sldNum" sz="quarter" idx="12"/>
          </p:nvPr>
        </p:nvSpPr>
        <p:spPr bwMode="gray"/>
        <p:txBody>
          <a:bodyPr/>
          <a:lstStyle/>
          <a:p>
            <a:pPr defTabSz="914377"/>
            <a:fld id="{7F0D5D41-14F5-4A61-B29B-01D7869A32AF}" type="slidenum">
              <a:rPr lang="da-DK" kern="1200">
                <a:solidFill>
                  <a:srgbClr val="757575"/>
                </a:solidFill>
                <a:ea typeface="+mn-ea"/>
                <a:cs typeface="+mn-cs"/>
              </a:rPr>
              <a:pPr defTabSz="914377"/>
              <a:t>25</a:t>
            </a:fld>
            <a:endParaRPr lang="da-DK" kern="1200" dirty="0">
              <a:solidFill>
                <a:srgbClr val="757575"/>
              </a:solidFill>
              <a:ea typeface="+mn-ea"/>
              <a:cs typeface="+mn-cs"/>
            </a:endParaRPr>
          </a:p>
        </p:txBody>
      </p:sp>
      <p:sp>
        <p:nvSpPr>
          <p:cNvPr id="2" name="Hjælp 1">
            <a:hlinkClick r:id="" action="ppaction://noaction" highlightClick="1"/>
            <a:extLst>
              <a:ext uri="{FF2B5EF4-FFF2-40B4-BE49-F238E27FC236}">
                <a16:creationId xmlns:a16="http://schemas.microsoft.com/office/drawing/2014/main" id="{A76307EE-812D-2914-ECDA-FCB61C0BF85E}"/>
              </a:ext>
            </a:extLst>
          </p:cNvPr>
          <p:cNvSpPr/>
          <p:nvPr/>
        </p:nvSpPr>
        <p:spPr>
          <a:xfrm>
            <a:off x="7388145" y="1573498"/>
            <a:ext cx="3470031" cy="3980636"/>
          </a:xfrm>
          <a:prstGeom prst="actionButtonHelp">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a-DK" sz="2400"/>
          </a:p>
        </p:txBody>
      </p:sp>
    </p:spTree>
    <p:extLst>
      <p:ext uri="{BB962C8B-B14F-4D97-AF65-F5344CB8AC3E}">
        <p14:creationId xmlns:p14="http://schemas.microsoft.com/office/powerpoint/2010/main" val="268264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1B9A3-1F1E-9B96-08B8-288B3734C230}"/>
              </a:ext>
            </a:extLst>
          </p:cNvPr>
          <p:cNvSpPr>
            <a:spLocks noGrp="1"/>
          </p:cNvSpPr>
          <p:nvPr>
            <p:ph type="title"/>
          </p:nvPr>
        </p:nvSpPr>
        <p:spPr>
          <a:xfrm>
            <a:off x="1261997" y="2142939"/>
            <a:ext cx="9970827" cy="1218795"/>
          </a:xfrm>
        </p:spPr>
        <p:txBody>
          <a:bodyPr wrap="square" anchor="t">
            <a:normAutofit/>
          </a:bodyPr>
          <a:lstStyle/>
          <a:p>
            <a:r>
              <a:rPr lang="da-DK" dirty="0"/>
              <a:t>Tankefæller og spildesign</a:t>
            </a:r>
          </a:p>
        </p:txBody>
      </p:sp>
      <p:sp>
        <p:nvSpPr>
          <p:cNvPr id="9" name="Text Placeholder 2">
            <a:extLst>
              <a:ext uri="{FF2B5EF4-FFF2-40B4-BE49-F238E27FC236}">
                <a16:creationId xmlns:a16="http://schemas.microsoft.com/office/drawing/2014/main" id="{4848D118-8F53-96E2-99A1-16BD13C55551}"/>
              </a:ext>
            </a:extLst>
          </p:cNvPr>
          <p:cNvSpPr>
            <a:spLocks noGrp="1"/>
          </p:cNvSpPr>
          <p:nvPr>
            <p:ph type="body" idx="1"/>
          </p:nvPr>
        </p:nvSpPr>
        <p:spPr>
          <a:xfrm>
            <a:off x="1376624" y="3361734"/>
            <a:ext cx="9970827" cy="307777"/>
          </a:xfrm>
        </p:spPr>
        <p:txBody>
          <a:bodyPr/>
          <a:lstStyle/>
          <a:p>
            <a:endParaRPr lang="en-US"/>
          </a:p>
        </p:txBody>
      </p:sp>
      <p:sp>
        <p:nvSpPr>
          <p:cNvPr id="4" name="Pladsholder til slidenummer 3">
            <a:extLst>
              <a:ext uri="{FF2B5EF4-FFF2-40B4-BE49-F238E27FC236}">
                <a16:creationId xmlns:a16="http://schemas.microsoft.com/office/drawing/2014/main" id="{B85F33A4-DFC2-02A6-15AC-6EFFC83836F9}"/>
              </a:ext>
            </a:extLst>
          </p:cNvPr>
          <p:cNvSpPr>
            <a:spLocks noGrp="1"/>
          </p:cNvSpPr>
          <p:nvPr>
            <p:ph type="sldNum" sz="quarter" idx="12"/>
          </p:nvPr>
        </p:nvSpPr>
        <p:spPr>
          <a:xfrm>
            <a:off x="334963" y="6341225"/>
            <a:ext cx="2743200" cy="184667"/>
          </a:xfrm>
        </p:spPr>
        <p:txBody>
          <a:bodyPr anchor="ctr">
            <a:normAutofit/>
          </a:bodyPr>
          <a:lstStyle/>
          <a:p>
            <a:pPr>
              <a:spcAft>
                <a:spcPts val="800"/>
              </a:spcAft>
            </a:pPr>
            <a:fld id="{7F0D5D41-14F5-4A61-B29B-01D7869A32AF}" type="slidenum">
              <a:rPr lang="da-DK" smtClean="0"/>
              <a:pPr>
                <a:spcAft>
                  <a:spcPts val="800"/>
                </a:spcAft>
              </a:pPr>
              <a:t>26</a:t>
            </a:fld>
            <a:endParaRPr lang="da-DK"/>
          </a:p>
        </p:txBody>
      </p:sp>
    </p:spTree>
    <p:extLst>
      <p:ext uri="{BB962C8B-B14F-4D97-AF65-F5344CB8AC3E}">
        <p14:creationId xmlns:p14="http://schemas.microsoft.com/office/powerpoint/2010/main" val="571502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38320-2D51-4080-B6A2-CF78990A9A5A}"/>
              </a:ext>
            </a:extLst>
          </p:cNvPr>
          <p:cNvSpPr>
            <a:spLocks noGrp="1"/>
          </p:cNvSpPr>
          <p:nvPr>
            <p:ph type="title"/>
          </p:nvPr>
        </p:nvSpPr>
        <p:spPr>
          <a:xfrm>
            <a:off x="6430963" y="458789"/>
            <a:ext cx="5426076" cy="1329595"/>
          </a:xfrm>
        </p:spPr>
        <p:txBody>
          <a:bodyPr anchor="b">
            <a:normAutofit/>
          </a:bodyPr>
          <a:lstStyle/>
          <a:p>
            <a:r>
              <a:rPr lang="da-DK"/>
              <a:t>Hvorfor kan vi ikke bare lade være?</a:t>
            </a:r>
          </a:p>
        </p:txBody>
      </p:sp>
      <p:sp>
        <p:nvSpPr>
          <p:cNvPr id="4" name="Pladsholder til indhold 3">
            <a:extLst>
              <a:ext uri="{FF2B5EF4-FFF2-40B4-BE49-F238E27FC236}">
                <a16:creationId xmlns:a16="http://schemas.microsoft.com/office/drawing/2014/main" id="{3595FEE0-916C-4907-B09C-0656048705A4}"/>
              </a:ext>
            </a:extLst>
          </p:cNvPr>
          <p:cNvSpPr>
            <a:spLocks noGrp="1"/>
          </p:cNvSpPr>
          <p:nvPr>
            <p:ph idx="1"/>
          </p:nvPr>
        </p:nvSpPr>
        <p:spPr>
          <a:xfrm>
            <a:off x="6430963" y="2074798"/>
            <a:ext cx="5426076" cy="2154436"/>
          </a:xfrm>
        </p:spPr>
        <p:txBody>
          <a:bodyPr>
            <a:normAutofit/>
          </a:bodyPr>
          <a:lstStyle/>
          <a:p>
            <a:pPr marL="0" indent="0">
              <a:lnSpc>
                <a:spcPct val="90000"/>
              </a:lnSpc>
              <a:buNone/>
            </a:pPr>
            <a:r>
              <a:rPr lang="da-DK" sz="1467" b="1"/>
              <a:t>Pengespil er designet med psykologiske mekanismer, der skal få os til at gamble mere</a:t>
            </a:r>
          </a:p>
          <a:p>
            <a:pPr marL="0" indent="0">
              <a:lnSpc>
                <a:spcPct val="90000"/>
              </a:lnSpc>
              <a:buNone/>
            </a:pPr>
            <a:endParaRPr lang="da-DK" sz="1467" dirty="0"/>
          </a:p>
          <a:p>
            <a:pPr marL="457189" indent="-457189">
              <a:lnSpc>
                <a:spcPct val="90000"/>
              </a:lnSpc>
              <a:buFont typeface="+mj-lt"/>
              <a:buAutoNum type="arabicPeriod"/>
            </a:pPr>
            <a:r>
              <a:rPr lang="da-DK" sz="1467" dirty="0" err="1"/>
              <a:t>Near</a:t>
            </a:r>
            <a:r>
              <a:rPr lang="da-DK" sz="1467" dirty="0"/>
              <a:t> miss</a:t>
            </a:r>
            <a:endParaRPr lang="da-DK" sz="1467"/>
          </a:p>
          <a:p>
            <a:pPr marL="457189" indent="-457189">
              <a:lnSpc>
                <a:spcPct val="90000"/>
              </a:lnSpc>
              <a:buFont typeface="+mj-lt"/>
              <a:buAutoNum type="arabicPeriod"/>
            </a:pPr>
            <a:r>
              <a:rPr lang="da-DK" sz="1467" dirty="0"/>
              <a:t>Gamblerens fejlslutning </a:t>
            </a:r>
            <a:endParaRPr lang="da-DK" sz="1467"/>
          </a:p>
          <a:p>
            <a:pPr marL="457189" indent="-457189">
              <a:lnSpc>
                <a:spcPct val="90000"/>
              </a:lnSpc>
              <a:buFont typeface="+mj-lt"/>
              <a:buAutoNum type="arabicPeriod"/>
            </a:pPr>
            <a:r>
              <a:rPr lang="da-DK" sz="1467" dirty="0"/>
              <a:t>Tab forklædt som gevinst </a:t>
            </a:r>
            <a:endParaRPr lang="da-DK" sz="1467"/>
          </a:p>
          <a:p>
            <a:pPr marL="457189" indent="-457189">
              <a:lnSpc>
                <a:spcPct val="90000"/>
              </a:lnSpc>
              <a:buFont typeface="+mj-lt"/>
              <a:buAutoNum type="arabicPeriod"/>
            </a:pPr>
            <a:r>
              <a:rPr lang="da-DK" sz="1467" dirty="0"/>
              <a:t>Illusionen om kontrol </a:t>
            </a:r>
            <a:endParaRPr lang="da-DK" sz="1467"/>
          </a:p>
          <a:p>
            <a:pPr marL="457189" indent="-457189">
              <a:lnSpc>
                <a:spcPct val="90000"/>
              </a:lnSpc>
              <a:buFont typeface="+mj-lt"/>
              <a:buAutoNum type="arabicPeriod"/>
            </a:pPr>
            <a:r>
              <a:rPr lang="da-DK" sz="1467" dirty="0"/>
              <a:t>At spille for at hente det tabte tilbage</a:t>
            </a:r>
            <a:endParaRPr lang="da-DK" sz="1467"/>
          </a:p>
        </p:txBody>
      </p:sp>
      <p:pic>
        <p:nvPicPr>
          <p:cNvPr id="12" name="Billede 11" descr="Et billede, der indeholder enarmet tyveknægt, tekst, Spil, Arkadespil&#10;&#10;Automatisk genereret beskrivelse">
            <a:extLst>
              <a:ext uri="{FF2B5EF4-FFF2-40B4-BE49-F238E27FC236}">
                <a16:creationId xmlns:a16="http://schemas.microsoft.com/office/drawing/2014/main" id="{4B5D1C39-E46C-A740-16DA-4F1660999A64}"/>
              </a:ext>
            </a:extLst>
          </p:cNvPr>
          <p:cNvPicPr>
            <a:picLocks noChangeAspect="1"/>
          </p:cNvPicPr>
          <p:nvPr/>
        </p:nvPicPr>
        <p:blipFill rotWithShape="1">
          <a:blip r:embed="rId3"/>
          <a:srcRect l="17307" r="14471"/>
          <a:stretch/>
        </p:blipFill>
        <p:spPr>
          <a:xfrm>
            <a:off x="27" y="13"/>
            <a:ext cx="6095973" cy="6857987"/>
          </a:xfrm>
          <a:prstGeom prst="rect">
            <a:avLst/>
          </a:prstGeom>
          <a:noFill/>
        </p:spPr>
      </p:pic>
      <p:sp>
        <p:nvSpPr>
          <p:cNvPr id="5" name="Pladsholder til sidefod 4">
            <a:extLst>
              <a:ext uri="{FF2B5EF4-FFF2-40B4-BE49-F238E27FC236}">
                <a16:creationId xmlns:a16="http://schemas.microsoft.com/office/drawing/2014/main" id="{D94199BD-ED69-462A-BE60-A4FCE4ACEB84}"/>
              </a:ext>
            </a:extLst>
          </p:cNvPr>
          <p:cNvSpPr>
            <a:spLocks noGrp="1"/>
          </p:cNvSpPr>
          <p:nvPr>
            <p:ph type="ftr" sz="quarter" idx="15"/>
          </p:nvPr>
        </p:nvSpPr>
        <p:spPr>
          <a:xfrm>
            <a:off x="6019800" y="6341225"/>
            <a:ext cx="4114800" cy="184667"/>
          </a:xfrm>
        </p:spPr>
        <p:txBody>
          <a:bodyPr anchor="ctr">
            <a:normAutofit/>
          </a:bodyPr>
          <a:lstStyle/>
          <a:p>
            <a:pPr defTabSz="914377">
              <a:spcAft>
                <a:spcPts val="800"/>
              </a:spcAft>
            </a:pPr>
            <a:r>
              <a:rPr lang="da-DK" kern="1200"/>
              <a:t>// FÅ HJÆLP PÅ 70 11 18 10 / www.ludomani.dk</a:t>
            </a:r>
          </a:p>
        </p:txBody>
      </p:sp>
      <p:sp>
        <p:nvSpPr>
          <p:cNvPr id="3" name="Pladsholder til slidenummer 2">
            <a:extLst>
              <a:ext uri="{FF2B5EF4-FFF2-40B4-BE49-F238E27FC236}">
                <a16:creationId xmlns:a16="http://schemas.microsoft.com/office/drawing/2014/main" id="{45FECF4A-0F47-4D19-8508-FE4F5017C903}"/>
              </a:ext>
            </a:extLst>
          </p:cNvPr>
          <p:cNvSpPr>
            <a:spLocks noGrp="1"/>
          </p:cNvSpPr>
          <p:nvPr>
            <p:ph type="sldNum" sz="quarter" idx="12"/>
          </p:nvPr>
        </p:nvSpPr>
        <p:spPr>
          <a:xfrm>
            <a:off x="334963" y="6341225"/>
            <a:ext cx="2743200" cy="184666"/>
          </a:xfrm>
          <a:prstGeom prst="rect">
            <a:avLst/>
          </a:prstGeom>
        </p:spPr>
        <p:txBody>
          <a:bodyPr vert="horz" lIns="0" tIns="0" rIns="0" bIns="0"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a:spcAft>
                <a:spcPts val="800"/>
              </a:spcAft>
              <a:buClrTx/>
            </a:pPr>
            <a:fld id="{7F0D5D41-14F5-4A61-B29B-01D7869A32AF}" type="slidenum">
              <a:rPr lang="da-DK" smtClean="0"/>
              <a:pPr defTabSz="914377">
                <a:spcAft>
                  <a:spcPts val="800"/>
                </a:spcAft>
                <a:buClrTx/>
              </a:pPr>
              <a:t>27</a:t>
            </a:fld>
            <a:endParaRPr lang="da-DK" kern="1200"/>
          </a:p>
        </p:txBody>
      </p:sp>
    </p:spTree>
    <p:extLst>
      <p:ext uri="{BB962C8B-B14F-4D97-AF65-F5344CB8AC3E}">
        <p14:creationId xmlns:p14="http://schemas.microsoft.com/office/powerpoint/2010/main" val="45187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266"/>
        <p:cNvGrpSpPr/>
        <p:nvPr/>
      </p:nvGrpSpPr>
      <p:grpSpPr>
        <a:xfrm>
          <a:off x="0" y="0"/>
          <a:ext cx="0" cy="0"/>
          <a:chOff x="0" y="0"/>
          <a:chExt cx="0" cy="0"/>
        </a:xfrm>
      </p:grpSpPr>
      <p:sp>
        <p:nvSpPr>
          <p:cNvPr id="273" name="Title 1">
            <a:extLst>
              <a:ext uri="{FF2B5EF4-FFF2-40B4-BE49-F238E27FC236}">
                <a16:creationId xmlns:a16="http://schemas.microsoft.com/office/drawing/2014/main" id="{82ED16C2-91BC-FA0B-2BA3-133971FDFAE4}"/>
              </a:ext>
            </a:extLst>
          </p:cNvPr>
          <p:cNvSpPr>
            <a:spLocks noGrp="1"/>
          </p:cNvSpPr>
          <p:nvPr>
            <p:ph type="title"/>
          </p:nvPr>
        </p:nvSpPr>
        <p:spPr>
          <a:xfrm>
            <a:off x="6430963" y="458789"/>
            <a:ext cx="5426076" cy="1329595"/>
          </a:xfrm>
        </p:spPr>
        <p:txBody>
          <a:bodyPr anchor="b">
            <a:normAutofit/>
          </a:bodyPr>
          <a:lstStyle/>
          <a:p>
            <a:pPr algn="ctr"/>
            <a:r>
              <a:rPr lang="en-US" dirty="0"/>
              <a:t>Near miss</a:t>
            </a:r>
          </a:p>
        </p:txBody>
      </p:sp>
      <p:sp>
        <p:nvSpPr>
          <p:cNvPr id="284" name="Content Placeholder 2">
            <a:extLst>
              <a:ext uri="{FF2B5EF4-FFF2-40B4-BE49-F238E27FC236}">
                <a16:creationId xmlns:a16="http://schemas.microsoft.com/office/drawing/2014/main" id="{A2CBEADB-5353-D708-A4FA-1339C5FDFFD2}"/>
              </a:ext>
            </a:extLst>
          </p:cNvPr>
          <p:cNvSpPr>
            <a:spLocks noGrp="1"/>
          </p:cNvSpPr>
          <p:nvPr>
            <p:ph idx="1"/>
          </p:nvPr>
        </p:nvSpPr>
        <p:spPr>
          <a:xfrm>
            <a:off x="6430963" y="2074798"/>
            <a:ext cx="5426076" cy="2154436"/>
          </a:xfrm>
        </p:spPr>
        <p:txBody>
          <a:bodyPr/>
          <a:lstStyle/>
          <a:p>
            <a:pPr marL="0" indent="0" algn="ctr">
              <a:buNone/>
            </a:pPr>
            <a:r>
              <a:rPr lang="en-US" sz="2533" dirty="0" err="1"/>
              <a:t>Når</a:t>
            </a:r>
            <a:r>
              <a:rPr lang="en-US" sz="2533" dirty="0"/>
              <a:t> </a:t>
            </a:r>
            <a:r>
              <a:rPr lang="en-US" sz="2533" dirty="0" err="1"/>
              <a:t>spilleren</a:t>
            </a:r>
            <a:r>
              <a:rPr lang="en-US" sz="2533" dirty="0"/>
              <a:t> </a:t>
            </a:r>
            <a:r>
              <a:rPr lang="en-US" sz="2533" dirty="0" err="1"/>
              <a:t>forestiller</a:t>
            </a:r>
            <a:r>
              <a:rPr lang="en-US" sz="2533" dirty="0"/>
              <a:t> sig at </a:t>
            </a:r>
            <a:r>
              <a:rPr lang="en-US" sz="2533" dirty="0" err="1"/>
              <a:t>en</a:t>
            </a:r>
            <a:r>
              <a:rPr lang="en-US" sz="2533" dirty="0"/>
              <a:t> negative </a:t>
            </a:r>
            <a:r>
              <a:rPr lang="en-US" sz="2533" dirty="0" err="1"/>
              <a:t>spiludhold</a:t>
            </a:r>
            <a:r>
              <a:rPr lang="en-US" sz="2533" dirty="0"/>
              <a:t> </a:t>
            </a:r>
            <a:r>
              <a:rPr lang="en-US" sz="2533" dirty="0" err="1"/>
              <a:t>næsten</a:t>
            </a:r>
            <a:r>
              <a:rPr lang="en-US" sz="2533" dirty="0"/>
              <a:t> var </a:t>
            </a:r>
            <a:r>
              <a:rPr lang="en-US" sz="2533" dirty="0" err="1"/>
              <a:t>en</a:t>
            </a:r>
            <a:r>
              <a:rPr lang="en-US" sz="2533" dirty="0"/>
              <a:t> </a:t>
            </a:r>
            <a:r>
              <a:rPr lang="en-US" sz="2533" dirty="0" err="1"/>
              <a:t>gevinst</a:t>
            </a:r>
            <a:r>
              <a:rPr lang="en-US" sz="2533" dirty="0"/>
              <a:t> </a:t>
            </a:r>
          </a:p>
          <a:p>
            <a:pPr marL="0" indent="0" algn="ctr">
              <a:buNone/>
            </a:pPr>
            <a:endParaRPr lang="en-US" sz="2533" dirty="0"/>
          </a:p>
          <a:p>
            <a:pPr marL="0" indent="0" algn="ctr">
              <a:buNone/>
            </a:pPr>
            <a:r>
              <a:rPr lang="en-US" sz="2533" dirty="0"/>
              <a:t>“</a:t>
            </a:r>
            <a:r>
              <a:rPr lang="en-US" sz="2533" dirty="0" err="1"/>
              <a:t>Når</a:t>
            </a:r>
            <a:r>
              <a:rPr lang="en-US" sz="2533" dirty="0"/>
              <a:t> man er </a:t>
            </a:r>
            <a:r>
              <a:rPr lang="en-US" sz="2533" dirty="0" err="1"/>
              <a:t>tæt</a:t>
            </a:r>
            <a:r>
              <a:rPr lang="en-US" sz="2533" dirty="0"/>
              <a:t> </a:t>
            </a:r>
            <a:r>
              <a:rPr lang="en-US" sz="2533" dirty="0" err="1"/>
              <a:t>på</a:t>
            </a:r>
            <a:r>
              <a:rPr lang="en-US" sz="2533" dirty="0"/>
              <a:t>, </a:t>
            </a:r>
            <a:r>
              <a:rPr lang="en-US" sz="2533" dirty="0" err="1"/>
              <a:t>har</a:t>
            </a:r>
            <a:r>
              <a:rPr lang="en-US" sz="2533" dirty="0"/>
              <a:t> man </a:t>
            </a:r>
            <a:r>
              <a:rPr lang="en-US" sz="2533" dirty="0" err="1"/>
              <a:t>næsten</a:t>
            </a:r>
            <a:r>
              <a:rPr lang="en-US" sz="2533" dirty="0"/>
              <a:t> </a:t>
            </a:r>
            <a:r>
              <a:rPr lang="en-US" sz="2533" dirty="0" err="1"/>
              <a:t>vundet</a:t>
            </a:r>
            <a:r>
              <a:rPr lang="en-US" sz="2533" dirty="0"/>
              <a:t>”</a:t>
            </a:r>
          </a:p>
        </p:txBody>
      </p:sp>
      <p:sp>
        <p:nvSpPr>
          <p:cNvPr id="285" name="Footer Placeholder 4">
            <a:extLst>
              <a:ext uri="{FF2B5EF4-FFF2-40B4-BE49-F238E27FC236}">
                <a16:creationId xmlns:a16="http://schemas.microsoft.com/office/drawing/2014/main" id="{CF220930-4C6E-639F-E6E6-200E11CE6E01}"/>
              </a:ext>
            </a:extLst>
          </p:cNvPr>
          <p:cNvSpPr>
            <a:spLocks noGrp="1"/>
          </p:cNvSpPr>
          <p:nvPr>
            <p:ph type="ftr" sz="quarter" idx="15"/>
          </p:nvPr>
        </p:nvSpPr>
        <p:spPr>
          <a:xfrm>
            <a:off x="6019800" y="6341225"/>
            <a:ext cx="4114800" cy="184666"/>
          </a:xfrm>
        </p:spPr>
        <p:txBody>
          <a:bodyPr/>
          <a:lstStyle/>
          <a:p>
            <a:pPr>
              <a:spcAft>
                <a:spcPts val="800"/>
              </a:spcAft>
            </a:pPr>
            <a:r>
              <a:rPr lang="da-DK"/>
              <a:t>// FÅ HJÆLP PÅ 70 11 18 10 / www.ludomani.dk</a:t>
            </a:r>
          </a:p>
        </p:txBody>
      </p:sp>
      <p:sp>
        <p:nvSpPr>
          <p:cNvPr id="286" name="Slide Number Placeholder 5">
            <a:extLst>
              <a:ext uri="{FF2B5EF4-FFF2-40B4-BE49-F238E27FC236}">
                <a16:creationId xmlns:a16="http://schemas.microsoft.com/office/drawing/2014/main" id="{424218B2-6B06-5AAB-D1F5-9C76CC2A5425}"/>
              </a:ext>
            </a:extLst>
          </p:cNvPr>
          <p:cNvSpPr>
            <a:spLocks noGrp="1"/>
          </p:cNvSpPr>
          <p:nvPr>
            <p:ph type="sldNum" sz="quarter" idx="12"/>
          </p:nvPr>
        </p:nvSpPr>
        <p:spPr>
          <a:xfrm>
            <a:off x="334963" y="6341225"/>
            <a:ext cx="2743200" cy="184666"/>
          </a:xfrm>
          <a:prstGeom prst="rect">
            <a:avLst/>
          </a:prstGeom>
        </p:spPr>
        <p:txBody>
          <a:bodyPr vert="horz" lIns="0" tIns="0" rIns="0" bIns="0"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800"/>
              </a:spcAft>
            </a:pPr>
            <a:fld id="{7F0D5D41-14F5-4A61-B29B-01D7869A32AF}" type="slidenum">
              <a:rPr lang="da-DK" smtClean="0"/>
              <a:pPr>
                <a:spcAft>
                  <a:spcPts val="800"/>
                </a:spcAft>
              </a:pPr>
              <a:t>28</a:t>
            </a:fld>
            <a:endParaRPr lang="da-DK"/>
          </a:p>
        </p:txBody>
      </p:sp>
      <p:pic>
        <p:nvPicPr>
          <p:cNvPr id="10" name="Pladsholder til billede 9" descr="Et billede, der indeholder enarmet tyveknægt, Spil, arkade&#10;&#10;Automatisk genereret beskrivelse">
            <a:extLst>
              <a:ext uri="{FF2B5EF4-FFF2-40B4-BE49-F238E27FC236}">
                <a16:creationId xmlns:a16="http://schemas.microsoft.com/office/drawing/2014/main" id="{8F2E6CE6-B676-B696-5526-9B65D7DA3AF4}"/>
              </a:ext>
            </a:extLst>
          </p:cNvPr>
          <p:cNvPicPr>
            <a:picLocks noGrp="1" noChangeAspect="1"/>
          </p:cNvPicPr>
          <p:nvPr>
            <p:ph type="pic" sz="quarter" idx="13"/>
          </p:nvPr>
        </p:nvPicPr>
        <p:blipFill>
          <a:blip r:embed="rId3"/>
          <a:srcRect l="20889" r="20889"/>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30963" y="2074796"/>
            <a:ext cx="5426076" cy="2816813"/>
          </a:xfrm>
        </p:spPr>
        <p:txBody>
          <a:bodyPr/>
          <a:lstStyle/>
          <a:p>
            <a:pPr marL="0" indent="0" algn="ctr">
              <a:buNone/>
            </a:pPr>
            <a:r>
              <a:rPr lang="da-DK" sz="3200" b="1" dirty="0">
                <a:solidFill>
                  <a:srgbClr val="FFFFFF"/>
                </a:solidFill>
                <a:latin typeface="Arial" charset="0"/>
                <a:ea typeface="Arial" charset="0"/>
                <a:cs typeface="Arial" charset="0"/>
              </a:rPr>
              <a:t>Gamblernes fejlslutning</a:t>
            </a:r>
          </a:p>
          <a:p>
            <a:pPr marL="0" indent="0" algn="ctr">
              <a:buNone/>
            </a:pPr>
            <a:endParaRPr lang="da-DK" dirty="0">
              <a:solidFill>
                <a:srgbClr val="FFFFFF"/>
              </a:solidFill>
              <a:latin typeface="Arial" charset="0"/>
              <a:ea typeface="Arial" charset="0"/>
              <a:cs typeface="Arial" charset="0"/>
            </a:endParaRPr>
          </a:p>
          <a:p>
            <a:pPr marL="0" indent="0" algn="ctr">
              <a:buNone/>
            </a:pPr>
            <a:r>
              <a:rPr lang="da-DK" sz="2533" dirty="0">
                <a:solidFill>
                  <a:srgbClr val="FFFFFF"/>
                </a:solidFill>
                <a:latin typeface="Arial" charset="0"/>
                <a:ea typeface="Arial" charset="0"/>
                <a:cs typeface="Arial" charset="0"/>
              </a:rPr>
              <a:t>Når spilleren forestiller sig, at de enkelte spillerunde er forbundene </a:t>
            </a:r>
          </a:p>
          <a:p>
            <a:pPr algn="ctr"/>
            <a:endParaRPr lang="da-DK" sz="2533" dirty="0">
              <a:solidFill>
                <a:srgbClr val="FFFFFF"/>
              </a:solidFill>
              <a:latin typeface="Arial" charset="0"/>
              <a:ea typeface="Arial" charset="0"/>
              <a:cs typeface="Arial" charset="0"/>
            </a:endParaRPr>
          </a:p>
          <a:p>
            <a:pPr marL="0" indent="0" algn="ctr">
              <a:buNone/>
            </a:pPr>
            <a:r>
              <a:rPr lang="da-DK" sz="2533" i="1" dirty="0">
                <a:solidFill>
                  <a:srgbClr val="FFFFFF"/>
                </a:solidFill>
                <a:latin typeface="Arial" charset="0"/>
                <a:ea typeface="Arial" charset="0"/>
                <a:cs typeface="Arial" charset="0"/>
              </a:rPr>
              <a:t>”Nu har den været rød så længe at det må blive sort om lidt”</a:t>
            </a:r>
            <a:endParaRPr lang="en-US" sz="2533" dirty="0"/>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4294967295"/>
          </p:nvPr>
        </p:nvSpPr>
        <p:spPr bwMode="gray">
          <a:xfrm>
            <a:off x="0" y="6340475"/>
            <a:ext cx="2743200" cy="185739"/>
          </a:xfrm>
        </p:spPr>
        <p:txBody>
          <a:bodyPr>
            <a:normAutofit/>
          </a:bodyPr>
          <a:lstStyle/>
          <a:p>
            <a:fld id="{7F0D5D41-14F5-4A61-B29B-01D7869A32AF}" type="slidenum">
              <a:rPr lang="da-DK" smtClean="0"/>
              <a:t>29</a:t>
            </a:fld>
            <a:endParaRPr lang="da-DK" dirty="0"/>
          </a:p>
        </p:txBody>
      </p:sp>
      <p:sp>
        <p:nvSpPr>
          <p:cNvPr id="13" name="Platshållare för innehåll 2"/>
          <p:cNvSpPr txBox="1">
            <a:spLocks/>
          </p:cNvSpPr>
          <p:nvPr/>
        </p:nvSpPr>
        <p:spPr>
          <a:xfrm>
            <a:off x="4930775" y="1103317"/>
            <a:ext cx="5493535" cy="5070783"/>
          </a:xfrm>
          <a:prstGeom prst="rect">
            <a:avLst/>
          </a:prstGeom>
        </p:spPr>
        <p:txBody>
          <a:bodyPr>
            <a:noAutofit/>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a:p>
          <a:p>
            <a:endParaRPr lang="da-DK"/>
          </a:p>
          <a:p>
            <a:endParaRPr lang="da-DK"/>
          </a:p>
          <a:p>
            <a:endParaRPr lang="da-DK" dirty="0"/>
          </a:p>
        </p:txBody>
      </p:sp>
      <p:sp>
        <p:nvSpPr>
          <p:cNvPr id="14" name="Platshållare för innehåll 2"/>
          <p:cNvSpPr txBox="1">
            <a:spLocks/>
          </p:cNvSpPr>
          <p:nvPr/>
        </p:nvSpPr>
        <p:spPr>
          <a:xfrm>
            <a:off x="2690813" y="1264958"/>
            <a:ext cx="5493535" cy="5070783"/>
          </a:xfrm>
          <a:prstGeom prst="rect">
            <a:avLst/>
          </a:prstGeom>
        </p:spPr>
        <p:txBody>
          <a:bodyPr vert="horz" lIns="91440" tIns="45720" rIns="91440" bIns="45720" numCol="2" spcCol="360000" rtlCol="0">
            <a:noAutofit/>
          </a:bodyPr>
          <a:lstStyle>
            <a:lvl1pPr marL="0" indent="0" algn="l" defTabSz="457200" rtl="0" eaLnBrk="1" latinLnBrk="0" hangingPunct="1">
              <a:lnSpc>
                <a:spcPts val="2000"/>
              </a:lnSpc>
              <a:spcBef>
                <a:spcPts val="0"/>
              </a:spcBef>
              <a:spcAft>
                <a:spcPts val="1000"/>
              </a:spcAft>
              <a:buFontTx/>
              <a:buNone/>
              <a:defRPr sz="1600" kern="1200">
                <a:solidFill>
                  <a:schemeClr val="tx1"/>
                </a:solidFill>
                <a:latin typeface="Klavika Ligh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a-DK"/>
          </a:p>
          <a:p>
            <a:endParaRPr lang="da-DK"/>
          </a:p>
          <a:p>
            <a:endParaRPr lang="da-DK"/>
          </a:p>
          <a:p>
            <a:endParaRPr lang="da-DK" dirty="0"/>
          </a:p>
        </p:txBody>
      </p:sp>
      <p:pic>
        <p:nvPicPr>
          <p:cNvPr id="11" name="Billede 8" descr="roulett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158" b="3158"/>
          <a:stretch>
            <a:fillRect/>
          </a:stretch>
        </p:blipFill>
        <p:spPr>
          <a:prstGeom prst="rect">
            <a:avLst/>
          </a:prstGeom>
        </p:spPr>
      </p:pic>
    </p:spTree>
    <p:extLst>
      <p:ext uri="{BB962C8B-B14F-4D97-AF65-F5344CB8AC3E}">
        <p14:creationId xmlns:p14="http://schemas.microsoft.com/office/powerpoint/2010/main" val="1142230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br>
              <a:rPr lang="da-DK" sz="3600" b="1"/>
            </a:br>
            <a:r>
              <a:rPr lang="da-DK" sz="3600" b="1"/>
              <a:t>Hvad er ludomani?</a:t>
            </a:r>
          </a:p>
        </p:txBody>
      </p:sp>
      <p:sp>
        <p:nvSpPr>
          <p:cNvPr id="14" name="Text Placeholder 13"/>
          <p:cNvSpPr>
            <a:spLocks noGrp="1"/>
          </p:cNvSpPr>
          <p:nvPr>
            <p:ph type="body" idx="1"/>
          </p:nvPr>
        </p:nvSpPr>
        <p:spPr/>
        <p:txBody>
          <a:bodyPr/>
          <a:lstStyle/>
          <a:p>
            <a:endParaRPr lang="en-US"/>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3</a:t>
            </a:fld>
            <a:endParaRPr lang="da-DK"/>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err="1">
              <a:solidFill>
                <a:schemeClr val="accent4"/>
              </a:solidFill>
            </a:endParaRPr>
          </a:p>
        </p:txBody>
      </p:sp>
      <p:sp>
        <p:nvSpPr>
          <p:cNvPr id="6" name="Pladsholder til sidefod 5"/>
          <p:cNvSpPr>
            <a:spLocks noGrp="1"/>
          </p:cNvSpPr>
          <p:nvPr>
            <p:ph type="ftr" sz="quarter" idx="11"/>
          </p:nvPr>
        </p:nvSpPr>
        <p:spPr/>
        <p:txBody>
          <a:bodyPr/>
          <a:lstStyle/>
          <a:p>
            <a:r>
              <a:rPr lang="da-DK"/>
              <a:t>// FÅ HJÆLP PÅ 70 11 18 10 / www.ludomani.dk</a:t>
            </a:r>
          </a:p>
        </p:txBody>
      </p:sp>
    </p:spTree>
    <p:extLst>
      <p:ext uri="{BB962C8B-B14F-4D97-AF65-F5344CB8AC3E}">
        <p14:creationId xmlns:p14="http://schemas.microsoft.com/office/powerpoint/2010/main" val="2866688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140A9E-ECEA-BBBA-22E9-A0087347AE0D}"/>
              </a:ext>
            </a:extLst>
          </p:cNvPr>
          <p:cNvSpPr>
            <a:spLocks noGrp="1"/>
          </p:cNvSpPr>
          <p:nvPr>
            <p:ph type="title"/>
          </p:nvPr>
        </p:nvSpPr>
        <p:spPr>
          <a:xfrm>
            <a:off x="6430963" y="458789"/>
            <a:ext cx="5426076" cy="1329595"/>
          </a:xfrm>
        </p:spPr>
        <p:txBody>
          <a:bodyPr anchor="b">
            <a:normAutofit/>
          </a:bodyPr>
          <a:lstStyle/>
          <a:p>
            <a:r>
              <a:rPr lang="da-DK" dirty="0"/>
              <a:t>Tab forklædt som gevinst</a:t>
            </a:r>
          </a:p>
        </p:txBody>
      </p:sp>
      <p:sp>
        <p:nvSpPr>
          <p:cNvPr id="13" name="Content Placeholder 2">
            <a:extLst>
              <a:ext uri="{FF2B5EF4-FFF2-40B4-BE49-F238E27FC236}">
                <a16:creationId xmlns:a16="http://schemas.microsoft.com/office/drawing/2014/main" id="{776113E9-CB36-2EF5-6921-1C228AB15E10}"/>
              </a:ext>
            </a:extLst>
          </p:cNvPr>
          <p:cNvSpPr>
            <a:spLocks noGrp="1"/>
          </p:cNvSpPr>
          <p:nvPr>
            <p:ph idx="1"/>
          </p:nvPr>
        </p:nvSpPr>
        <p:spPr>
          <a:xfrm>
            <a:off x="6430963" y="2074798"/>
            <a:ext cx="5426076" cy="2154436"/>
          </a:xfrm>
        </p:spPr>
        <p:txBody>
          <a:bodyPr/>
          <a:lstStyle/>
          <a:p>
            <a:pPr>
              <a:lnSpc>
                <a:spcPct val="150000"/>
              </a:lnSpc>
            </a:pPr>
            <a:r>
              <a:rPr lang="en-US" dirty="0"/>
              <a:t>Du </a:t>
            </a:r>
            <a:r>
              <a:rPr lang="en-US" dirty="0" err="1"/>
              <a:t>vinder</a:t>
            </a:r>
            <a:r>
              <a:rPr lang="en-US" dirty="0"/>
              <a:t> 25 kr. </a:t>
            </a:r>
            <a:r>
              <a:rPr lang="en-US" dirty="0" err="1"/>
              <a:t>på</a:t>
            </a:r>
            <a:r>
              <a:rPr lang="en-US" dirty="0"/>
              <a:t> et </a:t>
            </a:r>
            <a:r>
              <a:rPr lang="en-US" dirty="0" err="1"/>
              <a:t>skrabelod</a:t>
            </a:r>
            <a:r>
              <a:rPr lang="en-US" dirty="0"/>
              <a:t>, der </a:t>
            </a:r>
            <a:r>
              <a:rPr lang="en-US" dirty="0" err="1"/>
              <a:t>har</a:t>
            </a:r>
            <a:r>
              <a:rPr lang="en-US" dirty="0"/>
              <a:t> </a:t>
            </a:r>
            <a:r>
              <a:rPr lang="en-US" dirty="0" err="1"/>
              <a:t>kostet</a:t>
            </a:r>
            <a:r>
              <a:rPr lang="en-US" dirty="0"/>
              <a:t> 50 kr. </a:t>
            </a:r>
          </a:p>
          <a:p>
            <a:pPr>
              <a:lnSpc>
                <a:spcPct val="150000"/>
              </a:lnSpc>
            </a:pPr>
            <a:r>
              <a:rPr lang="en-US" dirty="0" err="1"/>
              <a:t>Tabet</a:t>
            </a:r>
            <a:r>
              <a:rPr lang="en-US" dirty="0"/>
              <a:t> ligger </a:t>
            </a:r>
            <a:r>
              <a:rPr lang="en-US" dirty="0" err="1"/>
              <a:t>skjult</a:t>
            </a:r>
            <a:r>
              <a:rPr lang="en-US" dirty="0"/>
              <a:t> </a:t>
            </a:r>
            <a:r>
              <a:rPr lang="en-US" dirty="0" err="1"/>
              <a:t>i</a:t>
            </a:r>
            <a:r>
              <a:rPr lang="en-US" dirty="0"/>
              <a:t> </a:t>
            </a:r>
            <a:r>
              <a:rPr lang="en-US" dirty="0" err="1"/>
              <a:t>gevinsten</a:t>
            </a:r>
            <a:endParaRPr lang="en-US" dirty="0"/>
          </a:p>
          <a:p>
            <a:pPr>
              <a:lnSpc>
                <a:spcPct val="150000"/>
              </a:lnSpc>
            </a:pPr>
            <a:r>
              <a:rPr lang="en-US" dirty="0" err="1"/>
              <a:t>Hjernen</a:t>
            </a:r>
            <a:r>
              <a:rPr lang="en-US" dirty="0"/>
              <a:t> </a:t>
            </a:r>
            <a:r>
              <a:rPr lang="en-US" dirty="0" err="1"/>
              <a:t>udskiller</a:t>
            </a:r>
            <a:r>
              <a:rPr lang="en-US" dirty="0"/>
              <a:t> </a:t>
            </a:r>
            <a:r>
              <a:rPr lang="en-US" dirty="0" err="1"/>
              <a:t>dopamin</a:t>
            </a:r>
            <a:endParaRPr lang="en-US" dirty="0"/>
          </a:p>
          <a:p>
            <a:pPr>
              <a:lnSpc>
                <a:spcPct val="150000"/>
              </a:lnSpc>
            </a:pPr>
            <a:r>
              <a:rPr lang="en-US" dirty="0" err="1"/>
              <a:t>Lyst</a:t>
            </a:r>
            <a:r>
              <a:rPr lang="en-US" dirty="0"/>
              <a:t> </a:t>
            </a:r>
            <a:r>
              <a:rPr lang="en-US" dirty="0" err="1"/>
              <a:t>til</a:t>
            </a:r>
            <a:r>
              <a:rPr lang="en-US" dirty="0"/>
              <a:t> at gamble </a:t>
            </a:r>
            <a:r>
              <a:rPr lang="en-US" dirty="0" err="1"/>
              <a:t>videre</a:t>
            </a:r>
            <a:endParaRPr lang="en-US" dirty="0"/>
          </a:p>
        </p:txBody>
      </p:sp>
      <p:pic>
        <p:nvPicPr>
          <p:cNvPr id="8" name="Pladsholder til indhold 7" descr="Et billede, der indeholder tekst, person, Papirprodukt, negl/søm/nål&#10;&#10;Automatisk genereret beskrivelse">
            <a:extLst>
              <a:ext uri="{FF2B5EF4-FFF2-40B4-BE49-F238E27FC236}">
                <a16:creationId xmlns:a16="http://schemas.microsoft.com/office/drawing/2014/main" id="{FA5AFEEA-0E72-9B52-AED5-5180F4ED9BC2}"/>
              </a:ext>
            </a:extLst>
          </p:cNvPr>
          <p:cNvPicPr>
            <a:picLocks noGrp="1" noChangeAspect="1"/>
          </p:cNvPicPr>
          <p:nvPr>
            <p:ph type="pic" sz="quarter" idx="13"/>
          </p:nvPr>
        </p:nvPicPr>
        <p:blipFill rotWithShape="1">
          <a:blip r:embed="rId3"/>
          <a:srcRect l="11108" r="29559"/>
          <a:stretch/>
        </p:blipFill>
        <p:spPr>
          <a:xfrm>
            <a:off x="27" y="13"/>
            <a:ext cx="6095973" cy="6857987"/>
          </a:xfrm>
          <a:noFill/>
        </p:spPr>
      </p:pic>
      <p:sp>
        <p:nvSpPr>
          <p:cNvPr id="5" name="Pladsholder til sidefod 4">
            <a:extLst>
              <a:ext uri="{FF2B5EF4-FFF2-40B4-BE49-F238E27FC236}">
                <a16:creationId xmlns:a16="http://schemas.microsoft.com/office/drawing/2014/main" id="{2D8FB711-98D1-4FA3-4B8A-7C4998E33644}"/>
              </a:ext>
            </a:extLst>
          </p:cNvPr>
          <p:cNvSpPr>
            <a:spLocks noGrp="1"/>
          </p:cNvSpPr>
          <p:nvPr>
            <p:ph type="ftr" sz="quarter" idx="15"/>
          </p:nvPr>
        </p:nvSpPr>
        <p:spPr>
          <a:xfrm>
            <a:off x="6019800" y="6341225"/>
            <a:ext cx="4114800" cy="184667"/>
          </a:xfrm>
        </p:spPr>
        <p:txBody>
          <a:bodyPr anchor="ctr">
            <a:normAutofit/>
          </a:bodyPr>
          <a:lstStyle/>
          <a:p>
            <a:pPr>
              <a:spcAft>
                <a:spcPts val="800"/>
              </a:spcAft>
            </a:pPr>
            <a:r>
              <a:rPr lang="da-DK"/>
              <a:t>// FÅ HJÆLP PÅ 70 11 18 10 / www.ludomani.dk</a:t>
            </a:r>
          </a:p>
        </p:txBody>
      </p:sp>
      <p:sp>
        <p:nvSpPr>
          <p:cNvPr id="6" name="Pladsholder til slidenummer 5">
            <a:extLst>
              <a:ext uri="{FF2B5EF4-FFF2-40B4-BE49-F238E27FC236}">
                <a16:creationId xmlns:a16="http://schemas.microsoft.com/office/drawing/2014/main" id="{B1D0A5B9-DDA9-FB6F-8F7D-D02C68A6696D}"/>
              </a:ext>
            </a:extLst>
          </p:cNvPr>
          <p:cNvSpPr>
            <a:spLocks noGrp="1"/>
          </p:cNvSpPr>
          <p:nvPr>
            <p:ph type="sldNum" sz="quarter" idx="12"/>
          </p:nvPr>
        </p:nvSpPr>
        <p:spPr>
          <a:xfrm>
            <a:off x="334963" y="6341225"/>
            <a:ext cx="2743200" cy="184666"/>
          </a:xfrm>
          <a:prstGeom prst="rect">
            <a:avLst/>
          </a:prstGeom>
        </p:spPr>
        <p:txBody>
          <a:bodyPr vert="horz" lIns="0" tIns="0" rIns="0" bIns="0"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800"/>
              </a:spcAft>
            </a:pPr>
            <a:fld id="{7F0D5D41-14F5-4A61-B29B-01D7869A32AF}" type="slidenum">
              <a:rPr lang="da-DK" smtClean="0"/>
              <a:pPr>
                <a:spcAft>
                  <a:spcPts val="800"/>
                </a:spcAft>
              </a:pPr>
              <a:t>30</a:t>
            </a:fld>
            <a:endParaRPr lang="da-DK"/>
          </a:p>
        </p:txBody>
      </p:sp>
    </p:spTree>
    <p:extLst>
      <p:ext uri="{BB962C8B-B14F-4D97-AF65-F5344CB8AC3E}">
        <p14:creationId xmlns:p14="http://schemas.microsoft.com/office/powerpoint/2010/main" val="2250904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140A9E-ECEA-BBBA-22E9-A0087347AE0D}"/>
              </a:ext>
            </a:extLst>
          </p:cNvPr>
          <p:cNvSpPr>
            <a:spLocks noGrp="1"/>
          </p:cNvSpPr>
          <p:nvPr>
            <p:ph type="title"/>
          </p:nvPr>
        </p:nvSpPr>
        <p:spPr>
          <a:xfrm>
            <a:off x="6430963" y="458789"/>
            <a:ext cx="5426076" cy="1329595"/>
          </a:xfrm>
        </p:spPr>
        <p:txBody>
          <a:bodyPr anchor="b">
            <a:normAutofit/>
          </a:bodyPr>
          <a:lstStyle/>
          <a:p>
            <a:pPr algn="ctr"/>
            <a:r>
              <a:rPr lang="da-DK" dirty="0"/>
              <a:t>Illusion af Kontrol</a:t>
            </a:r>
          </a:p>
        </p:txBody>
      </p:sp>
      <p:sp>
        <p:nvSpPr>
          <p:cNvPr id="13" name="Content Placeholder 2">
            <a:extLst>
              <a:ext uri="{FF2B5EF4-FFF2-40B4-BE49-F238E27FC236}">
                <a16:creationId xmlns:a16="http://schemas.microsoft.com/office/drawing/2014/main" id="{7E096858-6FD7-2053-119B-7CBBC530B06D}"/>
              </a:ext>
            </a:extLst>
          </p:cNvPr>
          <p:cNvSpPr>
            <a:spLocks noGrp="1"/>
          </p:cNvSpPr>
          <p:nvPr>
            <p:ph idx="1"/>
          </p:nvPr>
        </p:nvSpPr>
        <p:spPr>
          <a:xfrm>
            <a:off x="6430963" y="2074798"/>
            <a:ext cx="5426076" cy="2154436"/>
          </a:xfrm>
        </p:spPr>
        <p:txBody>
          <a:bodyPr>
            <a:normAutofit fontScale="92500" lnSpcReduction="20000"/>
          </a:bodyPr>
          <a:lstStyle/>
          <a:p>
            <a:pPr marL="0" indent="0" algn="ctr">
              <a:buNone/>
            </a:pPr>
            <a:r>
              <a:rPr lang="da-DK" sz="2667" dirty="0">
                <a:solidFill>
                  <a:srgbClr val="FFFFFF"/>
                </a:solidFill>
                <a:latin typeface="Arial" charset="0"/>
                <a:ea typeface="Arial" charset="0"/>
                <a:cs typeface="Arial" charset="0"/>
              </a:rPr>
              <a:t>Når spilleren tror, at de kan kontrollere udfaldet ved at spille/forberede sig på en særlig måde </a:t>
            </a:r>
          </a:p>
          <a:p>
            <a:pPr algn="ctr">
              <a:buFont typeface="Courier New"/>
              <a:buChar char="o"/>
            </a:pPr>
            <a:endParaRPr lang="da-DK" sz="2667" dirty="0">
              <a:solidFill>
                <a:srgbClr val="FFFFFF"/>
              </a:solidFill>
              <a:latin typeface="Arial" charset="0"/>
              <a:ea typeface="Arial" charset="0"/>
              <a:cs typeface="Arial" charset="0"/>
            </a:endParaRPr>
          </a:p>
          <a:p>
            <a:pPr marL="0" indent="0" algn="ctr">
              <a:buNone/>
            </a:pPr>
            <a:r>
              <a:rPr lang="da-DK" sz="2667" i="1" dirty="0">
                <a:solidFill>
                  <a:srgbClr val="FFFFFF"/>
                </a:solidFill>
                <a:latin typeface="Arial" charset="0"/>
                <a:ea typeface="Arial" charset="0"/>
                <a:cs typeface="Arial" charset="0"/>
              </a:rPr>
              <a:t>”Hvis jeg forbereder mig længe nok, så kan jeg kontrollere spiludfaldet” </a:t>
            </a:r>
          </a:p>
        </p:txBody>
      </p:sp>
      <p:sp>
        <p:nvSpPr>
          <p:cNvPr id="5" name="Pladsholder til sidefod 4">
            <a:extLst>
              <a:ext uri="{FF2B5EF4-FFF2-40B4-BE49-F238E27FC236}">
                <a16:creationId xmlns:a16="http://schemas.microsoft.com/office/drawing/2014/main" id="{2D8FB711-98D1-4FA3-4B8A-7C4998E33644}"/>
              </a:ext>
            </a:extLst>
          </p:cNvPr>
          <p:cNvSpPr>
            <a:spLocks noGrp="1"/>
          </p:cNvSpPr>
          <p:nvPr>
            <p:ph type="ftr" sz="quarter" idx="15"/>
          </p:nvPr>
        </p:nvSpPr>
        <p:spPr>
          <a:xfrm>
            <a:off x="6019800" y="6341225"/>
            <a:ext cx="4114800" cy="184667"/>
          </a:xfrm>
        </p:spPr>
        <p:txBody>
          <a:bodyPr anchor="ctr">
            <a:normAutofit/>
          </a:bodyPr>
          <a:lstStyle/>
          <a:p>
            <a:pPr>
              <a:spcAft>
                <a:spcPts val="800"/>
              </a:spcAft>
            </a:pPr>
            <a:r>
              <a:rPr lang="da-DK"/>
              <a:t>// FÅ HJÆLP PÅ 70 11 18 10 / www.ludomani.dk</a:t>
            </a:r>
          </a:p>
        </p:txBody>
      </p:sp>
      <p:sp>
        <p:nvSpPr>
          <p:cNvPr id="6" name="Pladsholder til slidenummer 5">
            <a:extLst>
              <a:ext uri="{FF2B5EF4-FFF2-40B4-BE49-F238E27FC236}">
                <a16:creationId xmlns:a16="http://schemas.microsoft.com/office/drawing/2014/main" id="{B1D0A5B9-DDA9-FB6F-8F7D-D02C68A6696D}"/>
              </a:ext>
            </a:extLst>
          </p:cNvPr>
          <p:cNvSpPr>
            <a:spLocks noGrp="1"/>
          </p:cNvSpPr>
          <p:nvPr>
            <p:ph type="sldNum" sz="quarter" idx="12"/>
          </p:nvPr>
        </p:nvSpPr>
        <p:spPr>
          <a:xfrm>
            <a:off x="334963" y="6341225"/>
            <a:ext cx="2743200" cy="184666"/>
          </a:xfrm>
          <a:prstGeom prst="rect">
            <a:avLst/>
          </a:prstGeom>
        </p:spPr>
        <p:txBody>
          <a:bodyPr vert="horz" lIns="0" tIns="0" rIns="0" bIns="0"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800"/>
              </a:spcAft>
            </a:pPr>
            <a:fld id="{7F0D5D41-14F5-4A61-B29B-01D7869A32AF}" type="slidenum">
              <a:rPr lang="da-DK" smtClean="0"/>
              <a:pPr>
                <a:spcAft>
                  <a:spcPts val="800"/>
                </a:spcAft>
              </a:pPr>
              <a:t>31</a:t>
            </a:fld>
            <a:endParaRPr lang="da-DK"/>
          </a:p>
        </p:txBody>
      </p:sp>
      <p:sp>
        <p:nvSpPr>
          <p:cNvPr id="9" name="Tekstfelt 8">
            <a:extLst>
              <a:ext uri="{FF2B5EF4-FFF2-40B4-BE49-F238E27FC236}">
                <a16:creationId xmlns:a16="http://schemas.microsoft.com/office/drawing/2014/main" id="{8248B774-9F23-C94C-F0C2-48456012949D}"/>
              </a:ext>
            </a:extLst>
          </p:cNvPr>
          <p:cNvSpPr txBox="1"/>
          <p:nvPr/>
        </p:nvSpPr>
        <p:spPr>
          <a:xfrm>
            <a:off x="511919" y="947320"/>
            <a:ext cx="4677503" cy="707886"/>
          </a:xfrm>
          <a:prstGeom prst="rect">
            <a:avLst/>
          </a:prstGeom>
          <a:noFill/>
        </p:spPr>
        <p:txBody>
          <a:bodyPr wrap="square" rtlCol="0">
            <a:spAutoFit/>
          </a:bodyPr>
          <a:lstStyle/>
          <a:p>
            <a:pPr defTabSz="914377"/>
            <a:r>
              <a:rPr lang="da-DK" sz="2000" i="1" dirty="0">
                <a:solidFill>
                  <a:srgbClr val="1A1918"/>
                </a:solidFill>
              </a:rPr>
              <a:t>Kan man forudsige resultaterne af Champions League?</a:t>
            </a:r>
          </a:p>
        </p:txBody>
      </p:sp>
      <p:pic>
        <p:nvPicPr>
          <p:cNvPr id="21" name="Pladsholder til billede 20" descr="Et billede, der indeholder tekst, skærmbillede, diagram, design&#10;&#10;Automatisk genereret beskrivelse">
            <a:extLst>
              <a:ext uri="{FF2B5EF4-FFF2-40B4-BE49-F238E27FC236}">
                <a16:creationId xmlns:a16="http://schemas.microsoft.com/office/drawing/2014/main" id="{5736DD35-4B86-82F5-FF26-9A6410C3E265}"/>
              </a:ext>
            </a:extLst>
          </p:cNvPr>
          <p:cNvPicPr>
            <a:picLocks noGrp="1" noChangeAspect="1"/>
          </p:cNvPicPr>
          <p:nvPr>
            <p:ph type="pic" sz="quarter" idx="13"/>
          </p:nvPr>
        </p:nvPicPr>
        <p:blipFill rotWithShape="1">
          <a:blip r:embed="rId3"/>
          <a:srcRect l="3490" t="36101" r="33212"/>
          <a:stretch/>
        </p:blipFill>
        <p:spPr>
          <a:xfrm>
            <a:off x="424697" y="2082961"/>
            <a:ext cx="4851944" cy="3548527"/>
          </a:xfrm>
        </p:spPr>
      </p:pic>
      <p:sp>
        <p:nvSpPr>
          <p:cNvPr id="22" name="Rectangle 17">
            <a:extLst>
              <a:ext uri="{FF2B5EF4-FFF2-40B4-BE49-F238E27FC236}">
                <a16:creationId xmlns:a16="http://schemas.microsoft.com/office/drawing/2014/main" id="{6918D4F7-E964-4F13-C14B-98C6C09B8CAD}"/>
              </a:ext>
            </a:extLst>
          </p:cNvPr>
          <p:cNvSpPr/>
          <p:nvPr/>
        </p:nvSpPr>
        <p:spPr>
          <a:xfrm>
            <a:off x="382445" y="5631487"/>
            <a:ext cx="4936448" cy="338554"/>
          </a:xfrm>
          <a:prstGeom prst="rect">
            <a:avLst/>
          </a:prstGeom>
        </p:spPr>
        <p:txBody>
          <a:bodyPr wrap="square">
            <a:spAutoFit/>
          </a:bodyPr>
          <a:lstStyle/>
          <a:p>
            <a:pPr defTabSz="914377"/>
            <a:r>
              <a:rPr lang="da-DK" sz="1600" i="1" dirty="0" err="1">
                <a:solidFill>
                  <a:srgbClr val="1A1918"/>
                </a:solidFill>
                <a:latin typeface="Calibri"/>
              </a:rPr>
              <a:t>Huberfeld</a:t>
            </a:r>
            <a:r>
              <a:rPr lang="da-DK" sz="1600" i="1" dirty="0">
                <a:solidFill>
                  <a:srgbClr val="1A1918"/>
                </a:solidFill>
                <a:latin typeface="Calibri"/>
              </a:rPr>
              <a:t> et al. 2011, n = 165  </a:t>
            </a:r>
          </a:p>
        </p:txBody>
      </p:sp>
    </p:spTree>
    <p:extLst>
      <p:ext uri="{BB962C8B-B14F-4D97-AF65-F5344CB8AC3E}">
        <p14:creationId xmlns:p14="http://schemas.microsoft.com/office/powerpoint/2010/main" val="521956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140A9E-ECEA-BBBA-22E9-A0087347AE0D}"/>
              </a:ext>
            </a:extLst>
          </p:cNvPr>
          <p:cNvSpPr>
            <a:spLocks noGrp="1"/>
          </p:cNvSpPr>
          <p:nvPr>
            <p:ph type="title"/>
          </p:nvPr>
        </p:nvSpPr>
        <p:spPr>
          <a:xfrm>
            <a:off x="6430963" y="458789"/>
            <a:ext cx="5426076" cy="1329595"/>
          </a:xfrm>
        </p:spPr>
        <p:txBody>
          <a:bodyPr anchor="b">
            <a:normAutofit/>
          </a:bodyPr>
          <a:lstStyle/>
          <a:p>
            <a:r>
              <a:rPr lang="da-DK" dirty="0"/>
              <a:t>At spille for at vinde det tabte tilbage</a:t>
            </a:r>
          </a:p>
        </p:txBody>
      </p:sp>
      <p:sp>
        <p:nvSpPr>
          <p:cNvPr id="13" name="Content Placeholder 2">
            <a:extLst>
              <a:ext uri="{FF2B5EF4-FFF2-40B4-BE49-F238E27FC236}">
                <a16:creationId xmlns:a16="http://schemas.microsoft.com/office/drawing/2014/main" id="{7E096858-6FD7-2053-119B-7CBBC530B06D}"/>
              </a:ext>
            </a:extLst>
          </p:cNvPr>
          <p:cNvSpPr>
            <a:spLocks noGrp="1"/>
          </p:cNvSpPr>
          <p:nvPr>
            <p:ph idx="1"/>
          </p:nvPr>
        </p:nvSpPr>
        <p:spPr>
          <a:xfrm>
            <a:off x="6430963" y="2074798"/>
            <a:ext cx="5426076" cy="2154436"/>
          </a:xfrm>
        </p:spPr>
        <p:txBody>
          <a:bodyPr>
            <a:normAutofit fontScale="92500" lnSpcReduction="10000"/>
          </a:bodyPr>
          <a:lstStyle/>
          <a:p>
            <a:pPr>
              <a:lnSpc>
                <a:spcPct val="150000"/>
              </a:lnSpc>
            </a:pPr>
            <a:r>
              <a:rPr lang="da-DK" sz="1867" dirty="0"/>
              <a:t>Tankefælde </a:t>
            </a:r>
          </a:p>
          <a:p>
            <a:pPr>
              <a:lnSpc>
                <a:spcPct val="150000"/>
              </a:lnSpc>
            </a:pPr>
            <a:r>
              <a:rPr lang="da-DK" sz="1867" dirty="0"/>
              <a:t>Leder efter en mulighed for at vinde det tabte tilbage </a:t>
            </a:r>
          </a:p>
          <a:p>
            <a:pPr>
              <a:lnSpc>
                <a:spcPct val="150000"/>
              </a:lnSpc>
            </a:pPr>
            <a:r>
              <a:rPr lang="da-DK" sz="1867" dirty="0"/>
              <a:t>At fortsætte med at gamble er det mest nærliggende </a:t>
            </a:r>
          </a:p>
          <a:p>
            <a:pPr>
              <a:lnSpc>
                <a:spcPct val="150000"/>
              </a:lnSpc>
            </a:pPr>
            <a:r>
              <a:rPr lang="da-DK" sz="1867" dirty="0"/>
              <a:t>Usandsynligt at man tjener sine penge tilbage</a:t>
            </a:r>
          </a:p>
          <a:p>
            <a:pPr>
              <a:lnSpc>
                <a:spcPct val="150000"/>
              </a:lnSpc>
            </a:pPr>
            <a:r>
              <a:rPr lang="da-DK" sz="1867" dirty="0"/>
              <a:t>Farlig fælde</a:t>
            </a:r>
          </a:p>
        </p:txBody>
      </p:sp>
      <p:pic>
        <p:nvPicPr>
          <p:cNvPr id="8" name="Pladsholder til indhold 7" descr="Et billede, der indeholder tegneserie, skitse, tegning, illustration/afbildning&#10;&#10;Automatisk genereret beskrivelse">
            <a:extLst>
              <a:ext uri="{FF2B5EF4-FFF2-40B4-BE49-F238E27FC236}">
                <a16:creationId xmlns:a16="http://schemas.microsoft.com/office/drawing/2014/main" id="{14029873-5DFB-CFE1-CD8D-60A654437A1F}"/>
              </a:ext>
            </a:extLst>
          </p:cNvPr>
          <p:cNvPicPr>
            <a:picLocks noGrp="1" noChangeAspect="1"/>
          </p:cNvPicPr>
          <p:nvPr>
            <p:ph type="pic" sz="quarter" idx="13"/>
          </p:nvPr>
        </p:nvPicPr>
        <p:blipFill>
          <a:blip r:embed="rId3"/>
          <a:stretch/>
        </p:blipFill>
        <p:spPr>
          <a:xfrm>
            <a:off x="0" y="1685983"/>
            <a:ext cx="6096000" cy="3486035"/>
          </a:xfrm>
          <a:noFill/>
        </p:spPr>
      </p:pic>
      <p:sp>
        <p:nvSpPr>
          <p:cNvPr id="5" name="Pladsholder til sidefod 4">
            <a:extLst>
              <a:ext uri="{FF2B5EF4-FFF2-40B4-BE49-F238E27FC236}">
                <a16:creationId xmlns:a16="http://schemas.microsoft.com/office/drawing/2014/main" id="{2D8FB711-98D1-4FA3-4B8A-7C4998E33644}"/>
              </a:ext>
            </a:extLst>
          </p:cNvPr>
          <p:cNvSpPr>
            <a:spLocks noGrp="1"/>
          </p:cNvSpPr>
          <p:nvPr>
            <p:ph type="ftr" sz="quarter" idx="15"/>
          </p:nvPr>
        </p:nvSpPr>
        <p:spPr>
          <a:xfrm>
            <a:off x="6019800" y="6341225"/>
            <a:ext cx="4114800" cy="184667"/>
          </a:xfrm>
        </p:spPr>
        <p:txBody>
          <a:bodyPr anchor="ctr">
            <a:normAutofit/>
          </a:bodyPr>
          <a:lstStyle/>
          <a:p>
            <a:pPr>
              <a:spcAft>
                <a:spcPts val="800"/>
              </a:spcAft>
            </a:pPr>
            <a:r>
              <a:rPr lang="da-DK"/>
              <a:t>// FÅ HJÆLP PÅ 70 11 18 10 / www.ludomani.dk</a:t>
            </a:r>
          </a:p>
        </p:txBody>
      </p:sp>
      <p:sp>
        <p:nvSpPr>
          <p:cNvPr id="6" name="Pladsholder til slidenummer 5">
            <a:extLst>
              <a:ext uri="{FF2B5EF4-FFF2-40B4-BE49-F238E27FC236}">
                <a16:creationId xmlns:a16="http://schemas.microsoft.com/office/drawing/2014/main" id="{B1D0A5B9-DDA9-FB6F-8F7D-D02C68A6696D}"/>
              </a:ext>
            </a:extLst>
          </p:cNvPr>
          <p:cNvSpPr>
            <a:spLocks noGrp="1"/>
          </p:cNvSpPr>
          <p:nvPr>
            <p:ph type="sldNum" sz="quarter" idx="12"/>
          </p:nvPr>
        </p:nvSpPr>
        <p:spPr>
          <a:xfrm>
            <a:off x="334963" y="6341225"/>
            <a:ext cx="2743200" cy="184666"/>
          </a:xfrm>
          <a:prstGeom prst="rect">
            <a:avLst/>
          </a:prstGeom>
        </p:spPr>
        <p:txBody>
          <a:bodyPr vert="horz" lIns="0" tIns="0" rIns="0" bIns="0"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800"/>
              </a:spcAft>
            </a:pPr>
            <a:fld id="{7F0D5D41-14F5-4A61-B29B-01D7869A32AF}" type="slidenum">
              <a:rPr lang="da-DK" smtClean="0"/>
              <a:pPr>
                <a:spcAft>
                  <a:spcPts val="800"/>
                </a:spcAft>
              </a:pPr>
              <a:t>32</a:t>
            </a:fld>
            <a:endParaRPr lang="da-DK"/>
          </a:p>
        </p:txBody>
      </p:sp>
    </p:spTree>
    <p:extLst>
      <p:ext uri="{BB962C8B-B14F-4D97-AF65-F5344CB8AC3E}">
        <p14:creationId xmlns:p14="http://schemas.microsoft.com/office/powerpoint/2010/main" val="74315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pPr algn="ctr"/>
            <a:br>
              <a:rPr lang="da-DK" sz="3600"/>
            </a:br>
            <a:r>
              <a:rPr lang="da-DK" sz="3600"/>
              <a:t>Hvem bliver ramt af ludomani?</a:t>
            </a:r>
          </a:p>
        </p:txBody>
      </p:sp>
      <p:sp>
        <p:nvSpPr>
          <p:cNvPr id="14" name="Text Placeholder 13"/>
          <p:cNvSpPr>
            <a:spLocks noGrp="1"/>
          </p:cNvSpPr>
          <p:nvPr>
            <p:ph type="body" idx="1"/>
          </p:nvPr>
        </p:nvSpPr>
        <p:spPr/>
        <p:txBody>
          <a:bodyPr/>
          <a:lstStyle/>
          <a:p>
            <a:endParaRPr lang="en-US"/>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33</a:t>
            </a:fld>
            <a:endParaRPr lang="da-DK"/>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err="1">
              <a:solidFill>
                <a:schemeClr val="accent4"/>
              </a:solidFill>
            </a:endParaRPr>
          </a:p>
        </p:txBody>
      </p:sp>
      <p:sp>
        <p:nvSpPr>
          <p:cNvPr id="6" name="Pladsholder til sidefod 5"/>
          <p:cNvSpPr>
            <a:spLocks noGrp="1"/>
          </p:cNvSpPr>
          <p:nvPr>
            <p:ph type="ftr" sz="quarter" idx="11"/>
          </p:nvPr>
        </p:nvSpPr>
        <p:spPr/>
        <p:txBody>
          <a:bodyPr/>
          <a:lstStyle/>
          <a:p>
            <a:r>
              <a:rPr lang="da-DK"/>
              <a:t>// FÅ HJÆLP PÅ 70 11 18 10 / www.ludomani.dk</a:t>
            </a:r>
          </a:p>
        </p:txBody>
      </p:sp>
    </p:spTree>
    <p:extLst>
      <p:ext uri="{BB962C8B-B14F-4D97-AF65-F5344CB8AC3E}">
        <p14:creationId xmlns:p14="http://schemas.microsoft.com/office/powerpoint/2010/main" val="4104485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D709BCD-5C9A-4912-8C68-A6173A952D44}"/>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DD709BCD-5C9A-4912-8C68-A6173A952D44}"/>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97860F45-11FA-044D-83B7-78FE23538AA8}"/>
              </a:ext>
            </a:extLst>
          </p:cNvPr>
          <p:cNvSpPr>
            <a:spLocks noGrp="1"/>
          </p:cNvSpPr>
          <p:nvPr>
            <p:ph type="title"/>
          </p:nvPr>
        </p:nvSpPr>
        <p:spPr/>
        <p:txBody>
          <a:bodyPr/>
          <a:lstStyle/>
          <a:p>
            <a:pPr algn="ctr"/>
            <a:r>
              <a:rPr lang="da-DK" dirty="0"/>
              <a:t>Spilafhængige bliver yngre</a:t>
            </a:r>
          </a:p>
        </p:txBody>
      </p:sp>
      <p:sp>
        <p:nvSpPr>
          <p:cNvPr id="2" name="Pladsholder til sidefod 1"/>
          <p:cNvSpPr>
            <a:spLocks noGrp="1"/>
          </p:cNvSpPr>
          <p:nvPr>
            <p:ph type="ftr" sz="quarter" idx="11"/>
          </p:nvPr>
        </p:nvSpPr>
        <p:spPr/>
        <p:txBody>
          <a:bodyPr/>
          <a:lstStyle/>
          <a:p>
            <a:pPr defTabSz="914377"/>
            <a:r>
              <a:rPr lang="da-DK" kern="1200">
                <a:solidFill>
                  <a:srgbClr val="757575"/>
                </a:solidFill>
                <a:ea typeface="+mn-ea"/>
                <a:cs typeface="+mn-cs"/>
              </a:rPr>
              <a:t>// FÅ HJÆLP PÅ 70 11 18 10 / www.ludomani.dk</a:t>
            </a:r>
            <a:endParaRPr lang="da-DK" kern="1200" dirty="0">
              <a:solidFill>
                <a:srgbClr val="757575"/>
              </a:solidFill>
              <a:ea typeface="+mn-ea"/>
              <a:cs typeface="+mn-cs"/>
            </a:endParaRPr>
          </a:p>
        </p:txBody>
      </p:sp>
      <p:sp>
        <p:nvSpPr>
          <p:cNvPr id="7" name="Pladsholder til slidenummer 6">
            <a:extLst>
              <a:ext uri="{FF2B5EF4-FFF2-40B4-BE49-F238E27FC236}">
                <a16:creationId xmlns:a16="http://schemas.microsoft.com/office/drawing/2014/main" id="{60B52AF8-0696-4F2C-B25D-FC9864DFF765}"/>
              </a:ext>
            </a:extLst>
          </p:cNvPr>
          <p:cNvSpPr>
            <a:spLocks noGrp="1"/>
          </p:cNvSpPr>
          <p:nvPr>
            <p:ph type="sldNum" sz="quarter" idx="12"/>
          </p:nvPr>
        </p:nvSpPr>
        <p:spPr bwMode="gray"/>
        <p:txBody>
          <a:bodyPr/>
          <a:lstStyle/>
          <a:p>
            <a:pPr defTabSz="914377"/>
            <a:fld id="{7F0D5D41-14F5-4A61-B29B-01D7869A32AF}" type="slidenum">
              <a:rPr lang="da-DK" kern="1200">
                <a:solidFill>
                  <a:srgbClr val="757575"/>
                </a:solidFill>
                <a:ea typeface="+mn-ea"/>
                <a:cs typeface="+mn-cs"/>
              </a:rPr>
              <a:pPr defTabSz="914377"/>
              <a:t>34</a:t>
            </a:fld>
            <a:endParaRPr lang="da-DK" kern="1200" dirty="0">
              <a:solidFill>
                <a:srgbClr val="757575"/>
              </a:solidFill>
              <a:ea typeface="+mn-ea"/>
              <a:cs typeface="+mn-cs"/>
            </a:endParaRPr>
          </a:p>
        </p:txBody>
      </p:sp>
      <p:graphicFrame>
        <p:nvGraphicFramePr>
          <p:cNvPr id="19" name="Tabel 19">
            <a:extLst>
              <a:ext uri="{FF2B5EF4-FFF2-40B4-BE49-F238E27FC236}">
                <a16:creationId xmlns:a16="http://schemas.microsoft.com/office/drawing/2014/main" id="{7593C806-C1EB-6082-6614-B2F02FDCA09F}"/>
              </a:ext>
            </a:extLst>
          </p:cNvPr>
          <p:cNvGraphicFramePr>
            <a:graphicFrameLocks noGrp="1"/>
          </p:cNvGraphicFramePr>
          <p:nvPr/>
        </p:nvGraphicFramePr>
        <p:xfrm>
          <a:off x="334963" y="1757209"/>
          <a:ext cx="11522076" cy="2424648"/>
        </p:xfrm>
        <a:graphic>
          <a:graphicData uri="http://schemas.openxmlformats.org/drawingml/2006/table">
            <a:tbl>
              <a:tblPr firstRow="1" bandRow="1">
                <a:tableStyleId>{5C22544A-7EE6-4342-B048-85BDC9FD1C3A}</a:tableStyleId>
              </a:tblPr>
              <a:tblGrid>
                <a:gridCol w="3840692">
                  <a:extLst>
                    <a:ext uri="{9D8B030D-6E8A-4147-A177-3AD203B41FA5}">
                      <a16:colId xmlns:a16="http://schemas.microsoft.com/office/drawing/2014/main" val="1021282761"/>
                    </a:ext>
                  </a:extLst>
                </a:gridCol>
                <a:gridCol w="3840692">
                  <a:extLst>
                    <a:ext uri="{9D8B030D-6E8A-4147-A177-3AD203B41FA5}">
                      <a16:colId xmlns:a16="http://schemas.microsoft.com/office/drawing/2014/main" val="1090816539"/>
                    </a:ext>
                  </a:extLst>
                </a:gridCol>
                <a:gridCol w="3840692">
                  <a:extLst>
                    <a:ext uri="{9D8B030D-6E8A-4147-A177-3AD203B41FA5}">
                      <a16:colId xmlns:a16="http://schemas.microsoft.com/office/drawing/2014/main" val="3075180958"/>
                    </a:ext>
                  </a:extLst>
                </a:gridCol>
              </a:tblGrid>
              <a:tr h="1212324">
                <a:tc>
                  <a:txBody>
                    <a:bodyPr/>
                    <a:lstStyle/>
                    <a:p>
                      <a:r>
                        <a:rPr lang="da-DK" sz="3200" dirty="0"/>
                        <a:t>I behandling for Ludomani</a:t>
                      </a:r>
                    </a:p>
                  </a:txBody>
                  <a:tcPr marL="121920" marR="121920" marT="60960" marB="60960" anchor="ctr"/>
                </a:tc>
                <a:tc>
                  <a:txBody>
                    <a:bodyPr/>
                    <a:lstStyle/>
                    <a:p>
                      <a:pPr algn="ctr"/>
                      <a:r>
                        <a:rPr lang="da-DK" sz="4300" dirty="0"/>
                        <a:t>2009</a:t>
                      </a:r>
                    </a:p>
                  </a:txBody>
                  <a:tcPr marL="121920" marR="121920" marT="60960" marB="60960" anchor="ctr"/>
                </a:tc>
                <a:tc>
                  <a:txBody>
                    <a:bodyPr/>
                    <a:lstStyle/>
                    <a:p>
                      <a:pPr algn="ctr"/>
                      <a:r>
                        <a:rPr lang="da-DK" sz="4300" dirty="0"/>
                        <a:t>2021</a:t>
                      </a:r>
                    </a:p>
                  </a:txBody>
                  <a:tcPr marL="121920" marR="121920" marT="60960" marB="60960" anchor="ctr"/>
                </a:tc>
                <a:extLst>
                  <a:ext uri="{0D108BD9-81ED-4DB2-BD59-A6C34878D82A}">
                    <a16:rowId xmlns:a16="http://schemas.microsoft.com/office/drawing/2014/main" val="4263390710"/>
                  </a:ext>
                </a:extLst>
              </a:tr>
              <a:tr h="1212324">
                <a:tc>
                  <a:txBody>
                    <a:bodyPr/>
                    <a:lstStyle/>
                    <a:p>
                      <a:r>
                        <a:rPr lang="da-DK" sz="3200" dirty="0"/>
                        <a:t>Unge under 30 år</a:t>
                      </a:r>
                    </a:p>
                  </a:txBody>
                  <a:tcPr marL="121920" marR="121920" marT="60960" marB="60960" anchor="ctr"/>
                </a:tc>
                <a:tc>
                  <a:txBody>
                    <a:bodyPr/>
                    <a:lstStyle/>
                    <a:p>
                      <a:pPr algn="ctr"/>
                      <a:r>
                        <a:rPr lang="da-DK" sz="4300" dirty="0"/>
                        <a:t>18%</a:t>
                      </a:r>
                    </a:p>
                  </a:txBody>
                  <a:tcPr marL="121920" marR="121920" marT="60960" marB="60960" anchor="ctr"/>
                </a:tc>
                <a:tc>
                  <a:txBody>
                    <a:bodyPr/>
                    <a:lstStyle/>
                    <a:p>
                      <a:pPr algn="ctr"/>
                      <a:r>
                        <a:rPr lang="da-DK" sz="4300" dirty="0"/>
                        <a:t>46%</a:t>
                      </a:r>
                    </a:p>
                  </a:txBody>
                  <a:tcPr marL="121920" marR="121920" marT="60960" marB="60960" anchor="ctr"/>
                </a:tc>
                <a:extLst>
                  <a:ext uri="{0D108BD9-81ED-4DB2-BD59-A6C34878D82A}">
                    <a16:rowId xmlns:a16="http://schemas.microsoft.com/office/drawing/2014/main" val="3340963957"/>
                  </a:ext>
                </a:extLst>
              </a:tr>
            </a:tbl>
          </a:graphicData>
        </a:graphic>
      </p:graphicFrame>
      <p:sp>
        <p:nvSpPr>
          <p:cNvPr id="24" name="Afrundet rektangel 23">
            <a:extLst>
              <a:ext uri="{FF2B5EF4-FFF2-40B4-BE49-F238E27FC236}">
                <a16:creationId xmlns:a16="http://schemas.microsoft.com/office/drawing/2014/main" id="{97BD3D45-AA22-310A-0F4D-50A10782DE6A}"/>
              </a:ext>
            </a:extLst>
          </p:cNvPr>
          <p:cNvSpPr/>
          <p:nvPr/>
        </p:nvSpPr>
        <p:spPr>
          <a:xfrm>
            <a:off x="8605286" y="4776093"/>
            <a:ext cx="3251753" cy="1284465"/>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da-DK" sz="2400" dirty="0"/>
              <a:t>Kilde: Center for Ludomanis klienter (2022)</a:t>
            </a:r>
          </a:p>
        </p:txBody>
      </p:sp>
    </p:spTree>
    <p:extLst>
      <p:ext uri="{BB962C8B-B14F-4D97-AF65-F5344CB8AC3E}">
        <p14:creationId xmlns:p14="http://schemas.microsoft.com/office/powerpoint/2010/main" val="1182238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D709BCD-5C9A-4912-8C68-A6173A952D44}"/>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DD709BCD-5C9A-4912-8C68-A6173A952D44}"/>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988E41FF-E86C-480F-9004-7517692215A5}"/>
              </a:ext>
            </a:extLst>
          </p:cNvPr>
          <p:cNvSpPr>
            <a:spLocks noGrp="1"/>
          </p:cNvSpPr>
          <p:nvPr>
            <p:ph type="title"/>
          </p:nvPr>
        </p:nvSpPr>
        <p:spPr bwMode="gray">
          <a:xfrm>
            <a:off x="6203093" y="3041133"/>
            <a:ext cx="5653945" cy="443199"/>
          </a:xfrm>
        </p:spPr>
        <p:txBody>
          <a:bodyPr/>
          <a:lstStyle/>
          <a:p>
            <a:r>
              <a:rPr lang="da-DK" dirty="0">
                <a:solidFill>
                  <a:schemeClr val="tx1"/>
                </a:solidFill>
              </a:rPr>
              <a:t>Stigning blandt kvinder!</a:t>
            </a:r>
          </a:p>
        </p:txBody>
      </p:sp>
      <p:sp>
        <p:nvSpPr>
          <p:cNvPr id="7" name="Pladsholder til slidenummer 6">
            <a:extLst>
              <a:ext uri="{FF2B5EF4-FFF2-40B4-BE49-F238E27FC236}">
                <a16:creationId xmlns:a16="http://schemas.microsoft.com/office/drawing/2014/main" id="{60B52AF8-0696-4F2C-B25D-FC9864DFF765}"/>
              </a:ext>
            </a:extLst>
          </p:cNvPr>
          <p:cNvSpPr>
            <a:spLocks noGrp="1"/>
          </p:cNvSpPr>
          <p:nvPr>
            <p:ph type="sldNum" sz="quarter" idx="12"/>
          </p:nvPr>
        </p:nvSpPr>
        <p:spPr bwMode="gray"/>
        <p:txBody>
          <a:bodyPr/>
          <a:lstStyle/>
          <a:p>
            <a:fld id="{7F0D5D41-14F5-4A61-B29B-01D7869A32AF}" type="slidenum">
              <a:rPr lang="da-DK" smtClean="0"/>
              <a:pPr/>
              <a:t>35</a:t>
            </a:fld>
            <a:endParaRPr lang="da-DK" dirty="0"/>
          </a:p>
        </p:txBody>
      </p:sp>
      <p:sp>
        <p:nvSpPr>
          <p:cNvPr id="9" name="Tekstboks 12"/>
          <p:cNvSpPr txBox="1"/>
          <p:nvPr/>
        </p:nvSpPr>
        <p:spPr>
          <a:xfrm>
            <a:off x="572635" y="5554392"/>
            <a:ext cx="5311720" cy="954107"/>
          </a:xfrm>
          <a:prstGeom prst="rect">
            <a:avLst/>
          </a:prstGeom>
          <a:noFill/>
        </p:spPr>
        <p:txBody>
          <a:bodyPr wrap="square" rtlCol="0">
            <a:spAutoFit/>
          </a:bodyPr>
          <a:lstStyle/>
          <a:p>
            <a:pPr indent="12700">
              <a:buClr>
                <a:schemeClr val="folHlink"/>
              </a:buClr>
              <a:buSzPct val="100000"/>
            </a:pPr>
            <a:r>
              <a:rPr lang="da-DK" sz="1400" i="1" dirty="0"/>
              <a:t>Kilde: SFI (VIVE), Pengespil og spilleproblemer i Danmark 2005-2016, Fridberg &amp; Birkelund</a:t>
            </a:r>
          </a:p>
          <a:p>
            <a:pPr indent="12700">
              <a:buClr>
                <a:schemeClr val="folHlink"/>
              </a:buClr>
              <a:buSzPct val="100000"/>
            </a:pPr>
            <a:r>
              <a:rPr lang="da-DK" sz="1400" i="1" dirty="0"/>
              <a:t>Spillemyndigheden og Rambøll, 2022 - Prævalensundersøgelse af pengespil og </a:t>
            </a:r>
            <a:r>
              <a:rPr lang="da-DK" sz="1400" i="1" dirty="0" err="1"/>
              <a:t>pengespilsproblemer</a:t>
            </a:r>
            <a:r>
              <a:rPr lang="da-DK" sz="1400" i="1" dirty="0"/>
              <a:t> i Danmark 2021 	</a:t>
            </a:r>
          </a:p>
        </p:txBody>
      </p:sp>
      <p:sp>
        <p:nvSpPr>
          <p:cNvPr id="2" name="Pladsholder til sidefod 1"/>
          <p:cNvSpPr>
            <a:spLocks noGrp="1"/>
          </p:cNvSpPr>
          <p:nvPr>
            <p:ph type="ftr" sz="quarter" idx="15"/>
          </p:nvPr>
        </p:nvSpPr>
        <p:spPr/>
        <p:txBody>
          <a:bodyPr/>
          <a:lstStyle/>
          <a:p>
            <a:r>
              <a:rPr lang="da-DK"/>
              <a:t>// FÅ HJÆLP PÅ 70 11 18 10 / www.ludomani.dk</a:t>
            </a:r>
            <a:endParaRPr lang="da-DK" dirty="0"/>
          </a:p>
        </p:txBody>
      </p:sp>
      <p:graphicFrame>
        <p:nvGraphicFramePr>
          <p:cNvPr id="5" name="Diagram 4">
            <a:extLst>
              <a:ext uri="{FF2B5EF4-FFF2-40B4-BE49-F238E27FC236}">
                <a16:creationId xmlns:a16="http://schemas.microsoft.com/office/drawing/2014/main" id="{0B76FFB9-2681-BC07-C053-1A12C4499C40}"/>
              </a:ext>
            </a:extLst>
          </p:cNvPr>
          <p:cNvGraphicFramePr/>
          <p:nvPr/>
        </p:nvGraphicFramePr>
        <p:xfrm>
          <a:off x="84437" y="583625"/>
          <a:ext cx="5935363" cy="491501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70118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334964" y="267471"/>
            <a:ext cx="11522075" cy="895504"/>
          </a:xfrm>
        </p:spPr>
        <p:txBody>
          <a:bodyPr spcFirstLastPara="1" vert="horz" lIns="121900" tIns="121900" rIns="121900" bIns="121900" rtlCol="0" anchor="b" anchorCtr="0">
            <a:normAutofit/>
          </a:bodyPr>
          <a:lstStyle/>
          <a:p>
            <a:pPr>
              <a:spcBef>
                <a:spcPts val="0"/>
              </a:spcBef>
            </a:pPr>
            <a:r>
              <a:rPr lang="da" dirty="0"/>
              <a:t>Udviklingen af pengespil</a:t>
            </a:r>
            <a:endParaRPr lang="da-DK" dirty="0"/>
          </a:p>
        </p:txBody>
      </p:sp>
      <p:sp>
        <p:nvSpPr>
          <p:cNvPr id="159" name="Footer Placeholder 4">
            <a:extLst>
              <a:ext uri="{FF2B5EF4-FFF2-40B4-BE49-F238E27FC236}">
                <a16:creationId xmlns:a16="http://schemas.microsoft.com/office/drawing/2014/main" id="{85D1EC8A-B11B-C7B7-19EB-E6D8A11B2B43}"/>
              </a:ext>
            </a:extLst>
          </p:cNvPr>
          <p:cNvSpPr>
            <a:spLocks noGrp="1"/>
          </p:cNvSpPr>
          <p:nvPr>
            <p:ph type="ftr" sz="quarter" idx="11"/>
          </p:nvPr>
        </p:nvSpPr>
        <p:spPr>
          <a:xfrm>
            <a:off x="4038600" y="6341225"/>
            <a:ext cx="4114800" cy="184667"/>
          </a:xfrm>
        </p:spPr>
        <p:txBody>
          <a:bodyPr anchor="ctr">
            <a:normAutofit/>
          </a:bodyPr>
          <a:lstStyle/>
          <a:p>
            <a:pPr>
              <a:spcAft>
                <a:spcPts val="800"/>
              </a:spcAft>
            </a:pPr>
            <a:r>
              <a:rPr lang="da-DK"/>
              <a:t>// FÅ HJÆLP PÅ 70 11 18 10 / www.ludomani.dk</a:t>
            </a:r>
          </a:p>
        </p:txBody>
      </p:sp>
      <p:sp>
        <p:nvSpPr>
          <p:cNvPr id="161" name="Slide Number Placeholder 5">
            <a:extLst>
              <a:ext uri="{FF2B5EF4-FFF2-40B4-BE49-F238E27FC236}">
                <a16:creationId xmlns:a16="http://schemas.microsoft.com/office/drawing/2014/main" id="{C00041B4-4A14-7FA1-BA44-3281AF668309}"/>
              </a:ext>
            </a:extLst>
          </p:cNvPr>
          <p:cNvSpPr>
            <a:spLocks noGrp="1"/>
          </p:cNvSpPr>
          <p:nvPr>
            <p:ph type="sldNum" sz="quarter" idx="12"/>
          </p:nvPr>
        </p:nvSpPr>
        <p:spPr>
          <a:xfrm>
            <a:off x="334963" y="6341225"/>
            <a:ext cx="2743200" cy="184667"/>
          </a:xfrm>
        </p:spPr>
        <p:txBody>
          <a:bodyPr anchor="ctr">
            <a:normAutofit/>
          </a:bodyPr>
          <a:lstStyle/>
          <a:p>
            <a:pPr>
              <a:spcAft>
                <a:spcPts val="800"/>
              </a:spcAft>
            </a:pPr>
            <a:fld id="{7F0D5D41-14F5-4A61-B29B-01D7869A32AF}" type="slidenum">
              <a:rPr lang="da-DK" smtClean="0"/>
              <a:pPr>
                <a:spcAft>
                  <a:spcPts val="800"/>
                </a:spcAft>
              </a:pPr>
              <a:t>36</a:t>
            </a:fld>
            <a:endParaRPr lang="da-DK"/>
          </a:p>
        </p:txBody>
      </p:sp>
      <p:graphicFrame>
        <p:nvGraphicFramePr>
          <p:cNvPr id="153" name="Google Shape;151;p27">
            <a:extLst>
              <a:ext uri="{FF2B5EF4-FFF2-40B4-BE49-F238E27FC236}">
                <a16:creationId xmlns:a16="http://schemas.microsoft.com/office/drawing/2014/main" id="{3D9A6D1D-DC7C-9B4F-9B87-A5598D4074DB}"/>
              </a:ext>
            </a:extLst>
          </p:cNvPr>
          <p:cNvGraphicFramePr>
            <a:graphicFrameLocks noGrp="1"/>
          </p:cNvGraphicFramePr>
          <p:nvPr>
            <p:ph idx="1"/>
            <p:extLst>
              <p:ext uri="{D42A27DB-BD31-4B8C-83A1-F6EECF244321}">
                <p14:modId xmlns:p14="http://schemas.microsoft.com/office/powerpoint/2010/main" val="411016939"/>
              </p:ext>
            </p:extLst>
          </p:nvPr>
        </p:nvGraphicFramePr>
        <p:xfrm>
          <a:off x="334964" y="1449389"/>
          <a:ext cx="11522075" cy="455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8276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503900" y="122433"/>
            <a:ext cx="11360800" cy="763600"/>
          </a:xfrm>
          <a:prstGeom prst="rect">
            <a:avLst/>
          </a:prstGeom>
        </p:spPr>
        <p:txBody>
          <a:bodyPr spcFirstLastPara="1" vert="horz" wrap="square" lIns="121900" tIns="121900" rIns="121900" bIns="121900" rtlCol="0" anchor="t" anchorCtr="0">
            <a:normAutofit/>
          </a:bodyPr>
          <a:lstStyle/>
          <a:p>
            <a:pPr algn="ctr">
              <a:buClr>
                <a:schemeClr val="dk1"/>
              </a:buClr>
              <a:buSzPct val="42307"/>
            </a:pPr>
            <a:r>
              <a:rPr lang="da" sz="3450"/>
              <a:t>Udviklingen af medlemmer i ROFUS</a:t>
            </a:r>
            <a:endParaRPr sz="3467"/>
          </a:p>
          <a:p>
            <a:endParaRPr/>
          </a:p>
        </p:txBody>
      </p:sp>
      <p:pic>
        <p:nvPicPr>
          <p:cNvPr id="145" name="Google Shape;145;p26"/>
          <p:cNvPicPr preferRelativeResize="0"/>
          <p:nvPr/>
        </p:nvPicPr>
        <p:blipFill>
          <a:blip r:embed="rId3">
            <a:alphaModFix/>
          </a:blip>
          <a:stretch>
            <a:fillRect/>
          </a:stretch>
        </p:blipFill>
        <p:spPr>
          <a:xfrm>
            <a:off x="823500" y="823467"/>
            <a:ext cx="10721600" cy="5981535"/>
          </a:xfrm>
          <a:prstGeom prst="rect">
            <a:avLst/>
          </a:prstGeom>
          <a:noFill/>
          <a:ln>
            <a:noFill/>
          </a:ln>
        </p:spPr>
      </p:pic>
    </p:spTree>
    <p:extLst>
      <p:ext uri="{BB962C8B-B14F-4D97-AF65-F5344CB8AC3E}">
        <p14:creationId xmlns:p14="http://schemas.microsoft.com/office/powerpoint/2010/main" val="1780892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r>
              <a:rPr lang="da-DK" b="1" dirty="0"/>
              <a:t>Hvad kan man gøre, gode råd  </a:t>
            </a:r>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38</a:t>
            </a:fld>
            <a:endParaRPr lang="da-DK"/>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err="1">
              <a:solidFill>
                <a:schemeClr val="accent4"/>
              </a:solidFill>
            </a:endParaRPr>
          </a:p>
        </p:txBody>
      </p:sp>
      <p:sp>
        <p:nvSpPr>
          <p:cNvPr id="4" name="Pladsholder til sidefod 3"/>
          <p:cNvSpPr>
            <a:spLocks noGrp="1"/>
          </p:cNvSpPr>
          <p:nvPr>
            <p:ph type="ftr" sz="quarter" idx="11"/>
          </p:nvPr>
        </p:nvSpPr>
        <p:spPr/>
        <p:txBody>
          <a:bodyPr/>
          <a:lstStyle/>
          <a:p>
            <a:r>
              <a:rPr lang="da-DK"/>
              <a:t>// FÅ HJÆLP PÅ 70 11 18 10 / www.ludomani.dk</a:t>
            </a:r>
          </a:p>
        </p:txBody>
      </p:sp>
      <p:sp>
        <p:nvSpPr>
          <p:cNvPr id="6" name="TextBox 4">
            <a:extLst>
              <a:ext uri="{FF2B5EF4-FFF2-40B4-BE49-F238E27FC236}">
                <a16:creationId xmlns:a16="http://schemas.microsoft.com/office/drawing/2014/main" id="{CB450AF1-9B3A-56AA-A977-235EBECCB74E}"/>
              </a:ext>
            </a:extLst>
          </p:cNvPr>
          <p:cNvSpPr txBox="1"/>
          <p:nvPr/>
        </p:nvSpPr>
        <p:spPr>
          <a:xfrm>
            <a:off x="1008712" y="2127935"/>
            <a:ext cx="0" cy="307777"/>
          </a:xfrm>
          <a:prstGeom prst="rect">
            <a:avLst/>
          </a:prstGeom>
          <a:noFill/>
        </p:spPr>
        <p:txBody>
          <a:bodyPr wrap="none" lIns="0" tIns="0" rIns="0" bIns="0" rtlCol="0">
            <a:spAutoFit/>
          </a:bodyPr>
          <a:lstStyle/>
          <a:p>
            <a:pPr algn="l"/>
            <a:endParaRPr lang="en-US" sz="2000" err="1">
              <a:solidFill>
                <a:schemeClr val="accent4"/>
              </a:solidFill>
            </a:endParaRPr>
          </a:p>
        </p:txBody>
      </p:sp>
    </p:spTree>
    <p:extLst>
      <p:ext uri="{BB962C8B-B14F-4D97-AF65-F5344CB8AC3E}">
        <p14:creationId xmlns:p14="http://schemas.microsoft.com/office/powerpoint/2010/main" val="2394425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4203A-4B53-EA4D-8E25-810904B23C51}"/>
              </a:ext>
            </a:extLst>
          </p:cNvPr>
          <p:cNvSpPr>
            <a:spLocks noGrp="1"/>
          </p:cNvSpPr>
          <p:nvPr>
            <p:ph type="title"/>
          </p:nvPr>
        </p:nvSpPr>
        <p:spPr>
          <a:xfrm>
            <a:off x="862914" y="980662"/>
            <a:ext cx="10515600" cy="844964"/>
          </a:xfrm>
        </p:spPr>
        <p:txBody>
          <a:bodyPr anchor="ctr">
            <a:normAutofit/>
          </a:bodyPr>
          <a:lstStyle/>
          <a:p>
            <a:r>
              <a:rPr lang="da-DK" dirty="0">
                <a:latin typeface="Graphik Semibold" panose="020B0703030202060203" pitchFamily="34" charset="0"/>
              </a:rPr>
              <a:t>Gode råd til hvis du er over 18 år og vil gamble:</a:t>
            </a:r>
          </a:p>
        </p:txBody>
      </p:sp>
      <p:graphicFrame>
        <p:nvGraphicFramePr>
          <p:cNvPr id="4" name="Pladsholder til indhold 2">
            <a:extLst>
              <a:ext uri="{FF2B5EF4-FFF2-40B4-BE49-F238E27FC236}">
                <a16:creationId xmlns:a16="http://schemas.microsoft.com/office/drawing/2014/main" id="{37EDEF8B-9224-18C1-92B9-64194E683795}"/>
              </a:ext>
            </a:extLst>
          </p:cNvPr>
          <p:cNvGraphicFramePr>
            <a:graphicFrameLocks noGrp="1"/>
          </p:cNvGraphicFramePr>
          <p:nvPr>
            <p:ph idx="1"/>
            <p:extLst>
              <p:ext uri="{D42A27DB-BD31-4B8C-83A1-F6EECF244321}">
                <p14:modId xmlns:p14="http://schemas.microsoft.com/office/powerpoint/2010/main" val="3931885670"/>
              </p:ext>
            </p:extLst>
          </p:nvPr>
        </p:nvGraphicFramePr>
        <p:xfrm>
          <a:off x="402336" y="1825625"/>
          <a:ext cx="11651841" cy="383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1489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76D0BC-E46A-4550-825C-2FA1C4C0BF52}"/>
              </a:ext>
            </a:extLst>
          </p:cNvPr>
          <p:cNvSpPr>
            <a:spLocks noGrp="1"/>
          </p:cNvSpPr>
          <p:nvPr>
            <p:ph type="title"/>
          </p:nvPr>
        </p:nvSpPr>
        <p:spPr bwMode="gray">
          <a:xfrm>
            <a:off x="6405815" y="2829338"/>
            <a:ext cx="5426076" cy="591017"/>
          </a:xfrm>
        </p:spPr>
        <p:txBody>
          <a:bodyPr/>
          <a:lstStyle/>
          <a:p>
            <a:pPr algn="ctr"/>
            <a:r>
              <a:rPr lang="da-DK" dirty="0"/>
              <a:t>Ludomani er den </a:t>
            </a:r>
            <a:br>
              <a:rPr lang="da-DK" dirty="0"/>
            </a:br>
            <a:r>
              <a:rPr lang="da-DK" dirty="0"/>
              <a:t>”usynlige afhængighed”</a:t>
            </a:r>
          </a:p>
        </p:txBody>
      </p:sp>
      <p:sp>
        <p:nvSpPr>
          <p:cNvPr id="6" name="Pladsholder til sidefod 5"/>
          <p:cNvSpPr>
            <a:spLocks noGrp="1"/>
          </p:cNvSpPr>
          <p:nvPr>
            <p:ph type="ftr" sz="quarter" idx="15"/>
          </p:nvPr>
        </p:nvSpPr>
        <p:spPr/>
        <p:txBody>
          <a:bodyPr/>
          <a:lstStyle/>
          <a:p>
            <a:r>
              <a:rPr lang="da-DK"/>
              <a:t>// FÅ HJÆLP PÅ 70 11 18 10 / www.ludomani.dk</a:t>
            </a:r>
            <a:endParaRPr lang="da-DK" dirty="0"/>
          </a:p>
        </p:txBody>
      </p:sp>
      <p:sp>
        <p:nvSpPr>
          <p:cNvPr id="10" name="Pladsholder til slidenummer 6">
            <a:extLst>
              <a:ext uri="{FF2B5EF4-FFF2-40B4-BE49-F238E27FC236}">
                <a16:creationId xmlns:a16="http://schemas.microsoft.com/office/drawing/2014/main" id="{D72032E1-749E-4148-9E8E-6EB8E048ECC5}"/>
              </a:ext>
            </a:extLst>
          </p:cNvPr>
          <p:cNvSpPr txBox="1">
            <a:spLocks/>
          </p:cNvSpPr>
          <p:nvPr/>
        </p:nvSpPr>
        <p:spPr bwMode="gray">
          <a:xfrm>
            <a:off x="334963" y="6341225"/>
            <a:ext cx="2743200" cy="184666"/>
          </a:xfrm>
          <a:prstGeom prst="rect">
            <a:avLst/>
          </a:prstGeom>
        </p:spPr>
        <p:txBody>
          <a:bodyPr vert="horz" lIns="0" tIns="0" rIns="0" bIns="0" rtlCol="0" anchor="ctr">
            <a:spAutoFit/>
          </a:bodyPr>
          <a:lstStyle>
            <a:defPPr>
              <a:defRPr lang="en-US"/>
            </a:defPPr>
            <a:lvl1pPr marL="0" algn="l"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0D5D41-14F5-4A61-B29B-01D7869A32AF}" type="slidenum">
              <a:rPr lang="da-DK" smtClean="0"/>
              <a:pPr/>
              <a:t>4</a:t>
            </a:fld>
            <a:endParaRPr lang="da-DK" dirty="0"/>
          </a:p>
        </p:txBody>
      </p:sp>
      <p:sp>
        <p:nvSpPr>
          <p:cNvPr id="7" name="Pladsholder til indhold 2">
            <a:extLst>
              <a:ext uri="{FF2B5EF4-FFF2-40B4-BE49-F238E27FC236}">
                <a16:creationId xmlns:a16="http://schemas.microsoft.com/office/drawing/2014/main" id="{CE5AB14B-9676-F945-8C6F-69F80A76EED6}"/>
              </a:ext>
            </a:extLst>
          </p:cNvPr>
          <p:cNvSpPr>
            <a:spLocks noGrp="1"/>
          </p:cNvSpPr>
          <p:nvPr>
            <p:ph idx="1"/>
          </p:nvPr>
        </p:nvSpPr>
        <p:spPr bwMode="gray">
          <a:xfrm>
            <a:off x="334963" y="1550412"/>
            <a:ext cx="5426076" cy="3998797"/>
          </a:xfrm>
        </p:spPr>
        <p:txBody>
          <a:bodyPr/>
          <a:lstStyle/>
          <a:p>
            <a:endParaRPr lang="da-DK" sz="2400" dirty="0">
              <a:solidFill>
                <a:schemeClr val="tx1"/>
              </a:solidFill>
            </a:endParaRPr>
          </a:p>
          <a:p>
            <a:pPr marL="0" indent="0" algn="ctr">
              <a:buNone/>
            </a:pPr>
            <a:r>
              <a:rPr lang="da-DK" sz="2400" i="1" dirty="0">
                <a:solidFill>
                  <a:schemeClr val="tx1"/>
                </a:solidFill>
              </a:rPr>
              <a:t>Ludomani kaldes ofte for den usynlige afhængighed pga. manglende tegn på misbrug.</a:t>
            </a:r>
          </a:p>
          <a:p>
            <a:pPr marL="0" indent="0" algn="ctr">
              <a:buNone/>
            </a:pPr>
            <a:endParaRPr lang="da-DK" sz="2400" i="1" dirty="0">
              <a:solidFill>
                <a:schemeClr val="tx1"/>
              </a:solidFill>
            </a:endParaRPr>
          </a:p>
          <a:p>
            <a:pPr marL="0" indent="0" algn="ctr">
              <a:buNone/>
            </a:pPr>
            <a:r>
              <a:rPr lang="da-DK" sz="2400" i="1" dirty="0">
                <a:solidFill>
                  <a:schemeClr val="tx1"/>
                </a:solidFill>
              </a:rPr>
              <a:t>Ved at vide mere om ludomani, kan vi bedre opdage, forebygge og handle</a:t>
            </a:r>
          </a:p>
          <a:p>
            <a:endParaRPr lang="da-DK" sz="2400" dirty="0">
              <a:solidFill>
                <a:schemeClr val="tx1"/>
              </a:solidFill>
            </a:endParaRPr>
          </a:p>
        </p:txBody>
      </p:sp>
    </p:spTree>
    <p:extLst>
      <p:ext uri="{BB962C8B-B14F-4D97-AF65-F5344CB8AC3E}">
        <p14:creationId xmlns:p14="http://schemas.microsoft.com/office/powerpoint/2010/main" val="1133112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7D99F1-DF38-55F2-02F6-D130D54CF55B}"/>
              </a:ext>
            </a:extLst>
          </p:cNvPr>
          <p:cNvSpPr>
            <a:spLocks noGrp="1"/>
          </p:cNvSpPr>
          <p:nvPr>
            <p:ph type="title"/>
          </p:nvPr>
        </p:nvSpPr>
        <p:spPr>
          <a:xfrm>
            <a:off x="838200" y="980662"/>
            <a:ext cx="10515600" cy="844964"/>
          </a:xfrm>
        </p:spPr>
        <p:txBody>
          <a:bodyPr/>
          <a:lstStyle/>
          <a:p>
            <a:r>
              <a:rPr lang="en-US" dirty="0"/>
              <a:t>Under 18? Lad </a:t>
            </a:r>
            <a:r>
              <a:rPr lang="en-US" dirty="0" err="1"/>
              <a:t>være</a:t>
            </a:r>
            <a:r>
              <a:rPr lang="en-US" dirty="0"/>
              <a:t>!</a:t>
            </a:r>
          </a:p>
        </p:txBody>
      </p:sp>
      <p:graphicFrame>
        <p:nvGraphicFramePr>
          <p:cNvPr id="18" name="Pladsholder til indhold 3">
            <a:extLst>
              <a:ext uri="{FF2B5EF4-FFF2-40B4-BE49-F238E27FC236}">
                <a16:creationId xmlns:a16="http://schemas.microsoft.com/office/drawing/2014/main" id="{CE44D979-4371-C7E5-43CF-90962DC7CF80}"/>
              </a:ext>
            </a:extLst>
          </p:cNvPr>
          <p:cNvGraphicFramePr>
            <a:graphicFrameLocks noGrp="1"/>
          </p:cNvGraphicFramePr>
          <p:nvPr>
            <p:ph idx="1"/>
            <p:extLst>
              <p:ext uri="{D42A27DB-BD31-4B8C-83A1-F6EECF244321}">
                <p14:modId xmlns:p14="http://schemas.microsoft.com/office/powerpoint/2010/main" val="1626409247"/>
              </p:ext>
            </p:extLst>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715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mage result for dota 2"/>
          <p:cNvSpPr txBox="1">
            <a:spLocks noChangeAspect="1" noChangeArrowheads="1"/>
          </p:cNvSpPr>
          <p:nvPr/>
        </p:nvSpPr>
        <p:spPr bwMode="auto">
          <a:xfrm>
            <a:off x="334964" y="1351796"/>
            <a:ext cx="5312561" cy="413712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796" indent="-177796" defTabSz="914377"/>
            <a:r>
              <a:rPr lang="da-DK" sz="2267" dirty="0">
                <a:solidFill>
                  <a:srgbClr val="253741"/>
                </a:solidFill>
                <a:latin typeface="Arial"/>
              </a:rPr>
              <a:t>Register Over Frivilligt Udelukkede Spillere</a:t>
            </a:r>
          </a:p>
          <a:p>
            <a:pPr marL="177796" indent="-177796" defTabSz="914377"/>
            <a:endParaRPr lang="da-DK" sz="2267" dirty="0">
              <a:solidFill>
                <a:srgbClr val="253741"/>
              </a:solidFill>
              <a:latin typeface="Arial"/>
            </a:endParaRPr>
          </a:p>
          <a:p>
            <a:pPr marL="177796" indent="-177796" defTabSz="914377"/>
            <a:r>
              <a:rPr lang="da-DK" sz="2267" dirty="0">
                <a:solidFill>
                  <a:srgbClr val="253741"/>
                </a:solidFill>
                <a:latin typeface="Arial"/>
              </a:rPr>
              <a:t>Akut 24 timers spillepause fra onlinespil og alle fysiske kasinoer i Danmark</a:t>
            </a:r>
          </a:p>
          <a:p>
            <a:pPr marL="177796" indent="-177796" defTabSz="914377"/>
            <a:endParaRPr lang="da-DK" sz="2267" dirty="0">
              <a:solidFill>
                <a:srgbClr val="253741"/>
              </a:solidFill>
              <a:latin typeface="Arial"/>
            </a:endParaRPr>
          </a:p>
          <a:p>
            <a:pPr marL="177796" indent="-177796" defTabSz="914377"/>
            <a:r>
              <a:rPr lang="da-DK" sz="2267" dirty="0">
                <a:solidFill>
                  <a:srgbClr val="253741"/>
                </a:solidFill>
                <a:latin typeface="Arial"/>
              </a:rPr>
              <a:t>Udelukkelse i enten 1, 3, 6, 12 måneder eller endelig udelukkelse </a:t>
            </a:r>
            <a:br>
              <a:rPr lang="da-DK" sz="2267" dirty="0">
                <a:solidFill>
                  <a:srgbClr val="253741"/>
                </a:solidFill>
                <a:latin typeface="Arial"/>
              </a:rPr>
            </a:br>
            <a:r>
              <a:rPr lang="da-DK" sz="2267" dirty="0">
                <a:solidFill>
                  <a:srgbClr val="253741"/>
                </a:solidFill>
                <a:latin typeface="Arial"/>
              </a:rPr>
              <a:t>(1 år)</a:t>
            </a:r>
          </a:p>
          <a:p>
            <a:pPr marL="0" indent="0" defTabSz="914377">
              <a:buNone/>
            </a:pPr>
            <a:r>
              <a:rPr lang="da-DK" sz="2267" dirty="0">
                <a:solidFill>
                  <a:srgbClr val="253741"/>
                </a:solidFill>
                <a:latin typeface="Arial"/>
              </a:rPr>
              <a:t> </a:t>
            </a:r>
          </a:p>
          <a:p>
            <a:pPr marL="177796" indent="-177796" defTabSz="914377"/>
            <a:r>
              <a:rPr lang="da-DK" sz="2267" dirty="0">
                <a:solidFill>
                  <a:srgbClr val="253741"/>
                </a:solidFill>
                <a:latin typeface="Arial"/>
              </a:rPr>
              <a:t>Nej til reklamer </a:t>
            </a:r>
          </a:p>
        </p:txBody>
      </p:sp>
      <p:sp>
        <p:nvSpPr>
          <p:cNvPr id="2" name="Pladsholder til sidefod 1"/>
          <p:cNvSpPr>
            <a:spLocks noGrp="1"/>
          </p:cNvSpPr>
          <p:nvPr>
            <p:ph type="ftr" sz="quarter" idx="15"/>
          </p:nvPr>
        </p:nvSpPr>
        <p:spPr/>
        <p:txBody>
          <a:bodyPr/>
          <a:lstStyle/>
          <a:p>
            <a:pPr defTabSz="914377"/>
            <a:r>
              <a:rPr lang="da-DK" kern="1200">
                <a:solidFill>
                  <a:prstClr val="white"/>
                </a:solidFill>
                <a:ea typeface="+mn-ea"/>
                <a:cs typeface="+mn-cs"/>
              </a:rPr>
              <a:t>// FÅ HJÆLP PÅ 70 11 18 10 / www.ludomani.dk</a:t>
            </a:r>
            <a:endParaRPr lang="da-DK" kern="1200" dirty="0">
              <a:solidFill>
                <a:prstClr val="white"/>
              </a:solidFill>
              <a:ea typeface="+mn-ea"/>
              <a:cs typeface="+mn-cs"/>
            </a:endParaRPr>
          </a:p>
        </p:txBody>
      </p:sp>
      <p:sp>
        <p:nvSpPr>
          <p:cNvPr id="3" name="Pladsholder til diasnummer 2"/>
          <p:cNvSpPr>
            <a:spLocks noGrp="1"/>
          </p:cNvSpPr>
          <p:nvPr>
            <p:ph type="sldNum" sz="quarter" idx="12"/>
          </p:nvPr>
        </p:nvSpPr>
        <p:spPr/>
        <p:txBody>
          <a:bodyPr/>
          <a:lstStyle/>
          <a:p>
            <a:pPr defTabSz="914377"/>
            <a:fld id="{7F0D5D41-14F5-4A61-B29B-01D7869A32AF}" type="slidenum">
              <a:rPr lang="da-DK" kern="1200">
                <a:solidFill>
                  <a:srgbClr val="757575"/>
                </a:solidFill>
                <a:ea typeface="+mn-ea"/>
                <a:cs typeface="+mn-cs"/>
              </a:rPr>
              <a:pPr defTabSz="914377"/>
              <a:t>41</a:t>
            </a:fld>
            <a:endParaRPr lang="da-DK" kern="1200" dirty="0">
              <a:solidFill>
                <a:srgbClr val="757575"/>
              </a:solidFill>
              <a:ea typeface="+mn-ea"/>
              <a:cs typeface="+mn-cs"/>
            </a:endParaRPr>
          </a:p>
        </p:txBody>
      </p:sp>
      <p:pic>
        <p:nvPicPr>
          <p:cNvPr id="6" name="Billede 5" descr="Et billede, der indeholder Font/skrifttype, design&#10;&#10;Automatisk genereret beskrivelse">
            <a:extLst>
              <a:ext uri="{FF2B5EF4-FFF2-40B4-BE49-F238E27FC236}">
                <a16:creationId xmlns:a16="http://schemas.microsoft.com/office/drawing/2014/main" id="{5A5FD5C7-AD9D-8D1F-96AD-49CB52065E91}"/>
              </a:ext>
            </a:extLst>
          </p:cNvPr>
          <p:cNvPicPr>
            <a:picLocks noChangeAspect="1"/>
          </p:cNvPicPr>
          <p:nvPr/>
        </p:nvPicPr>
        <p:blipFill>
          <a:blip r:embed="rId3"/>
          <a:stretch>
            <a:fillRect/>
          </a:stretch>
        </p:blipFill>
        <p:spPr>
          <a:xfrm>
            <a:off x="6396125" y="2191655"/>
            <a:ext cx="5606247" cy="1640192"/>
          </a:xfrm>
          <a:prstGeom prst="rect">
            <a:avLst/>
          </a:prstGeom>
        </p:spPr>
      </p:pic>
      <p:sp>
        <p:nvSpPr>
          <p:cNvPr id="7" name="Tekstfelt 6">
            <a:extLst>
              <a:ext uri="{FF2B5EF4-FFF2-40B4-BE49-F238E27FC236}">
                <a16:creationId xmlns:a16="http://schemas.microsoft.com/office/drawing/2014/main" id="{B09F43D3-8552-EABA-0207-4B77E3954C63}"/>
              </a:ext>
            </a:extLst>
          </p:cNvPr>
          <p:cNvSpPr txBox="1"/>
          <p:nvPr/>
        </p:nvSpPr>
        <p:spPr>
          <a:xfrm>
            <a:off x="295886" y="499487"/>
            <a:ext cx="5564553" cy="512897"/>
          </a:xfrm>
          <a:prstGeom prst="rect">
            <a:avLst/>
          </a:prstGeom>
          <a:noFill/>
        </p:spPr>
        <p:txBody>
          <a:bodyPr wrap="square" lIns="0" tIns="0" rIns="0" bIns="0" rtlCol="0">
            <a:spAutoFit/>
          </a:bodyPr>
          <a:lstStyle/>
          <a:p>
            <a:pPr algn="l"/>
            <a:r>
              <a:rPr lang="da-DK" sz="3333" dirty="0">
                <a:solidFill>
                  <a:schemeClr val="accent4"/>
                </a:solidFill>
              </a:rPr>
              <a:t>Tag en pause med ROFUS</a:t>
            </a:r>
          </a:p>
        </p:txBody>
      </p:sp>
    </p:spTree>
    <p:extLst>
      <p:ext uri="{BB962C8B-B14F-4D97-AF65-F5344CB8AC3E}">
        <p14:creationId xmlns:p14="http://schemas.microsoft.com/office/powerpoint/2010/main" val="2485315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endParaRPr/>
          </a:p>
        </p:txBody>
      </p:sp>
      <p:sp>
        <p:nvSpPr>
          <p:cNvPr id="345" name="Google Shape;345;p5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346" name="Google Shape;346;p5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9D197B60-A057-49E5-B30A-64689BF6A8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10" name="Objekt 9" hidden="1">
                        <a:extLst>
                          <a:ext uri="{FF2B5EF4-FFF2-40B4-BE49-F238E27FC236}">
                            <a16:creationId xmlns:a16="http://schemas.microsoft.com/office/drawing/2014/main" id="{9D197B60-A057-49E5-B30A-64689BF6A8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7435872-F5E6-4A31-8C7F-442DBE930657}"/>
              </a:ext>
            </a:extLst>
          </p:cNvPr>
          <p:cNvSpPr>
            <a:spLocks noGrp="1"/>
          </p:cNvSpPr>
          <p:nvPr>
            <p:ph type="title"/>
          </p:nvPr>
        </p:nvSpPr>
        <p:spPr bwMode="gray"/>
        <p:txBody>
          <a:bodyPr/>
          <a:lstStyle/>
          <a:p>
            <a:r>
              <a:rPr lang="da-DK"/>
              <a:t>Tak for din opmærksomhed </a:t>
            </a:r>
          </a:p>
        </p:txBody>
      </p:sp>
      <p:sp>
        <p:nvSpPr>
          <p:cNvPr id="3" name="Pladsholder til tekst 2">
            <a:extLst>
              <a:ext uri="{FF2B5EF4-FFF2-40B4-BE49-F238E27FC236}">
                <a16:creationId xmlns:a16="http://schemas.microsoft.com/office/drawing/2014/main" id="{75FDDDAB-D4FF-4ECB-891A-409317A852DA}"/>
              </a:ext>
            </a:extLst>
          </p:cNvPr>
          <p:cNvSpPr>
            <a:spLocks noGrp="1"/>
          </p:cNvSpPr>
          <p:nvPr>
            <p:ph type="body" idx="1"/>
          </p:nvPr>
        </p:nvSpPr>
        <p:spPr bwMode="gray">
          <a:xfrm>
            <a:off x="1376623" y="3361733"/>
            <a:ext cx="10322317" cy="1231106"/>
          </a:xfrm>
        </p:spPr>
        <p:txBody>
          <a:bodyPr/>
          <a:lstStyle/>
          <a:p>
            <a:r>
              <a:rPr lang="da-DK" sz="2500" dirty="0"/>
              <a:t>Du er altid velkommen til at kontakte Center for Ludomani på 7011 1810</a:t>
            </a:r>
            <a:br>
              <a:rPr lang="da-DK" sz="2500" dirty="0"/>
            </a:br>
            <a:endParaRPr lang="da-DK" sz="2500" dirty="0"/>
          </a:p>
          <a:p>
            <a:r>
              <a:rPr lang="da-DK" sz="2500" dirty="0" err="1"/>
              <a:t>www.ludomani.dk</a:t>
            </a:r>
            <a:endParaRPr lang="da-DK" sz="2500" dirty="0"/>
          </a:p>
        </p:txBody>
      </p:sp>
      <p:sp>
        <p:nvSpPr>
          <p:cNvPr id="6" name="Pladsholder til slidenummer 5">
            <a:extLst>
              <a:ext uri="{FF2B5EF4-FFF2-40B4-BE49-F238E27FC236}">
                <a16:creationId xmlns:a16="http://schemas.microsoft.com/office/drawing/2014/main" id="{06321B68-A506-42E0-BF77-C5C061E2E671}"/>
              </a:ext>
            </a:extLst>
          </p:cNvPr>
          <p:cNvSpPr>
            <a:spLocks noGrp="1"/>
          </p:cNvSpPr>
          <p:nvPr>
            <p:ph type="sldNum" sz="quarter" idx="12"/>
          </p:nvPr>
        </p:nvSpPr>
        <p:spPr bwMode="gray"/>
        <p:txBody>
          <a:bodyPr/>
          <a:lstStyle/>
          <a:p>
            <a:fld id="{7F0D5D41-14F5-4A61-B29B-01D7869A32AF}" type="slidenum">
              <a:rPr lang="da-DK" smtClean="0"/>
              <a:t>43</a:t>
            </a:fld>
            <a:endParaRPr lang="da-DK"/>
          </a:p>
        </p:txBody>
      </p:sp>
      <p:sp>
        <p:nvSpPr>
          <p:cNvPr id="4" name="Pladsholder til sidefod 3"/>
          <p:cNvSpPr>
            <a:spLocks noGrp="1"/>
          </p:cNvSpPr>
          <p:nvPr>
            <p:ph type="ftr" sz="quarter" idx="11"/>
          </p:nvPr>
        </p:nvSpPr>
        <p:spPr/>
        <p:txBody>
          <a:bodyPr/>
          <a:lstStyle/>
          <a:p>
            <a:r>
              <a:rPr lang="da-DK"/>
              <a:t>// FÅ HJÆLP PÅ 70 11 18 10 / www.ludomani.dk</a:t>
            </a:r>
          </a:p>
        </p:txBody>
      </p:sp>
    </p:spTree>
    <p:extLst>
      <p:ext uri="{BB962C8B-B14F-4D97-AF65-F5344CB8AC3E}">
        <p14:creationId xmlns:p14="http://schemas.microsoft.com/office/powerpoint/2010/main" val="451415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8587D4B-BF9D-496B-88B5-998D41074F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48587D4B-BF9D-496B-88B5-998D41074F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p:cNvSpPr/>
          <p:nvPr/>
        </p:nvSpPr>
        <p:spPr>
          <a:xfrm>
            <a:off x="-131313" y="2413886"/>
            <a:ext cx="6096000" cy="2554545"/>
          </a:xfrm>
          <a:prstGeom prst="rect">
            <a:avLst/>
          </a:prstGeom>
        </p:spPr>
        <p:txBody>
          <a:bodyPr lIns="91440" tIns="45720" rIns="91440" bIns="45720" anchor="t">
            <a:spAutoFit/>
          </a:bodyPr>
          <a:lstStyle/>
          <a:p>
            <a:pPr algn="ctr"/>
            <a:r>
              <a:rPr lang="da-DK" sz="2800" i="1" dirty="0"/>
              <a:t>”Ludomani er kendetegnet ved hyppigt gentagne episoder af spillelidenskab, der </a:t>
            </a:r>
            <a:r>
              <a:rPr lang="da-DK" sz="2800" b="1" i="1" dirty="0">
                <a:solidFill>
                  <a:srgbClr val="FF0000"/>
                </a:solidFill>
              </a:rPr>
              <a:t>dominerer</a:t>
            </a:r>
            <a:r>
              <a:rPr lang="da-DK" sz="2800" i="1" dirty="0"/>
              <a:t> personens liv...</a:t>
            </a:r>
            <a:r>
              <a:rPr lang="da-DK" sz="2800" i="1" dirty="0">
                <a:cs typeface="Arial"/>
              </a:rPr>
              <a:t>”</a:t>
            </a:r>
            <a:endParaRPr lang="da-DK" sz="2800" i="1" dirty="0"/>
          </a:p>
          <a:p>
            <a:pPr algn="ctr"/>
            <a:endParaRPr lang="da-DK" sz="2800" i="1" dirty="0"/>
          </a:p>
          <a:p>
            <a:pPr algn="r"/>
            <a:r>
              <a:rPr lang="da-DK" sz="2000" i="1" dirty="0"/>
              <a:t>WHO, ICD-10</a:t>
            </a:r>
            <a:endParaRPr lang="da-DK" sz="2000" i="1" dirty="0">
              <a:cs typeface="Arial"/>
            </a:endParaRPr>
          </a:p>
        </p:txBody>
      </p:sp>
      <p:sp>
        <p:nvSpPr>
          <p:cNvPr id="4" name="Pladsholder til sidefod 3"/>
          <p:cNvSpPr>
            <a:spLocks noGrp="1"/>
          </p:cNvSpPr>
          <p:nvPr>
            <p:ph type="ftr" sz="quarter" idx="15"/>
          </p:nvPr>
        </p:nvSpPr>
        <p:spPr/>
        <p:txBody>
          <a:bodyPr/>
          <a:lstStyle/>
          <a:p>
            <a:r>
              <a:rPr lang="da-DK"/>
              <a:t>// FÅ HJÆLP PÅ 70 11 18 10 / www.ludomani.dk</a:t>
            </a:r>
          </a:p>
        </p:txBody>
      </p:sp>
      <p:sp>
        <p:nvSpPr>
          <p:cNvPr id="5" name="Pladsholder til diasnummer 4"/>
          <p:cNvSpPr>
            <a:spLocks noGrp="1"/>
          </p:cNvSpPr>
          <p:nvPr>
            <p:ph type="sldNum" sz="quarter" idx="12"/>
          </p:nvPr>
        </p:nvSpPr>
        <p:spPr/>
        <p:txBody>
          <a:bodyPr/>
          <a:lstStyle/>
          <a:p>
            <a:fld id="{7F0D5D41-14F5-4A61-B29B-01D7869A32AF}" type="slidenum">
              <a:rPr lang="da-DK" smtClean="0"/>
              <a:t>5</a:t>
            </a:fld>
            <a:endParaRPr lang="da-DK"/>
          </a:p>
        </p:txBody>
      </p:sp>
      <p:pic>
        <p:nvPicPr>
          <p:cNvPr id="8" name="Picture 4" descr="https://encrypted-tbn0.gstatic.com/images?q=tbn:ANd9GcQudvdlVVl797eRXfeuXsoQXSTpNM-DgQe16CGmhOMftKy31LbA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0204" y="2189310"/>
            <a:ext cx="3600400" cy="193471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BA45BBF7-7CFD-1E75-178A-F4B8939F6729}"/>
              </a:ext>
            </a:extLst>
          </p:cNvPr>
          <p:cNvSpPr txBox="1"/>
          <p:nvPr/>
        </p:nvSpPr>
        <p:spPr>
          <a:xfrm>
            <a:off x="684363" y="486673"/>
            <a:ext cx="5133435"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a-DK" sz="3600">
                <a:solidFill>
                  <a:schemeClr val="accent4"/>
                </a:solidFill>
              </a:rPr>
              <a:t>Hvad er ludomani?</a:t>
            </a:r>
            <a:endParaRPr lang="da-DK" sz="3600">
              <a:solidFill>
                <a:schemeClr val="accent4"/>
              </a:solidFill>
              <a:cs typeface="Arial"/>
            </a:endParaRPr>
          </a:p>
        </p:txBody>
      </p:sp>
    </p:spTree>
    <p:extLst>
      <p:ext uri="{BB962C8B-B14F-4D97-AF65-F5344CB8AC3E}">
        <p14:creationId xmlns:p14="http://schemas.microsoft.com/office/powerpoint/2010/main" val="4494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083BE-78F7-C241-B020-2A0343F3C0B5}"/>
              </a:ext>
            </a:extLst>
          </p:cNvPr>
          <p:cNvSpPr>
            <a:spLocks noGrp="1"/>
          </p:cNvSpPr>
          <p:nvPr>
            <p:ph type="title"/>
          </p:nvPr>
        </p:nvSpPr>
        <p:spPr>
          <a:xfrm>
            <a:off x="1376624" y="1896449"/>
            <a:ext cx="10205776" cy="3012435"/>
          </a:xfrm>
        </p:spPr>
        <p:txBody>
          <a:bodyPr/>
          <a:lstStyle/>
          <a:p>
            <a:r>
              <a:rPr lang="da-DK" sz="3500" b="1" dirty="0"/>
              <a:t>Pengespil/gambling er:</a:t>
            </a:r>
            <a:br>
              <a:rPr lang="da-DK" sz="3500" b="1" dirty="0"/>
            </a:br>
            <a:br>
              <a:rPr lang="da-DK" sz="3500" dirty="0"/>
            </a:br>
            <a:r>
              <a:rPr lang="da-DK" sz="3500" dirty="0"/>
              <a:t>spil med en indsats, tilfældighed og gevinstchance</a:t>
            </a:r>
            <a:br>
              <a:rPr lang="da-DK" sz="3500" dirty="0"/>
            </a:br>
            <a:br>
              <a:rPr lang="da-DK" sz="3500" dirty="0"/>
            </a:br>
            <a:endParaRPr lang="da-DK" sz="3500" i="1" dirty="0">
              <a:cs typeface="Arial"/>
            </a:endParaRPr>
          </a:p>
        </p:txBody>
      </p:sp>
      <p:sp>
        <p:nvSpPr>
          <p:cNvPr id="4" name="Pladsholder til slidenummer 3">
            <a:extLst>
              <a:ext uri="{FF2B5EF4-FFF2-40B4-BE49-F238E27FC236}">
                <a16:creationId xmlns:a16="http://schemas.microsoft.com/office/drawing/2014/main" id="{63947ABB-C333-234D-B433-5AE14C2C144C}"/>
              </a:ext>
            </a:extLst>
          </p:cNvPr>
          <p:cNvSpPr>
            <a:spLocks noGrp="1"/>
          </p:cNvSpPr>
          <p:nvPr>
            <p:ph type="sldNum" sz="quarter" idx="12"/>
          </p:nvPr>
        </p:nvSpPr>
        <p:spPr/>
        <p:txBody>
          <a:bodyPr/>
          <a:lstStyle/>
          <a:p>
            <a:fld id="{7F0D5D41-14F5-4A61-B29B-01D7869A32AF}" type="slidenum">
              <a:rPr lang="da-DK" smtClean="0"/>
              <a:t>6</a:t>
            </a:fld>
            <a:endParaRPr lang="da-DK"/>
          </a:p>
        </p:txBody>
      </p:sp>
      <p:sp>
        <p:nvSpPr>
          <p:cNvPr id="3" name="Pladsholder til sidefod 2"/>
          <p:cNvSpPr>
            <a:spLocks noGrp="1"/>
          </p:cNvSpPr>
          <p:nvPr>
            <p:ph type="ftr" sz="quarter" idx="11"/>
          </p:nvPr>
        </p:nvSpPr>
        <p:spPr/>
        <p:txBody>
          <a:bodyPr/>
          <a:lstStyle/>
          <a:p>
            <a:r>
              <a:rPr lang="da-DK"/>
              <a:t>// FÅ HJÆLP PÅ 70 11 18 10 / www.ludomani.dk</a:t>
            </a:r>
          </a:p>
        </p:txBody>
      </p:sp>
    </p:spTree>
    <p:extLst>
      <p:ext uri="{BB962C8B-B14F-4D97-AF65-F5344CB8AC3E}">
        <p14:creationId xmlns:p14="http://schemas.microsoft.com/office/powerpoint/2010/main" val="410373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7A766-95C3-9524-1487-E8A8A0C6B6CC}"/>
              </a:ext>
            </a:extLst>
          </p:cNvPr>
          <p:cNvSpPr>
            <a:spLocks noGrp="1"/>
          </p:cNvSpPr>
          <p:nvPr>
            <p:ph type="title"/>
          </p:nvPr>
        </p:nvSpPr>
        <p:spPr/>
        <p:txBody>
          <a:bodyPr/>
          <a:lstStyle/>
          <a:p>
            <a:r>
              <a:rPr lang="da-DK">
                <a:cs typeface="Arial"/>
              </a:rPr>
              <a:t>Håndsoprækning </a:t>
            </a:r>
            <a:endParaRPr lang="da-DK"/>
          </a:p>
        </p:txBody>
      </p:sp>
      <p:sp>
        <p:nvSpPr>
          <p:cNvPr id="4" name="Pladsholder til sidefod 3">
            <a:extLst>
              <a:ext uri="{FF2B5EF4-FFF2-40B4-BE49-F238E27FC236}">
                <a16:creationId xmlns:a16="http://schemas.microsoft.com/office/drawing/2014/main" id="{56E40007-E73B-D31C-3ED1-BFCB558A0ECE}"/>
              </a:ext>
            </a:extLst>
          </p:cNvPr>
          <p:cNvSpPr>
            <a:spLocks noGrp="1"/>
          </p:cNvSpPr>
          <p:nvPr>
            <p:ph type="ftr" sz="quarter" idx="11"/>
          </p:nvPr>
        </p:nvSpPr>
        <p:spPr/>
        <p:txBody>
          <a:bodyPr/>
          <a:lstStyle/>
          <a:p>
            <a:r>
              <a:rPr lang="da-DK"/>
              <a:t>// FÅ HJÆLP PÅ 70 11 18 10 / www.ludomani.dk</a:t>
            </a:r>
          </a:p>
        </p:txBody>
      </p:sp>
      <p:sp>
        <p:nvSpPr>
          <p:cNvPr id="5" name="Pladsholder til slidenummer 4">
            <a:extLst>
              <a:ext uri="{FF2B5EF4-FFF2-40B4-BE49-F238E27FC236}">
                <a16:creationId xmlns:a16="http://schemas.microsoft.com/office/drawing/2014/main" id="{7AF4D707-4B44-4B9A-C330-1CF0B701B6FD}"/>
              </a:ext>
            </a:extLst>
          </p:cNvPr>
          <p:cNvSpPr>
            <a:spLocks noGrp="1"/>
          </p:cNvSpPr>
          <p:nvPr>
            <p:ph type="sldNum" sz="quarter" idx="12"/>
          </p:nvPr>
        </p:nvSpPr>
        <p:spPr/>
        <p:txBody>
          <a:bodyPr/>
          <a:lstStyle/>
          <a:p>
            <a:fld id="{7F0D5D41-14F5-4A61-B29B-01D7869A32AF}" type="slidenum">
              <a:rPr lang="da-DK" smtClean="0"/>
              <a:t>7</a:t>
            </a:fld>
            <a:endParaRPr lang="da-DK"/>
          </a:p>
        </p:txBody>
      </p:sp>
    </p:spTree>
    <p:extLst>
      <p:ext uri="{BB962C8B-B14F-4D97-AF65-F5344CB8AC3E}">
        <p14:creationId xmlns:p14="http://schemas.microsoft.com/office/powerpoint/2010/main" val="2068359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CA4D0-A936-3B1B-B81D-3D33200EEB6D}"/>
              </a:ext>
            </a:extLst>
          </p:cNvPr>
          <p:cNvSpPr>
            <a:spLocks noGrp="1"/>
          </p:cNvSpPr>
          <p:nvPr>
            <p:ph type="title"/>
          </p:nvPr>
        </p:nvSpPr>
        <p:spPr>
          <a:xfrm>
            <a:off x="1236444" y="1982712"/>
            <a:ext cx="8119742" cy="956409"/>
          </a:xfrm>
        </p:spPr>
        <p:txBody>
          <a:bodyPr/>
          <a:lstStyle/>
          <a:p>
            <a:br>
              <a:rPr lang="da-DK" sz="3600" b="1" dirty="0">
                <a:cs typeface="Arial"/>
              </a:rPr>
            </a:br>
            <a:r>
              <a:rPr lang="da-DK" sz="3600" b="1" dirty="0">
                <a:cs typeface="Arial"/>
              </a:rPr>
              <a:t>Hvordan udvikler man ludomani?</a:t>
            </a:r>
            <a:endParaRPr lang="da-DK" sz="3600" b="1" dirty="0"/>
          </a:p>
        </p:txBody>
      </p:sp>
      <p:sp>
        <p:nvSpPr>
          <p:cNvPr id="4" name="Pladsholder til sidefod 3">
            <a:extLst>
              <a:ext uri="{FF2B5EF4-FFF2-40B4-BE49-F238E27FC236}">
                <a16:creationId xmlns:a16="http://schemas.microsoft.com/office/drawing/2014/main" id="{6833E54F-10D8-F815-0D20-CA9630C61D55}"/>
              </a:ext>
            </a:extLst>
          </p:cNvPr>
          <p:cNvSpPr>
            <a:spLocks noGrp="1"/>
          </p:cNvSpPr>
          <p:nvPr>
            <p:ph type="ftr" sz="quarter" idx="11"/>
          </p:nvPr>
        </p:nvSpPr>
        <p:spPr/>
        <p:txBody>
          <a:bodyPr/>
          <a:lstStyle/>
          <a:p>
            <a:r>
              <a:rPr lang="da-DK"/>
              <a:t>// FÅ HJÆLP PÅ 70 11 18 10 / www.ludomani.dk</a:t>
            </a:r>
          </a:p>
        </p:txBody>
      </p:sp>
      <p:sp>
        <p:nvSpPr>
          <p:cNvPr id="5" name="Pladsholder til slidenummer 4">
            <a:extLst>
              <a:ext uri="{FF2B5EF4-FFF2-40B4-BE49-F238E27FC236}">
                <a16:creationId xmlns:a16="http://schemas.microsoft.com/office/drawing/2014/main" id="{62478944-1D04-3426-E446-9F94FF6D0E99}"/>
              </a:ext>
            </a:extLst>
          </p:cNvPr>
          <p:cNvSpPr>
            <a:spLocks noGrp="1"/>
          </p:cNvSpPr>
          <p:nvPr>
            <p:ph type="sldNum" sz="quarter" idx="12"/>
          </p:nvPr>
        </p:nvSpPr>
        <p:spPr/>
        <p:txBody>
          <a:bodyPr/>
          <a:lstStyle/>
          <a:p>
            <a:fld id="{7F0D5D41-14F5-4A61-B29B-01D7869A32AF}" type="slidenum">
              <a:rPr lang="da-DK" smtClean="0"/>
              <a:t>8</a:t>
            </a:fld>
            <a:endParaRPr lang="da-DK"/>
          </a:p>
        </p:txBody>
      </p:sp>
    </p:spTree>
    <p:extLst>
      <p:ext uri="{BB962C8B-B14F-4D97-AF65-F5344CB8AC3E}">
        <p14:creationId xmlns:p14="http://schemas.microsoft.com/office/powerpoint/2010/main" val="135950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8587D4B-BF9D-496B-88B5-998D41074F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48587D4B-BF9D-496B-88B5-998D41074F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Pladsholder til sidefod 3"/>
          <p:cNvSpPr>
            <a:spLocks noGrp="1"/>
          </p:cNvSpPr>
          <p:nvPr>
            <p:ph type="ftr" sz="quarter" idx="15"/>
          </p:nvPr>
        </p:nvSpPr>
        <p:spPr/>
        <p:txBody>
          <a:bodyPr/>
          <a:lstStyle/>
          <a:p>
            <a:r>
              <a:rPr lang="da-DK" dirty="0"/>
              <a:t>// FÅ HJÆLP PÅ 70 11 18 10 / </a:t>
            </a:r>
            <a:r>
              <a:rPr lang="da-DK" dirty="0" err="1"/>
              <a:t>www.ludomani.dk</a:t>
            </a:r>
            <a:endParaRPr lang="da-DK" dirty="0"/>
          </a:p>
        </p:txBody>
      </p:sp>
      <p:sp>
        <p:nvSpPr>
          <p:cNvPr id="5" name="Pladsholder til diasnummer 4"/>
          <p:cNvSpPr>
            <a:spLocks noGrp="1"/>
          </p:cNvSpPr>
          <p:nvPr>
            <p:ph type="sldNum" sz="quarter" idx="12"/>
          </p:nvPr>
        </p:nvSpPr>
        <p:spPr/>
        <p:txBody>
          <a:bodyPr/>
          <a:lstStyle/>
          <a:p>
            <a:fld id="{7F0D5D41-14F5-4A61-B29B-01D7869A32AF}" type="slidenum">
              <a:rPr lang="da-DK" smtClean="0"/>
              <a:t>9</a:t>
            </a:fld>
            <a:endParaRPr lang="da-DK"/>
          </a:p>
        </p:txBody>
      </p:sp>
      <p:pic>
        <p:nvPicPr>
          <p:cNvPr id="2" name="Billede 1">
            <a:extLst>
              <a:ext uri="{FF2B5EF4-FFF2-40B4-BE49-F238E27FC236}">
                <a16:creationId xmlns:a16="http://schemas.microsoft.com/office/drawing/2014/main" id="{20F8451E-FCF0-D04B-AEC8-37120BB47B8D}"/>
              </a:ext>
            </a:extLst>
          </p:cNvPr>
          <p:cNvPicPr>
            <a:picLocks noChangeAspect="1"/>
          </p:cNvPicPr>
          <p:nvPr/>
        </p:nvPicPr>
        <p:blipFill>
          <a:blip r:embed="rId6"/>
          <a:stretch>
            <a:fillRect/>
          </a:stretch>
        </p:blipFill>
        <p:spPr>
          <a:xfrm>
            <a:off x="596520" y="2046513"/>
            <a:ext cx="4236737" cy="4500266"/>
          </a:xfrm>
          <a:prstGeom prst="rect">
            <a:avLst/>
          </a:prstGeom>
        </p:spPr>
      </p:pic>
      <p:sp>
        <p:nvSpPr>
          <p:cNvPr id="9" name="Tekstfelt 8">
            <a:extLst>
              <a:ext uri="{FF2B5EF4-FFF2-40B4-BE49-F238E27FC236}">
                <a16:creationId xmlns:a16="http://schemas.microsoft.com/office/drawing/2014/main" id="{A3111BCD-C07F-744C-95E4-F44ACF8BA12E}"/>
              </a:ext>
            </a:extLst>
          </p:cNvPr>
          <p:cNvSpPr txBox="1"/>
          <p:nvPr/>
        </p:nvSpPr>
        <p:spPr>
          <a:xfrm>
            <a:off x="6515052" y="2265459"/>
            <a:ext cx="5308600" cy="3170099"/>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bg1"/>
                </a:solidFill>
              </a:rPr>
              <a:t>Du kender dopamin fra mad, sex, og måske gambling / </a:t>
            </a:r>
            <a:r>
              <a:rPr lang="da-DK" sz="2000" dirty="0" err="1">
                <a:solidFill>
                  <a:schemeClr val="bg1"/>
                </a:solidFill>
              </a:rPr>
              <a:t>betting</a:t>
            </a:r>
            <a:endParaRPr lang="da-DK" sz="2000" dirty="0">
              <a:solidFill>
                <a:schemeClr val="bg1"/>
              </a:solidFill>
            </a:endParaRPr>
          </a:p>
          <a:p>
            <a:pPr marL="285750" indent="-285750">
              <a:buFont typeface="Arial" panose="020B0604020202020204" pitchFamily="34" charset="0"/>
              <a:buChar char="•"/>
            </a:pPr>
            <a:endParaRPr lang="da-DK" sz="2000" dirty="0">
              <a:solidFill>
                <a:schemeClr val="bg1"/>
              </a:solidFill>
            </a:endParaRPr>
          </a:p>
          <a:p>
            <a:pPr marL="285750" indent="-285750">
              <a:buFont typeface="Arial" panose="020B0604020202020204" pitchFamily="34" charset="0"/>
              <a:buChar char="•"/>
            </a:pPr>
            <a:r>
              <a:rPr lang="da-DK" sz="2000" dirty="0">
                <a:solidFill>
                  <a:schemeClr val="bg1"/>
                </a:solidFill>
              </a:rPr>
              <a:t>Dopamin er et motiverende belønningsstof som giver den dejlige fornemmelse</a:t>
            </a:r>
          </a:p>
          <a:p>
            <a:pPr marL="285750" indent="-285750">
              <a:buFont typeface="Arial" panose="020B0604020202020204" pitchFamily="34" charset="0"/>
              <a:buChar char="•"/>
            </a:pPr>
            <a:endParaRPr lang="da-DK" sz="2000" dirty="0">
              <a:solidFill>
                <a:schemeClr val="bg1"/>
              </a:solidFill>
            </a:endParaRPr>
          </a:p>
          <a:p>
            <a:pPr marL="285750" indent="-285750">
              <a:buFont typeface="Arial" panose="020B0604020202020204" pitchFamily="34" charset="0"/>
              <a:buChar char="•"/>
            </a:pPr>
            <a:r>
              <a:rPr lang="da-DK" sz="2000" dirty="0">
                <a:solidFill>
                  <a:schemeClr val="bg1"/>
                </a:solidFill>
              </a:rPr>
              <a:t>Fordi det er belønnende er det også afhængighedsskabende!</a:t>
            </a:r>
          </a:p>
          <a:p>
            <a:pPr marL="285750" indent="-285750">
              <a:buFont typeface="Arial" panose="020B0604020202020204" pitchFamily="34" charset="0"/>
              <a:buChar char="•"/>
            </a:pPr>
            <a:endParaRPr lang="da-DK" sz="2000" dirty="0">
              <a:solidFill>
                <a:schemeClr val="bg1"/>
              </a:solidFill>
            </a:endParaRPr>
          </a:p>
          <a:p>
            <a:pPr marL="285750" indent="-285750">
              <a:buFont typeface="Arial" panose="020B0604020202020204" pitchFamily="34" charset="0"/>
              <a:buChar char="•"/>
            </a:pPr>
            <a:r>
              <a:rPr lang="da-DK" sz="2000" dirty="0">
                <a:solidFill>
                  <a:schemeClr val="bg1"/>
                </a:solidFill>
              </a:rPr>
              <a:t>Dopamin påvirker vores beslutninger! </a:t>
            </a:r>
          </a:p>
        </p:txBody>
      </p:sp>
      <p:pic>
        <p:nvPicPr>
          <p:cNvPr id="10" name="Billede 9">
            <a:extLst>
              <a:ext uri="{FF2B5EF4-FFF2-40B4-BE49-F238E27FC236}">
                <a16:creationId xmlns:a16="http://schemas.microsoft.com/office/drawing/2014/main" id="{FF8387B0-1085-3C46-B238-AB55D883C1A9}"/>
              </a:ext>
            </a:extLst>
          </p:cNvPr>
          <p:cNvPicPr>
            <a:picLocks noChangeAspect="1"/>
          </p:cNvPicPr>
          <p:nvPr/>
        </p:nvPicPr>
        <p:blipFill>
          <a:blip r:embed="rId7"/>
          <a:stretch>
            <a:fillRect/>
          </a:stretch>
        </p:blipFill>
        <p:spPr>
          <a:xfrm>
            <a:off x="2919234" y="190371"/>
            <a:ext cx="3100566" cy="2075088"/>
          </a:xfrm>
          <a:prstGeom prst="rect">
            <a:avLst/>
          </a:prstGeom>
        </p:spPr>
      </p:pic>
    </p:spTree>
    <p:extLst>
      <p:ext uri="{BB962C8B-B14F-4D97-AF65-F5344CB8AC3E}">
        <p14:creationId xmlns:p14="http://schemas.microsoft.com/office/powerpoint/2010/main" val="6323012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698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1UFRgTnSritjCGBvVTaw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k1UFRgTnSritjCGBvVTaw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BesRbnngT8.317eHTqtJ7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PNFh98rHQnq8diVAY4o8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KpAu32OS9yseCKHnmaC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X9z5eOES..mFaRX8v26q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A5RyI6WRLK3sxoXKfcWw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9JjbZufhSTSKnoSN9ehmO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k1UFRgTnSritjCGBvVTaww"/>
</p:tagLst>
</file>

<file path=ppt/theme/theme1.xml><?xml version="1.0" encoding="utf-8"?>
<a:theme xmlns:a="http://schemas.openxmlformats.org/drawingml/2006/main" name="Fuld standardskabelon 2018">
  <a:themeElements>
    <a:clrScheme name="180702_Center for Ludomani">
      <a:dk1>
        <a:sysClr val="windowText" lastClr="000000"/>
      </a:dk1>
      <a:lt1>
        <a:sysClr val="window" lastClr="FFFFFF"/>
      </a:lt1>
      <a:dk2>
        <a:srgbClr val="253741"/>
      </a:dk2>
      <a:lt2>
        <a:srgbClr val="EDEDED"/>
      </a:lt2>
      <a:accent1>
        <a:srgbClr val="316195"/>
      </a:accent1>
      <a:accent2>
        <a:srgbClr val="FF5241"/>
      </a:accent2>
      <a:accent3>
        <a:srgbClr val="51778C"/>
      </a:accent3>
      <a:accent4>
        <a:srgbClr val="253741"/>
      </a:accent4>
      <a:accent5>
        <a:srgbClr val="757575"/>
      </a:accent5>
      <a:accent6>
        <a:srgbClr val="E3E3E3"/>
      </a:accent6>
      <a:hlink>
        <a:srgbClr val="316195"/>
      </a:hlink>
      <a:folHlink>
        <a:srgbClr val="75757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accent4"/>
            </a:solidFill>
          </a:defRPr>
        </a:defPPr>
      </a:lstStyle>
    </a:txDef>
  </a:objectDefaults>
  <a:extraClrSchemeLst/>
  <a:extLst>
    <a:ext uri="{05A4C25C-085E-4340-85A3-A5531E510DB2}">
      <thm15:themeFamily xmlns:thm15="http://schemas.microsoft.com/office/thememl/2012/main" name="Fuld standardskabelon 2018.potx" id="{A2EB3BE0-2E02-4A5F-A441-152F50088005}" vid="{F3624C5E-74FB-4D77-A7C5-A987B022BECA}"/>
    </a:ext>
  </a:extLst>
</a:theme>
</file>

<file path=ppt/theme/theme2.xml><?xml version="1.0" encoding="utf-8"?>
<a:theme xmlns:a="http://schemas.openxmlformats.org/drawingml/2006/main" name="Office-tema">
  <a:themeElements>
    <a:clrScheme name="180702_Center for Ludomani">
      <a:dk1>
        <a:sysClr val="windowText" lastClr="000000"/>
      </a:dk1>
      <a:lt1>
        <a:sysClr val="window" lastClr="FFFFFF"/>
      </a:lt1>
      <a:dk2>
        <a:srgbClr val="253741"/>
      </a:dk2>
      <a:lt2>
        <a:srgbClr val="EDEDED"/>
      </a:lt2>
      <a:accent1>
        <a:srgbClr val="316195"/>
      </a:accent1>
      <a:accent2>
        <a:srgbClr val="FF5241"/>
      </a:accent2>
      <a:accent3>
        <a:srgbClr val="51778C"/>
      </a:accent3>
      <a:accent4>
        <a:srgbClr val="253741"/>
      </a:accent4>
      <a:accent5>
        <a:srgbClr val="757575"/>
      </a:accent5>
      <a:accent6>
        <a:srgbClr val="EDEDED"/>
      </a:accent6>
      <a:hlink>
        <a:srgbClr val="316195"/>
      </a:hlink>
      <a:folHlink>
        <a:srgbClr val="75757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180702_Center for Ludomani">
      <a:dk1>
        <a:sysClr val="windowText" lastClr="000000"/>
      </a:dk1>
      <a:lt1>
        <a:sysClr val="window" lastClr="FFFFFF"/>
      </a:lt1>
      <a:dk2>
        <a:srgbClr val="253741"/>
      </a:dk2>
      <a:lt2>
        <a:srgbClr val="EDEDED"/>
      </a:lt2>
      <a:accent1>
        <a:srgbClr val="316195"/>
      </a:accent1>
      <a:accent2>
        <a:srgbClr val="FF5241"/>
      </a:accent2>
      <a:accent3>
        <a:srgbClr val="51778C"/>
      </a:accent3>
      <a:accent4>
        <a:srgbClr val="253741"/>
      </a:accent4>
      <a:accent5>
        <a:srgbClr val="757575"/>
      </a:accent5>
      <a:accent6>
        <a:srgbClr val="EDEDED"/>
      </a:accent6>
      <a:hlink>
        <a:srgbClr val="316195"/>
      </a:hlink>
      <a:folHlink>
        <a:srgbClr val="75757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Fuld standardskabelon 2018.potx</Template>
  <TotalTime>197872</TotalTime>
  <Words>1861</Words>
  <Application>Microsoft Macintosh PowerPoint</Application>
  <PresentationFormat>Widescreen</PresentationFormat>
  <Paragraphs>330</Paragraphs>
  <Slides>43</Slides>
  <Notes>38</Notes>
  <HiddenSlides>10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2" baseType="lpstr">
      <vt:lpstr>Arial</vt:lpstr>
      <vt:lpstr>Avenir Book</vt:lpstr>
      <vt:lpstr>Calibri</vt:lpstr>
      <vt:lpstr>Courier New</vt:lpstr>
      <vt:lpstr>Graphik Light</vt:lpstr>
      <vt:lpstr>Graphik Semibold</vt:lpstr>
      <vt:lpstr>Helvetica Neue</vt:lpstr>
      <vt:lpstr>Fuld standardskabelon 2018</vt:lpstr>
      <vt:lpstr>think-cell Slide</vt:lpstr>
      <vt:lpstr>Ludomani </vt:lpstr>
      <vt:lpstr>Dagsorden:</vt:lpstr>
      <vt:lpstr> Hvad er ludomani?</vt:lpstr>
      <vt:lpstr>Ludomani er den  ”usynlige afhængighed”</vt:lpstr>
      <vt:lpstr>PowerPoint Presentation</vt:lpstr>
      <vt:lpstr>Pengespil/gambling er:  spil med en indsats, tilfældighed og gevinstchance  </vt:lpstr>
      <vt:lpstr>Håndsoprækning </vt:lpstr>
      <vt:lpstr> Hvordan udvikler man ludomani?</vt:lpstr>
      <vt:lpstr>PowerPoint Presentation</vt:lpstr>
      <vt:lpstr>Ludomani – en process</vt:lpstr>
      <vt:lpstr>Konsekvenser af ludomani </vt:lpstr>
      <vt:lpstr>Alvorlige konsekvenser ved Ludomani</vt:lpstr>
      <vt:lpstr>Ludomaniens mange årsager</vt:lpstr>
      <vt:lpstr>Derfor er det vigtigt!</vt:lpstr>
      <vt:lpstr>PowerPoint Presentation</vt:lpstr>
      <vt:lpstr>Dette er særligt problematisk da der introduceres flere og flere gamblingelementer i gaming-industrien</vt:lpstr>
      <vt:lpstr> Gaming versus gambling</vt:lpstr>
      <vt:lpstr>PowerPoint Presentation</vt:lpstr>
      <vt:lpstr>PowerPoint Presentation</vt:lpstr>
      <vt:lpstr>PowerPoint Presentation</vt:lpstr>
      <vt:lpstr>Gaming og gambling bliver en gråzone</vt:lpstr>
      <vt:lpstr>En lootbox er: En godtepose du køber uden at kende til indholdet som både kan være godt eller dårligt  En lootbox har altså en indsats, en tilfældighed og en gevinstchance og derfor er de pengespil  </vt:lpstr>
      <vt:lpstr>Lootboxes i spil </vt:lpstr>
      <vt:lpstr>Lootboxe bliver mere udprægede i spil</vt:lpstr>
      <vt:lpstr>PowerPoint Presentation</vt:lpstr>
      <vt:lpstr>Tankefæller og spildesign</vt:lpstr>
      <vt:lpstr>Hvorfor kan vi ikke bare lade være?</vt:lpstr>
      <vt:lpstr>Near miss</vt:lpstr>
      <vt:lpstr>PowerPoint Presentation</vt:lpstr>
      <vt:lpstr>Tab forklædt som gevinst</vt:lpstr>
      <vt:lpstr>Illusion af Kontrol</vt:lpstr>
      <vt:lpstr>At spille for at vinde det tabte tilbage</vt:lpstr>
      <vt:lpstr> Hvem bliver ramt af ludomani?</vt:lpstr>
      <vt:lpstr>Spilafhængige bliver yngre</vt:lpstr>
      <vt:lpstr>Stigning blandt kvinder!</vt:lpstr>
      <vt:lpstr>Udviklingen af pengespil</vt:lpstr>
      <vt:lpstr>Udviklingen af medlemmer i ROFUS </vt:lpstr>
      <vt:lpstr>Hvad kan man gøre, gode råd  </vt:lpstr>
      <vt:lpstr>Gode råd til hvis du er over 18 år og vil gamble:</vt:lpstr>
      <vt:lpstr>Under 18? Lad være!</vt:lpstr>
      <vt:lpstr>PowerPoint Presentation</vt:lpstr>
      <vt:lpstr>PowerPoint Presentation</vt:lpstr>
      <vt:lpstr>Tak for din opmærksomhed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Luise Pelle</dc:creator>
  <cp:lastModifiedBy>Lauritz Hædersdal Eller</cp:lastModifiedBy>
  <cp:revision>75</cp:revision>
  <cp:lastPrinted>2021-06-28T12:37:07Z</cp:lastPrinted>
  <dcterms:created xsi:type="dcterms:W3CDTF">2018-07-02T00:05:00Z</dcterms:created>
  <dcterms:modified xsi:type="dcterms:W3CDTF">2024-04-17T10:52:45Z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899500</vt:lpwstr>
  </property>
  <property fmtid="{D5CDD505-2E9C-101B-9397-08002B2CF9AE}" pid="3" name="NXPowerLiteSettings">
    <vt:lpwstr>874006B004C800</vt:lpwstr>
  </property>
  <property fmtid="{D5CDD505-2E9C-101B-9397-08002B2CF9AE}" pid="4" name="NXPowerLiteVersion">
    <vt:lpwstr>D7.1.14</vt:lpwstr>
  </property>
</Properties>
</file>