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207fc799a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207fc799a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207fc799a5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207fc799a5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207fc799a5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207fc799a5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242074b0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242074b0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207fc799a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207fc799a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207fc799a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207fc799a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207fc799a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207fc799a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207fc799a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207fc799a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207fc799a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207fc799a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207fc799a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207fc799a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207fc799a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207fc799a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Stantons 10 stadier i et folkedrab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8: Forfølgelse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Ofrene bliver placeret i afgrænsede områder - ghettoer/lejre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Familier splittes op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Fratagelse af basale fornødenheder som mad og vand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9 - Udryddelse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Selve udryddelsen.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Gennem historien foregået på forskellige måder: dødsmarcher, påtvungen hungersnød, gaskamre, giftgasangreb, machetangreb, massenedskydninger osv.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10: Benægtelse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Forskellige former for benægtelse eller nedtoning.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Hemmeligholdelse, relativering, afvisning.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Fjerne bevismateriale - dokumenter og lig.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Nazisterne forsøgte at hemmeligholde holocaust - gaskamre demoteret/sprængt i luften, lister/rapporter osv. destrueret.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Folkedrab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Folkedrabskonventionen fra 1948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Defineres som: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dræbe medlemmer af gruppen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tilføje medlemmer af gruppen betydelige legemlig eller åndelig skade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at påføre medlemmer af gruppen levevilkår beregnede på at bevirke gruppens fuldstændige eller delvise fysiske ødelæggelse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gennemføre forholdsregler, der tilsigter at hindre fødsler inden for gruppen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med magt at overføre en gruppes børn til en anden gruppe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Med HENSIGT helt eller delvist at ødelægge en national, etnologisk, racemæssig eller religiøs gruppe.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1: Klassificering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Opdeling af befolkning i forskellige kategorier, f.eks. efter hudfarve, social status, bopæl, religion.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2: Symbolisering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Bestemte symboler knyttes til de grupper der er blevet klassificeret.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Det kan ske ved f.eks. navne, farver, fysiske markeringer.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Med symboliseringen bliver gruppen synliggjort.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3: Diskrimination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Forskelsbehandling på baggrund af klassificeringen. Favorisering af bestemte grupper eller begrænsning af andre.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Eksempler: hindre adgang til uddannelse/job, miste retten til selv at vælge bopæl, ægtefælle, miste stemmeret.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4: Dehumanisering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Offentlig fremstilling af den klassificerede gruppe som laverestående og mindre værd. Ofte sammenlignes gruppen med forskellige dyr/skadedyr - rotter, kakerlakker, slanger osv.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5: Organisering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Et folkedrab kan ikke udføres af en person eller en mindre gruppe. Det kræver et organiseret system. En form for et </a:t>
            </a:r>
            <a:r>
              <a:rPr lang="da"/>
              <a:t>statsapparat</a:t>
            </a:r>
            <a:r>
              <a:rPr lang="da"/>
              <a:t> og kontrol med militær/paramilitære grupper.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6: Polarisering 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Skellet mellem den klassificerede gruppe og resten af befolkningen skærpes. Hadefulde ytringer får mere plads. Propaganda spredes. Modstandere af den førte politik fængsles eller dræbes.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Andre karakteristika: tvangsforflytninger, forbud mod blandede ægteskab.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Stadie 7: Forberedelse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Forberedelse af udslettelsen.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Den forestående ofre for folkedrabet er blevet identificeret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Klargøring af våben og soldater.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