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0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85"/>
    <p:restoredTop sz="91501"/>
  </p:normalViewPr>
  <p:slideViewPr>
    <p:cSldViewPr snapToGrid="0">
      <p:cViewPr varScale="1">
        <p:scale>
          <a:sx n="58" d="100"/>
          <a:sy n="58" d="100"/>
        </p:scale>
        <p:origin x="7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35D8C-10AF-3753-537F-D0F323543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AE0709A-59A9-4D72-5D77-E5975E6A1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3F5B29-ADAA-EC88-1D15-FAB6CF4F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F921A36-0738-2957-1AE9-1DD35229E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93E48F6-4AAC-1278-6594-AC814749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93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A72AF5-15D7-8194-BDED-24C56078E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7AEF3F-DDD9-0CDA-3C39-E018B7299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402C1A-2208-81EE-42E4-338E6BC4B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9D87DDB-7DDF-A6C6-0234-DE869661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78EC43-D2FC-BF92-3E4A-63F456BC8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349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B96B3A7-77DC-D166-3639-FB281F92D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46706D5-E85B-9A40-0DBC-0F0FD8DB1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C681500-5BA8-0370-1254-3B1D8EA73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0E1DF0-78E6-545E-C445-AB4370A6B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8DD040-CD54-B49F-1F9C-451F5D81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19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65D059-B4A5-E60D-3DCA-0D607222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3F9897-03A4-1A29-A37D-DE4ACA6AB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87EC04A-7D05-8E69-6579-ED8616FDE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D92C94-01BC-D067-6BE2-098D13DDD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687B4E-9FCC-64EF-0C21-12D4CC279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421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75B7B-B7CF-8A34-FD52-AA965FE50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7D835DD-67C2-B0AB-9C1E-DD44ABA1F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C1C84F-EEA7-8C69-2871-AD0C04BB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59596A-4B4C-9781-CD40-4224A4AE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823357-CAD1-434B-8C28-D23C2244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634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D231D-4EC9-1033-E759-9E3AF8578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161C54-F09C-8838-7B22-2BAF29190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C4F042B-FBC4-71F5-0308-F91E3C20B3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5FE785-5EE2-9052-1309-87BC36E5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ABE6A2C-0B7C-E956-63D9-6EAA79E6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E0D98CD-5246-E42B-21FF-5B9DB7F7A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898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A23814-47A9-A0BF-2AC7-28B0406D1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ECA78D-9C9D-8C7C-8432-2C2A9B9CA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BF43E73-3C64-F795-C763-7948AB0B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19716DD-1218-10A7-BDF6-17B33157BE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4799C0-C9CA-D0B3-CB06-A4C1F7506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99A6129-CB47-64B2-F5DF-ACF96642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C2089AC-6266-0BCB-879A-C249FDFF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800AAAB-D712-88B8-2DD5-6AB34750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914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A137F-09C3-892E-4D4A-64A19130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F2DA7AD-5D67-64C5-C6FC-B26451842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1472717-A7F4-33BA-ADB4-73BBBB5A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EA9FABF-A53D-CAAE-FC1C-7A1791E99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917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8B12730-A32D-FA3E-9FEE-D5E5D7196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22E837-5005-B1CA-17C1-87D16E2F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DDA963A-14B2-3789-64DB-2A1CF7F46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308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C97D2D-A055-1095-1DEC-C86C11449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743F5C-A7AD-7549-E49A-67EBB0275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BC8F138-9305-0454-0280-E40FDE694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89D2F92-E439-DE43-3E15-056210E81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57D52DE-B236-02E9-7584-5B82049D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B464163-3F2D-0AB0-FE8B-DBA577B1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333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B3E04-0907-A35B-4C35-010DE18AA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6CC6F8-F786-1660-1F84-CEF356070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47C80A6-5B7E-95AB-48D3-C6335E393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E4696D-141E-4863-2A29-B31551D5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B0CEC4-52AE-8B07-4338-EDB061BEC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2292143-2FAA-E78A-F71F-DD0C75C8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56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4B5C583-1409-FFE0-426E-6E3360B1C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AC05017-D321-4F33-26B7-602E93716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F43D86-4194-2640-F3B3-B509435353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B789-4B72-AA4B-9C8A-AC259C90EF23}" type="datetimeFigureOut">
              <a:rPr lang="da-DK" smtClean="0"/>
              <a:t>25-01-2024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3301AD-A1E7-380C-2B0A-1B8667ADB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2F6581-8FE1-0A06-B0BB-EFB1C8143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7E3C3-C99F-264E-8DF2-D6C6B26CB8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22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421270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DEF359E-CB82-3F87-16CB-659404D2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3320285"/>
          </a:xfrm>
        </p:spPr>
        <p:txBody>
          <a:bodyPr anchor="b">
            <a:normAutofit/>
          </a:bodyPr>
          <a:lstStyle/>
          <a:p>
            <a:r>
              <a:rPr lang="da-DK" sz="8000" dirty="0">
                <a:solidFill>
                  <a:schemeClr val="bg1"/>
                </a:solidFill>
              </a:rPr>
              <a:t>Argumenttyper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12708"/>
            <a:ext cx="12191990" cy="26913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DD606687-46AC-3D18-680C-8CE78B487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3513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DC2E6E93-899C-424E-334B-22610BC389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7381" y="434824"/>
            <a:ext cx="6217237" cy="609289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98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D3326D-9A22-5279-8A8E-7B5792072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Skriv en udfordring på jeres papir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9FCC6C-EB24-5B60-48E6-C783E57C2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Udfordringen skal omhandle et emne, der skal skrives en kort argumenterende tekst om. </a:t>
            </a:r>
          </a:p>
          <a:p>
            <a:r>
              <a:rPr lang="da-DK" dirty="0"/>
              <a:t>Der skal være en række benspænd, hvor der skal inddrages eller anvendes nogle af de ting, vi har arbejdet med i dette og de foregående moduler.</a:t>
            </a:r>
          </a:p>
          <a:p>
            <a:pPr lvl="1"/>
            <a:endParaRPr lang="da-DK" dirty="0"/>
          </a:p>
          <a:p>
            <a:pPr lvl="1" fontAlgn="base">
              <a:spcBef>
                <a:spcPts val="0"/>
              </a:spcBef>
            </a:pPr>
            <a:r>
              <a:rPr lang="da-DK" dirty="0"/>
              <a:t>Fx skriv for/imod at sænke den kriminelle lavalder til 13 år. Gør brug af mindst 3 argumenttyper og mindst 3 retoriske virkemidler.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480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99AFA8-44EA-3410-1AEC-B6634128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da-DK" sz="5200"/>
              <a:t>Diskursanalyse – hvad handler det om?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8B5A51-4573-840C-B2F5-B42FA9236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da-DK" sz="2000" b="0" i="0" dirty="0">
                <a:solidFill>
                  <a:schemeClr val="tx1">
                    <a:alpha val="80000"/>
                  </a:schemeClr>
                </a:solidFill>
                <a:effectLst/>
                <a:latin typeface="Noto Sans" panose="020B0502040504020204" pitchFamily="34" charset="0"/>
              </a:rPr>
              <a:t>Sproget er ifølge diskursanalysen struktureret i forskellige mønstre eller </a:t>
            </a:r>
            <a:r>
              <a:rPr lang="da-DK" sz="2000" b="0" i="1" dirty="0">
                <a:solidFill>
                  <a:schemeClr val="tx1">
                    <a:alpha val="80000"/>
                  </a:schemeClr>
                </a:solidFill>
                <a:effectLst/>
                <a:latin typeface="Noto Sans" panose="020B0502040504020204" pitchFamily="34" charset="0"/>
              </a:rPr>
              <a:t>diskurser</a:t>
            </a:r>
            <a:r>
              <a:rPr lang="da-DK" sz="2000" b="0" i="0" dirty="0">
                <a:solidFill>
                  <a:schemeClr val="tx1">
                    <a:alpha val="80000"/>
                  </a:schemeClr>
                </a:solidFill>
                <a:effectLst/>
                <a:latin typeface="Noto Sans" panose="020B0502040504020204" pitchFamily="34" charset="0"/>
              </a:rPr>
              <a:t>, der tilbyder os bestemte ord og vendinger indenfor bestemte emner. </a:t>
            </a:r>
          </a:p>
          <a:p>
            <a:pPr marL="0" indent="0">
              <a:buNone/>
            </a:pPr>
            <a:endParaRPr lang="da-DK" sz="2000" dirty="0">
              <a:solidFill>
                <a:schemeClr val="tx1">
                  <a:alpha val="80000"/>
                </a:schemeClr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alpha val="80000"/>
                  </a:schemeClr>
                </a:solidFill>
                <a:latin typeface="Noto Sans" panose="020B0502040504020204" pitchFamily="34" charset="0"/>
                <a:sym typeface="Wingdings" pitchFamily="2" charset="2"/>
              </a:rPr>
              <a:t> Og dermed også en bestemt måde at tænke på om emnet!</a:t>
            </a:r>
            <a:endParaRPr lang="da-DK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50D8D-73D6-4132-89B5-DD52F3962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88224" y="2325422"/>
            <a:ext cx="465458" cy="872153"/>
            <a:chOff x="11388224" y="2325422"/>
            <a:chExt cx="465458" cy="872153"/>
          </a:xfrm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3764" y="232542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62544" y="255471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88224" y="306986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93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54D70C-7FE2-07B6-08EF-8B035D4B6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Argumenttyper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EF6801-6C6A-A2B8-448D-FFFF0B41F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Ad </a:t>
            </a:r>
            <a:r>
              <a:rPr lang="da-DK" dirty="0" err="1"/>
              <a:t>hominem</a:t>
            </a:r>
            <a:r>
              <a:rPr lang="da-DK" dirty="0"/>
              <a:t>-argumentet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Ekspertargumentet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Erfaringsargumentet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Mængdeargumentet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Generaliseringsargumentet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Årsagsargumentet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Følelsesargumentet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932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Du mener ikke, jeg er god nok til jobbet? Det siger du bare, fordi du er jaloux.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922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Du skal bruge Colgate! Det er Dansk Tandlægeråds anbefaling.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6268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Jeg har selv været i Norge og set hvordan de gør med deres energikilder, og det virker altså ikke.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111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Der er så mange der snyder, så det gør jeg altså også bare.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83376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Når 1.g’erne får lov til at tage med, må vi da også!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0026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Han får store muskler fordi han træner meget.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31357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DEDDE7-9632-690A-173A-C731FE37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Find påstand, belæg &amp; hjemmel</a:t>
            </a:r>
            <a:br>
              <a:rPr lang="da-DK" dirty="0"/>
            </a:br>
            <a:r>
              <a:rPr lang="da-DK" dirty="0"/>
              <a:t>2. Afgør argumenttype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7DFE27-CE3C-C2AF-BC90-84FAAF8A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Vi bliver nødt til at handle nu! Det er det rigtige at gøre.</a:t>
            </a:r>
          </a:p>
          <a:p>
            <a:endParaRPr lang="da-DK" dirty="0">
              <a:solidFill>
                <a:srgbClr val="333333"/>
              </a:solidFill>
              <a:latin typeface="Noto Sans" panose="020B0502040504020204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8782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1969</TotalTime>
  <Words>327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Noto Sans</vt:lpstr>
      <vt:lpstr>Office-tema</vt:lpstr>
      <vt:lpstr>Argumenttyper</vt:lpstr>
      <vt:lpstr>Argumenttyper</vt:lpstr>
      <vt:lpstr>1. Find påstand, belæg &amp; hjemmel 2. Afgør argumenttype</vt:lpstr>
      <vt:lpstr>1. Find påstand, belæg &amp; hjemmel 2. Afgør argumenttype</vt:lpstr>
      <vt:lpstr>1. Find påstand, belæg &amp; hjemmel 2. Afgør argumenttype</vt:lpstr>
      <vt:lpstr>1. Find påstand, belæg &amp; hjemmel 2. Afgør argumenttype</vt:lpstr>
      <vt:lpstr>1. Find påstand, belæg &amp; hjemmel 2. Afgør argumenttype</vt:lpstr>
      <vt:lpstr>1. Find påstand, belæg &amp; hjemmel 2. Afgør argumenttype</vt:lpstr>
      <vt:lpstr>1. Find påstand, belæg &amp; hjemmel 2. Afgør argumenttype</vt:lpstr>
      <vt:lpstr>PowerPoint-præsentation</vt:lpstr>
      <vt:lpstr>Skriv en udfordring på jeres papir</vt:lpstr>
      <vt:lpstr>Diskursanalyse – hvad handler det om?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Diskursanalyse</dc:title>
  <dc:creator>Rosita Seeberg (RS | MG)</dc:creator>
  <cp:lastModifiedBy>Jeanette Mikkelsen</cp:lastModifiedBy>
  <cp:revision>6</cp:revision>
  <dcterms:created xsi:type="dcterms:W3CDTF">2023-11-09T09:48:25Z</dcterms:created>
  <dcterms:modified xsi:type="dcterms:W3CDTF">2024-01-25T14:03:03Z</dcterms:modified>
</cp:coreProperties>
</file>