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60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3974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82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4987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40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373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96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5180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765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631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070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0618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175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472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30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584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565D692-DFDF-4842-A481-A486BEE99865}" type="datetimeFigureOut">
              <a:rPr lang="da-DK" smtClean="0"/>
              <a:t>08-09-2022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9A0C53-DC2E-4156-B53A-1D3E5D7DDF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5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25FB7-FE98-49AA-8321-154334C94E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Det Nye Testamente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773F00B-2E2C-4D04-BAE0-8155D812F0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5214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Nye Testamente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Evangelierne – Matt, Mark, Luk, Joh</a:t>
            </a:r>
          </a:p>
          <a:p>
            <a:r>
              <a:rPr lang="da-DK" dirty="0"/>
              <a:t>Apostlenes gerninger</a:t>
            </a:r>
          </a:p>
          <a:p>
            <a:r>
              <a:rPr lang="da-DK" dirty="0"/>
              <a:t>Brevene</a:t>
            </a:r>
          </a:p>
          <a:p>
            <a:r>
              <a:rPr lang="da-DK" dirty="0"/>
              <a:t>Johannes Åbenbaring</a:t>
            </a:r>
          </a:p>
        </p:txBody>
      </p:sp>
    </p:spTree>
    <p:extLst>
      <p:ext uri="{BB962C8B-B14F-4D97-AF65-F5344CB8AC3E}">
        <p14:creationId xmlns:p14="http://schemas.microsoft.com/office/powerpoint/2010/main" val="3319665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Evangelierne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Evangelium = Glædeligt budskab</a:t>
            </a:r>
          </a:p>
          <a:p>
            <a:r>
              <a:rPr lang="da-DK" dirty="0"/>
              <a:t>Synoptiske – Dvs. Sammenstillede evangelier.</a:t>
            </a:r>
          </a:p>
          <a:p>
            <a:pPr lvl="1"/>
            <a:r>
              <a:rPr lang="da-DK" dirty="0"/>
              <a:t>Matt (80-90 </a:t>
            </a:r>
            <a:r>
              <a:rPr lang="da-DK" dirty="0" err="1"/>
              <a:t>e.kr.</a:t>
            </a:r>
            <a:r>
              <a:rPr lang="da-DK" dirty="0"/>
              <a:t>), Mark (ca. 70 </a:t>
            </a:r>
            <a:r>
              <a:rPr lang="da-DK" dirty="0" err="1"/>
              <a:t>e.kr.</a:t>
            </a:r>
            <a:r>
              <a:rPr lang="da-DK" dirty="0"/>
              <a:t>), Luk (ca. 100 </a:t>
            </a:r>
            <a:r>
              <a:rPr lang="da-DK" dirty="0" err="1"/>
              <a:t>e.kr</a:t>
            </a:r>
            <a:r>
              <a:rPr lang="da-DK" dirty="0"/>
              <a:t>)</a:t>
            </a:r>
          </a:p>
          <a:p>
            <a:r>
              <a:rPr lang="da-DK" dirty="0"/>
              <a:t>Joh (90-100 </a:t>
            </a:r>
            <a:r>
              <a:rPr lang="da-DK" dirty="0" err="1"/>
              <a:t>e.kr.</a:t>
            </a:r>
            <a:r>
              <a:rPr lang="da-DK" dirty="0"/>
              <a:t>) adskiller sig markant i stil og tone, men har dog også centrale historier om Jesus.</a:t>
            </a:r>
          </a:p>
        </p:txBody>
      </p:sp>
    </p:spTree>
    <p:extLst>
      <p:ext uri="{BB962C8B-B14F-4D97-AF65-F5344CB8AC3E}">
        <p14:creationId xmlns:p14="http://schemas.microsoft.com/office/powerpoint/2010/main" val="2893447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Apostlenes Gerninger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Nedskrevet ca. 80-100 </a:t>
            </a:r>
            <a:r>
              <a:rPr lang="da-DK" dirty="0" err="1"/>
              <a:t>e.kr.</a:t>
            </a:r>
            <a:endParaRPr lang="da-DK" dirty="0"/>
          </a:p>
          <a:p>
            <a:r>
              <a:rPr lang="da-DK" dirty="0"/>
              <a:t>Begynder hvor evangelierne slutter</a:t>
            </a:r>
          </a:p>
          <a:p>
            <a:pPr lvl="1"/>
            <a:r>
              <a:rPr lang="da-DK" dirty="0"/>
              <a:t>Dvs. efter Jesus er død, opstået og faret til himmels</a:t>
            </a:r>
          </a:p>
          <a:p>
            <a:r>
              <a:rPr lang="da-DK" dirty="0"/>
              <a:t>Handler om grundlæggelsen af den første kristne kirke</a:t>
            </a:r>
          </a:p>
          <a:p>
            <a:pPr lvl="1"/>
            <a:r>
              <a:rPr lang="da-DK" dirty="0"/>
              <a:t>Helligånden kommer til disciplene (pinse) og giver dem ord og sprog til at forkynde at Jesus er guds søn.</a:t>
            </a:r>
          </a:p>
          <a:p>
            <a:r>
              <a:rPr lang="da-DK" dirty="0"/>
              <a:t>Apostlen Paulus står også centralt og det fortælles hvordan han sammen med Peter udbreder budskabet om Jesus.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07552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Brevene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En længere række breve, der kan deles I to hovedgrupper:</a:t>
            </a:r>
          </a:p>
          <a:p>
            <a:r>
              <a:rPr lang="da-DK" dirty="0"/>
              <a:t>De apostolske (bygger på apostlenes lære) der er skrevet til de første kristne menigheder rundt omkring i den omkringliggende verden (fx Korinth, Rom, Thessaloniki)</a:t>
            </a:r>
          </a:p>
          <a:p>
            <a:pPr lvl="1"/>
            <a:r>
              <a:rPr lang="da-DK" dirty="0"/>
              <a:t>Det primære indhold I brevene omhandler dagliglivet i menighederne, der får svar på spørgsmål om hvordan de skal leve som kristne.</a:t>
            </a:r>
          </a:p>
          <a:p>
            <a:r>
              <a:rPr lang="da-DK" dirty="0"/>
              <a:t>De fleste breve menes at være skrevet af Paulus</a:t>
            </a:r>
          </a:p>
        </p:txBody>
      </p:sp>
    </p:spTree>
    <p:extLst>
      <p:ext uri="{BB962C8B-B14F-4D97-AF65-F5344CB8AC3E}">
        <p14:creationId xmlns:p14="http://schemas.microsoft.com/office/powerpoint/2010/main" val="3221051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Brevene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Katolske (almindelige) breve. (fx </a:t>
            </a:r>
            <a:r>
              <a:rPr lang="da-DK" dirty="0" err="1"/>
              <a:t>Jakobsbrevet</a:t>
            </a:r>
            <a:r>
              <a:rPr lang="da-DK" dirty="0"/>
              <a:t> og Petersbrevene)</a:t>
            </a:r>
          </a:p>
          <a:p>
            <a:r>
              <a:rPr lang="da-DK" dirty="0"/>
              <a:t>Disse er ikke henvendt til konkrete menigheder – men mere hele den spirende kristendom</a:t>
            </a:r>
          </a:p>
          <a:p>
            <a:r>
              <a:rPr lang="da-DK" dirty="0"/>
              <a:t>Generelle anvisninger og belæringer om hvordan man bør leve som kristen</a:t>
            </a:r>
          </a:p>
          <a:p>
            <a:pPr lvl="1"/>
            <a:r>
              <a:rPr lang="da-DK" dirty="0"/>
              <a:t>Ukendt forfatter – skrevet senere end Paulus breve.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9135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</a:t>
            </a:r>
            <a:r>
              <a:rPr lang="da-DK" dirty="0"/>
              <a:t>Åbenbaring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Sidste skrift i det Nye Testamente</a:t>
            </a:r>
          </a:p>
          <a:p>
            <a:r>
              <a:rPr lang="da-DK" dirty="0"/>
              <a:t>Ukendt forfatter – det menes ikke at være samme forfatter som Johannes evangeliet selv om det er skrevet i nogenlunde samme periode (</a:t>
            </a:r>
            <a:r>
              <a:rPr lang="da-DK" dirty="0" err="1"/>
              <a:t>slutningern</a:t>
            </a:r>
            <a:r>
              <a:rPr lang="da-DK" dirty="0"/>
              <a:t> af 1. århundrede)</a:t>
            </a:r>
          </a:p>
          <a:p>
            <a:r>
              <a:rPr lang="da-DK" dirty="0"/>
              <a:t>Eskatologien i kristendommen (</a:t>
            </a:r>
            <a:r>
              <a:rPr lang="da-DK" dirty="0" err="1"/>
              <a:t>dvs</a:t>
            </a:r>
            <a:r>
              <a:rPr lang="da-DK" dirty="0"/>
              <a:t> læren om de sidste tider)</a:t>
            </a:r>
          </a:p>
          <a:p>
            <a:r>
              <a:rPr lang="da-DK" dirty="0"/>
              <a:t>Syner og åbenbaringer om verdens undergang og skabelsen af en ny himmel og jord.</a:t>
            </a:r>
          </a:p>
          <a:p>
            <a:r>
              <a:rPr lang="da-DK" dirty="0"/>
              <a:t>Budskab: Frygt ikke – selv om det kan se slemt ud, har gud magten og det vil ende godt.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2130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k">
  <a:themeElements>
    <a:clrScheme name="Organis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s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165</TotalTime>
  <Words>362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Organisk</vt:lpstr>
      <vt:lpstr>Det Nye Testamente</vt:lpstr>
      <vt:lpstr>Det Nye Testamente</vt:lpstr>
      <vt:lpstr>Evangelierne</vt:lpstr>
      <vt:lpstr>Apostlenes Gerninger</vt:lpstr>
      <vt:lpstr>Brevene</vt:lpstr>
      <vt:lpstr>Brevene</vt:lpstr>
      <vt:lpstr>Johannes Åbenbaring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Gammeltestamentelig religion</dc:title>
  <dc:creator>Niels Erik Jensen (NJ | MG)</dc:creator>
  <cp:lastModifiedBy>Niels Jensen</cp:lastModifiedBy>
  <cp:revision>9</cp:revision>
  <dcterms:created xsi:type="dcterms:W3CDTF">2019-09-19T19:12:28Z</dcterms:created>
  <dcterms:modified xsi:type="dcterms:W3CDTF">2022-09-08T11:43:39Z</dcterms:modified>
</cp:coreProperties>
</file>