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3" r:id="rId5"/>
    <p:sldId id="261" r:id="rId6"/>
    <p:sldId id="262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00252E6-01B6-9849-B8E4-4AD33651B7C8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BA0BF86-DEAC-0146-AEF9-C210AF9678FD}" type="datetimeFigureOut">
              <a:rPr lang="en-US" smtClean="0"/>
              <a:t>9/17/2023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Kirkehistorie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 store </a:t>
            </a:r>
            <a:r>
              <a:rPr lang="en-US" dirty="0" err="1"/>
              <a:t>træk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033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Tidslinje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30: Jødisk reformbevægelse omkring Jesus</a:t>
            </a:r>
          </a:p>
          <a:p>
            <a:r>
              <a:rPr lang="da-DK" dirty="0"/>
              <a:t>33: Jesus korsfæstes</a:t>
            </a:r>
          </a:p>
          <a:p>
            <a:r>
              <a:rPr lang="da-DK" dirty="0"/>
              <a:t>34 - 62: Paulus</a:t>
            </a:r>
          </a:p>
          <a:p>
            <a:r>
              <a:rPr lang="da-DK" dirty="0"/>
              <a:t>64: Kejser </a:t>
            </a:r>
            <a:r>
              <a:rPr lang="da-DK" dirty="0" err="1"/>
              <a:t>Nero</a:t>
            </a:r>
            <a:r>
              <a:rPr lang="da-DK" dirty="0"/>
              <a:t> forfølger de kristne</a:t>
            </a:r>
          </a:p>
          <a:p>
            <a:r>
              <a:rPr lang="da-DK" dirty="0"/>
              <a:t>70-110: Evangelierne og Apostlenes gerninger</a:t>
            </a:r>
          </a:p>
          <a:p>
            <a:r>
              <a:rPr lang="da-DK" dirty="0"/>
              <a:t>313: Kristendommen anerkendes i Romerriget. (Kejser Konstantin døbes i 337)</a:t>
            </a:r>
          </a:p>
          <a:p>
            <a:r>
              <a:rPr lang="da-DK" dirty="0"/>
              <a:t>392: Kristendommen statsreligion i Romerriget </a:t>
            </a:r>
          </a:p>
          <a:p>
            <a:r>
              <a:rPr lang="da-DK" dirty="0"/>
              <a:t>1054: Det store skisma: Katolske og Ortodokse kirke skilles fra hinanden – Strid om </a:t>
            </a:r>
            <a:r>
              <a:rPr lang="da-DK" dirty="0" err="1"/>
              <a:t>helligånden</a:t>
            </a:r>
            <a:r>
              <a:rPr lang="da-DK" dirty="0"/>
              <a:t>, nadveren og magtkampe generelt.</a:t>
            </a:r>
          </a:p>
          <a:p>
            <a:r>
              <a:rPr lang="da-DK" dirty="0"/>
              <a:t>1500-tallet: Luther og reformationen. Protestantisme.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96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Var jøde, der i starten forfulgte de kristne, men blev omvendt da han i et syn så Jesus (i hvert fald hørte hans tale)</a:t>
            </a:r>
          </a:p>
          <a:p>
            <a:r>
              <a:rPr lang="da-DK" dirty="0"/>
              <a:t>Sammen med Peter den vigtigste discipel </a:t>
            </a:r>
          </a:p>
          <a:p>
            <a:r>
              <a:rPr lang="da-DK" dirty="0"/>
              <a:t>Information om ham og hans gerninger finder man i Apostlenes gerninger og alle brevene til de menigheder han har været med til at starte på sine missionsrejser i den omkringliggende verden (Syrien, Cypern, Egypten, Tyrkiet, Makedonien, Grækenland, Italien)</a:t>
            </a:r>
          </a:p>
        </p:txBody>
      </p:sp>
    </p:spTree>
    <p:extLst>
      <p:ext uri="{BB962C8B-B14F-4D97-AF65-F5344CB8AC3E}">
        <p14:creationId xmlns:p14="http://schemas.microsoft.com/office/powerpoint/2010/main" val="226502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Paulus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Paulus vigtigste gerninger</a:t>
            </a:r>
          </a:p>
          <a:p>
            <a:pPr lvl="1"/>
            <a:r>
              <a:rPr lang="da-DK" dirty="0"/>
              <a:t>Havde flere opgør med de andre disciple om hvordan man skulle forholde sig til moseloven</a:t>
            </a:r>
          </a:p>
          <a:p>
            <a:pPr lvl="2"/>
            <a:r>
              <a:rPr lang="da-DK" dirty="0" err="1"/>
              <a:t>Missionering</a:t>
            </a:r>
            <a:r>
              <a:rPr lang="da-DK" dirty="0"/>
              <a:t> til hedningene (verden udenfor Israel)</a:t>
            </a:r>
          </a:p>
          <a:p>
            <a:pPr lvl="2"/>
            <a:r>
              <a:rPr lang="da-DK" dirty="0"/>
              <a:t>Opgør med moseloven</a:t>
            </a:r>
          </a:p>
          <a:p>
            <a:pPr lvl="1"/>
            <a:r>
              <a:rPr lang="da-DK" dirty="0"/>
              <a:t>Den første kristne teolog</a:t>
            </a:r>
          </a:p>
          <a:p>
            <a:pPr lvl="2"/>
            <a:r>
              <a:rPr lang="da-DK" dirty="0"/>
              <a:t>Argumenterer for universalisme i stedet for partikularisme</a:t>
            </a:r>
          </a:p>
          <a:p>
            <a:pPr lvl="2"/>
            <a:r>
              <a:rPr lang="da-DK" dirty="0"/>
              <a:t>Kristus er hele verdens frelser og dermed er kristendommen for alle</a:t>
            </a:r>
          </a:p>
          <a:p>
            <a:pPr lvl="2"/>
            <a:r>
              <a:rPr lang="da-DK" dirty="0"/>
              <a:t>Mennesket </a:t>
            </a:r>
            <a:r>
              <a:rPr lang="da-DK" i="1" dirty="0"/>
              <a:t>er </a:t>
            </a:r>
            <a:r>
              <a:rPr lang="da-DK" dirty="0"/>
              <a:t>en sjæl – det er ikke blot noget vi har. Kroppen er et hylster. (Dette går imod den hellenistiske tanke om dualismen, hvor man så mennesket som todelt mellem krop og sjæl)</a:t>
            </a:r>
          </a:p>
          <a:p>
            <a:pPr lvl="2"/>
            <a:r>
              <a:rPr lang="da-DK" dirty="0"/>
              <a:t>Kæder Adam og Jesus sammen.</a:t>
            </a:r>
          </a:p>
          <a:p>
            <a:pPr lvl="3"/>
            <a:r>
              <a:rPr lang="da-DK" dirty="0"/>
              <a:t>Adam – Synd og død</a:t>
            </a:r>
          </a:p>
          <a:p>
            <a:pPr lvl="3"/>
            <a:r>
              <a:rPr lang="da-DK" dirty="0"/>
              <a:t>Jesus – råder bod på Adams handlinger ved at skænke sit liv</a:t>
            </a:r>
          </a:p>
          <a:p>
            <a:pPr lvl="1"/>
            <a:r>
              <a:rPr lang="da-DK" dirty="0"/>
              <a:t>Uden Paulus ville kristendommen ikke have været den verdensreligion den er i dag.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410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Gør oprør mod katolicismen (selv om han reelt blot ville rette op på den)</a:t>
            </a:r>
          </a:p>
          <a:p>
            <a:r>
              <a:rPr lang="da-DK" dirty="0"/>
              <a:t>95 teser </a:t>
            </a:r>
            <a:r>
              <a:rPr lang="da-DK"/>
              <a:t>imod afladstanken (med mere) </a:t>
            </a:r>
            <a:r>
              <a:rPr lang="da-DK" dirty="0"/>
              <a:t>i Wittenberg i 1517</a:t>
            </a:r>
          </a:p>
          <a:p>
            <a:r>
              <a:rPr lang="da-DK" dirty="0"/>
              <a:t>Sola </a:t>
            </a:r>
            <a:r>
              <a:rPr lang="da-DK" dirty="0" err="1"/>
              <a:t>fide</a:t>
            </a:r>
            <a:r>
              <a:rPr lang="da-DK" dirty="0"/>
              <a:t> – troen alene frelser</a:t>
            </a:r>
          </a:p>
          <a:p>
            <a:pPr lvl="1"/>
            <a:r>
              <a:rPr lang="da-DK" dirty="0"/>
              <a:t>Mente der var for meget fokus på gerningerne.</a:t>
            </a:r>
          </a:p>
          <a:p>
            <a:pPr lvl="1"/>
            <a:r>
              <a:rPr lang="da-DK" dirty="0"/>
              <a:t>Gode mennesker gør gode gerninger – gode gerninger gør ikke gode mennesker.</a:t>
            </a:r>
          </a:p>
          <a:p>
            <a:r>
              <a:rPr lang="da-DK" dirty="0"/>
              <a:t>Sola </a:t>
            </a:r>
            <a:r>
              <a:rPr lang="da-DK" dirty="0" err="1"/>
              <a:t>scriptura</a:t>
            </a:r>
            <a:r>
              <a:rPr lang="da-DK" dirty="0"/>
              <a:t> – Skriften alene. Det skal ikke være paven (og andres) udlægninger af skriften, der skal danne grundlag for troen.</a:t>
            </a:r>
          </a:p>
        </p:txBody>
      </p:sp>
    </p:spTree>
    <p:extLst>
      <p:ext uri="{BB962C8B-B14F-4D97-AF65-F5344CB8AC3E}">
        <p14:creationId xmlns:p14="http://schemas.microsoft.com/office/powerpoint/2010/main" val="682617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Ingen helgener – de er bare et ekstra led mellem det enkelte menneske og gud.</a:t>
            </a:r>
          </a:p>
          <a:p>
            <a:r>
              <a:rPr lang="da-DK" dirty="0"/>
              <a:t>Ingen relikvier</a:t>
            </a:r>
          </a:p>
          <a:p>
            <a:r>
              <a:rPr lang="da-DK" dirty="0"/>
              <a:t>Gudstjeneste på det “lokale” sprog.</a:t>
            </a:r>
          </a:p>
          <a:p>
            <a:r>
              <a:rPr lang="da-DK" dirty="0"/>
              <a:t>Intet munkevæsen</a:t>
            </a:r>
          </a:p>
          <a:p>
            <a:r>
              <a:rPr lang="da-DK" dirty="0"/>
              <a:t>Fra 7 til 2 sakramenter (hellige handlinger)</a:t>
            </a:r>
          </a:p>
          <a:p>
            <a:pPr lvl="1"/>
            <a:r>
              <a:rPr lang="da-DK" dirty="0"/>
              <a:t>Katolsk: Dåb, firmelse, nadver, skriftemål, den sidste olie, ægteskab, ordinationen af præsten</a:t>
            </a:r>
          </a:p>
          <a:p>
            <a:pPr lvl="1"/>
            <a:r>
              <a:rPr lang="da-DK" dirty="0"/>
              <a:t>Protestantisk: Dåb og nadver</a:t>
            </a:r>
          </a:p>
          <a:p>
            <a:r>
              <a:rPr lang="da-DK" dirty="0"/>
              <a:t>1530 sker den endelige splittelse (1536 I DK)</a:t>
            </a:r>
          </a:p>
        </p:txBody>
      </p:sp>
    </p:spTree>
    <p:extLst>
      <p:ext uri="{BB962C8B-B14F-4D97-AF65-F5344CB8AC3E}">
        <p14:creationId xmlns:p14="http://schemas.microsoft.com/office/powerpoint/2010/main" val="387706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B0823-7C05-4646-892B-50D6DD0C2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9D0254-5652-4859-895E-ECB804075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Post image">
            <a:extLst>
              <a:ext uri="{FF2B5EF4-FFF2-40B4-BE49-F238E27FC236}">
                <a16:creationId xmlns:a16="http://schemas.microsoft.com/office/drawing/2014/main" id="{B288CD75-429C-4F6C-9745-513943CA1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61" y="0"/>
            <a:ext cx="6973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6775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2299</TotalTime>
  <Words>449</Words>
  <Application>Microsoft Office PowerPoint</Application>
  <PresentationFormat>Skærmshow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Adjacency</vt:lpstr>
      <vt:lpstr>Kirkehistorie</vt:lpstr>
      <vt:lpstr>Tidslinje</vt:lpstr>
      <vt:lpstr>Paulus</vt:lpstr>
      <vt:lpstr>Paulus</vt:lpstr>
      <vt:lpstr>Luther</vt:lpstr>
      <vt:lpstr>Luther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Kirkehistorie</dc:title>
  <dc:creator>mggym</dc:creator>
  <cp:lastModifiedBy>Niels Erik Jensen (NJ | MG)</cp:lastModifiedBy>
  <cp:revision>28</cp:revision>
  <dcterms:created xsi:type="dcterms:W3CDTF">2015-09-10T06:59:56Z</dcterms:created>
  <dcterms:modified xsi:type="dcterms:W3CDTF">2023-09-18T06:18:22Z</dcterms:modified>
</cp:coreProperties>
</file>