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43"/>
  </p:normalViewPr>
  <p:slideViewPr>
    <p:cSldViewPr snapToGrid="0" snapToObjects="1">
      <p:cViewPr varScale="1">
        <p:scale>
          <a:sx n="68" d="100"/>
          <a:sy n="68" d="100"/>
        </p:scale>
        <p:origin x="124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B129-B9CF-C247-893F-3310B2968B91}" type="datetimeFigureOut">
              <a:rPr lang="en-US" smtClean="0"/>
              <a:t>9/25/2019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1C2A-6533-A545-9879-934BE1C68D7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B129-B9CF-C247-893F-3310B2968B91}" type="datetimeFigureOut">
              <a:rPr lang="en-US" smtClean="0"/>
              <a:t>9/25/2019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1C2A-6533-A545-9879-934BE1C68D7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da-DK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B129-B9CF-C247-893F-3310B2968B91}" type="datetimeFigureOut">
              <a:rPr lang="en-US" smtClean="0"/>
              <a:t>9/25/2019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1C2A-6533-A545-9879-934BE1C68D7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B129-B9CF-C247-893F-3310B2968B91}" type="datetimeFigureOut">
              <a:rPr lang="en-US" smtClean="0"/>
              <a:t>9/25/2019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1C2A-6533-A545-9879-934BE1C68D7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B129-B9CF-C247-893F-3310B2968B91}" type="datetimeFigureOut">
              <a:rPr lang="en-US" smtClean="0"/>
              <a:t>9/25/2019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1C2A-6533-A545-9879-934BE1C68D7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B129-B9CF-C247-893F-3310B2968B91}" type="datetimeFigureOut">
              <a:rPr lang="en-US" smtClean="0"/>
              <a:t>9/25/2019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1C2A-6533-A545-9879-934BE1C68D7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B129-B9CF-C247-893F-3310B2968B91}" type="datetimeFigureOut">
              <a:rPr lang="en-US" smtClean="0"/>
              <a:t>9/25/2019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1C2A-6533-A545-9879-934BE1C68D7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da-DK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B129-B9CF-C247-893F-3310B2968B91}" type="datetimeFigureOut">
              <a:rPr lang="en-US" smtClean="0"/>
              <a:t>9/25/2019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1C2A-6533-A545-9879-934BE1C68D7D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B129-B9CF-C247-893F-3310B2968B91}" type="datetimeFigureOut">
              <a:rPr lang="en-US" smtClean="0"/>
              <a:t>9/25/2019</a:t>
            </a:fld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641C2A-6533-A545-9879-934BE1C68D7D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B129-B9CF-C247-893F-3310B2968B91}" type="datetimeFigureOut">
              <a:rPr lang="en-US" smtClean="0"/>
              <a:t>9/25/2019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1C2A-6533-A545-9879-934BE1C68D7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da-DK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B129-B9CF-C247-893F-3310B2968B91}" type="datetimeFigureOut">
              <a:rPr lang="en-US" smtClean="0"/>
              <a:t>9/25/2019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1C2A-6533-A545-9879-934BE1C68D7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2B641C2A-6533-A545-9879-934BE1C68D7D}" type="slidenum">
              <a:rPr lang="da-DK" smtClean="0"/>
              <a:t>‹nr.›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193B129-B9CF-C247-893F-3310B2968B91}" type="datetimeFigureOut">
              <a:rPr lang="en-US" smtClean="0"/>
              <a:t>9/25/2019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Kristne</a:t>
            </a:r>
            <a:r>
              <a:rPr lang="en-US" dirty="0"/>
              <a:t> </a:t>
            </a:r>
            <a:r>
              <a:rPr lang="en-US" dirty="0" err="1"/>
              <a:t>retninger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Folkekirkens</a:t>
            </a:r>
            <a:r>
              <a:rPr lang="en-US" dirty="0"/>
              <a:t> </a:t>
            </a:r>
            <a:r>
              <a:rPr lang="en-US" dirty="0" err="1"/>
              <a:t>rummelighed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91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Kristne</a:t>
            </a:r>
            <a:r>
              <a:rPr lang="en-US" dirty="0"/>
              <a:t> </a:t>
            </a:r>
            <a:r>
              <a:rPr lang="en-US" dirty="0" err="1"/>
              <a:t>retninger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Et forsøg på at definere variationen kirkegængere i Danmark</a:t>
            </a:r>
          </a:p>
          <a:p>
            <a:r>
              <a:rPr lang="da-DK" dirty="0"/>
              <a:t>Viser altså pluraliteten i den danske kristendom (folkekirken)</a:t>
            </a:r>
          </a:p>
          <a:p>
            <a:r>
              <a:rPr lang="da-DK" dirty="0"/>
              <a:t>Fundamentalisme – Indre mission</a:t>
            </a:r>
          </a:p>
          <a:p>
            <a:r>
              <a:rPr lang="da-DK" dirty="0"/>
              <a:t>Modernisme</a:t>
            </a:r>
          </a:p>
          <a:p>
            <a:pPr lvl="1"/>
            <a:r>
              <a:rPr lang="da-DK" dirty="0"/>
              <a:t>Moderat - Grundtvigianisme</a:t>
            </a:r>
          </a:p>
          <a:p>
            <a:pPr lvl="1"/>
            <a:r>
              <a:rPr lang="da-DK" dirty="0"/>
              <a:t>Radikal – Humanistisk livsfilosofi/tidehverv</a:t>
            </a:r>
          </a:p>
        </p:txBody>
      </p:sp>
    </p:spTree>
    <p:extLst>
      <p:ext uri="{BB962C8B-B14F-4D97-AF65-F5344CB8AC3E}">
        <p14:creationId xmlns:p14="http://schemas.microsoft.com/office/powerpoint/2010/main" val="886852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Fundamentalisme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Fundamentalisme: Betyder egentligt bare at man tror på fundamentet – altså skriften. Det metafysiske er en realitet. Det mest fundamentalistiske i den danske folkekirke er Indre Mission (ca. 1860)</a:t>
            </a:r>
          </a:p>
          <a:p>
            <a:pPr lvl="0"/>
            <a:r>
              <a:rPr lang="da-DK" dirty="0"/>
              <a:t>Anser bibelen som guds ord og derfor ikke noget man skal analysere som et historisk dokument, som man kan kritisere.</a:t>
            </a:r>
          </a:p>
          <a:p>
            <a:pPr lvl="0"/>
            <a:r>
              <a:rPr lang="da-DK" dirty="0"/>
              <a:t>Man skal gøre noget for at blive frelst (</a:t>
            </a:r>
            <a:r>
              <a:rPr lang="da-DK" b="1" u="sng" dirty="0"/>
              <a:t>investeringskristendom</a:t>
            </a:r>
            <a:r>
              <a:rPr lang="da-DK" dirty="0"/>
              <a:t>). (pessimistisk kristendom)</a:t>
            </a:r>
          </a:p>
          <a:p>
            <a:pPr lvl="0"/>
            <a:r>
              <a:rPr lang="da-DK" dirty="0"/>
              <a:t>Undere skal forstås som de er fortalt.</a:t>
            </a:r>
          </a:p>
          <a:p>
            <a:pPr lvl="0"/>
            <a:r>
              <a:rPr lang="da-DK" dirty="0"/>
              <a:t>Flere maksimalister i denne form for kristendom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684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Modernisme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Modernisme: Moderat modernisme og Radikal modernisme</a:t>
            </a:r>
          </a:p>
          <a:p>
            <a:pPr lvl="0"/>
            <a:r>
              <a:rPr lang="da-DK" dirty="0"/>
              <a:t>Moderat modernisme – den mest mainstream form for kristendom. Den gængse protestantiske kristendom hører til denne kategori.</a:t>
            </a:r>
          </a:p>
          <a:p>
            <a:pPr lvl="1"/>
            <a:r>
              <a:rPr lang="da-DK" dirty="0"/>
              <a:t>Grundtvigianisme: ca. 1825, men først færdigudviklet koncept omkring 1850-60.</a:t>
            </a:r>
          </a:p>
          <a:p>
            <a:pPr lvl="2"/>
            <a:r>
              <a:rPr lang="da-DK" dirty="0"/>
              <a:t>Bibelen er døde ord – det er i gudstjenesten den levende gud findes </a:t>
            </a:r>
          </a:p>
          <a:p>
            <a:pPr lvl="1"/>
            <a:r>
              <a:rPr lang="da-DK" dirty="0"/>
              <a:t>Noget er  guds skabt men andet er menneskeskabt i tråd med tiden. </a:t>
            </a:r>
            <a:r>
              <a:rPr lang="da-DK" u="sng" dirty="0"/>
              <a:t>Det er ikke det bibelske verdensbillede man skal overtage, men i stedet Jesus og hans kærlighedsbudskab.</a:t>
            </a:r>
            <a:endParaRPr lang="da-DK" dirty="0"/>
          </a:p>
          <a:p>
            <a:pPr lvl="1"/>
            <a:r>
              <a:rPr lang="da-DK" dirty="0"/>
              <a:t>Alle er frelst (</a:t>
            </a:r>
            <a:r>
              <a:rPr lang="da-DK" b="1" u="sng" dirty="0"/>
              <a:t>provokationskristendom</a:t>
            </a:r>
            <a:r>
              <a:rPr lang="da-DK" dirty="0"/>
              <a:t>)</a:t>
            </a:r>
          </a:p>
          <a:p>
            <a:pPr lvl="1"/>
            <a:r>
              <a:rPr lang="da-DK" dirty="0"/>
              <a:t>Det jordiske liv er vigtigt og godt – optimistisk kristendom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788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Modernisme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da-DK" dirty="0"/>
              <a:t>Radikal modernisme: En form for ateistisk kristendom, hvor man mere har kristendommen som en humanistisk livsfilosofi. Denne type kristne kommer i kirke til højtider og ved overgangsritualer: Dåb, konfirmation, bryllup og begravelse.</a:t>
            </a:r>
          </a:p>
          <a:p>
            <a:pPr lvl="1"/>
            <a:r>
              <a:rPr lang="da-DK" dirty="0"/>
              <a:t>Intet af det der står i bibelen stammer fra en transcendent magt. Man kan dog stadig godt se kvalitet i flere af de kristne værdier.</a:t>
            </a:r>
          </a:p>
          <a:p>
            <a:r>
              <a:rPr lang="da-DK" dirty="0"/>
              <a:t>Tidehverv</a:t>
            </a:r>
          </a:p>
          <a:p>
            <a:pPr lvl="1"/>
            <a:r>
              <a:rPr lang="da-DK" dirty="0"/>
              <a:t>Anser det det dennesidige liv som det altafgørende.</a:t>
            </a:r>
          </a:p>
          <a:p>
            <a:pPr lvl="2"/>
            <a:r>
              <a:rPr lang="da-DK" dirty="0"/>
              <a:t>Det at være menneske mellem fødsel og død</a:t>
            </a:r>
          </a:p>
          <a:p>
            <a:pPr lvl="1"/>
            <a:r>
              <a:rPr lang="da-DK" dirty="0"/>
              <a:t>Mennesket er syndigt og ude at stand til at frelse sig selv</a:t>
            </a:r>
          </a:p>
          <a:p>
            <a:pPr lvl="1"/>
            <a:r>
              <a:rPr lang="da-DK" dirty="0"/>
              <a:t>Hvis dommedag kommer, så er det ikke noget vi kan gøre noget ved alligevel, så derfor skal man fokusere på det liv vi har nu.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686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Lignelsen</a:t>
            </a:r>
            <a:r>
              <a:rPr lang="en-US" dirty="0"/>
              <a:t> </a:t>
            </a:r>
            <a:r>
              <a:rPr lang="en-US" dirty="0" err="1"/>
              <a:t>om</a:t>
            </a:r>
            <a:r>
              <a:rPr lang="en-US" dirty="0"/>
              <a:t> </a:t>
            </a:r>
            <a:r>
              <a:rPr lang="en-US" dirty="0" err="1"/>
              <a:t>arbejderne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vingården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Skim teksten</a:t>
            </a:r>
          </a:p>
          <a:p>
            <a:r>
              <a:rPr lang="da-DK" dirty="0" err="1"/>
              <a:t>Walk</a:t>
            </a:r>
            <a:r>
              <a:rPr lang="da-DK" dirty="0"/>
              <a:t> and talk om hvad lignelsen handler om (fem minutter)</a:t>
            </a:r>
          </a:p>
          <a:p>
            <a:pPr lvl="1"/>
            <a:r>
              <a:rPr lang="da-DK" dirty="0"/>
              <a:t>Husk på hvad en lignelse er</a:t>
            </a:r>
          </a:p>
          <a:p>
            <a:r>
              <a:rPr lang="da-DK" dirty="0"/>
              <a:t>Vi samler op på klassen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625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Lignelsen</a:t>
            </a:r>
            <a:r>
              <a:rPr lang="en-US" dirty="0"/>
              <a:t> </a:t>
            </a:r>
            <a:r>
              <a:rPr lang="en-US" dirty="0" err="1"/>
              <a:t>om</a:t>
            </a:r>
            <a:r>
              <a:rPr lang="en-US" dirty="0"/>
              <a:t> </a:t>
            </a:r>
            <a:r>
              <a:rPr lang="en-US" dirty="0" err="1"/>
              <a:t>arbejderne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vingården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/>
              <a:t>Redegør for de </a:t>
            </a:r>
            <a:r>
              <a:rPr lang="da-DK" dirty="0"/>
              <a:t>to tekster (19 og 20) i grupper af 3-4</a:t>
            </a:r>
            <a:r>
              <a:rPr lang="da-DK" dirty="0">
                <a:sym typeface="Wingdings"/>
              </a:rPr>
              <a:t>. I</a:t>
            </a:r>
            <a:r>
              <a:rPr lang="da-DK" i="1" dirty="0">
                <a:sym typeface="Wingdings"/>
              </a:rPr>
              <a:t> skal minimum </a:t>
            </a:r>
            <a:r>
              <a:rPr lang="da-DK" dirty="0">
                <a:sym typeface="Wingdings"/>
              </a:rPr>
              <a:t>kunne svare på:</a:t>
            </a:r>
          </a:p>
          <a:p>
            <a:pPr lvl="1"/>
            <a:r>
              <a:rPr lang="da-DK" dirty="0">
                <a:sym typeface="Wingdings"/>
              </a:rPr>
              <a:t>Hvilken hovedretning tilhører tekstens forfatter</a:t>
            </a:r>
          </a:p>
          <a:p>
            <a:pPr lvl="1"/>
            <a:r>
              <a:rPr lang="da-DK" dirty="0">
                <a:sym typeface="Wingdings"/>
              </a:rPr>
              <a:t>Hvordan tolker han lignelsen</a:t>
            </a:r>
            <a:endParaRPr lang="da-DK" dirty="0"/>
          </a:p>
          <a:p>
            <a:r>
              <a:rPr lang="da-DK" dirty="0"/>
              <a:t>Diskuter hvilken af de to udlægninger af lignelsen I finder mest rigtig.</a:t>
            </a:r>
          </a:p>
          <a:p>
            <a:pPr lvl="1"/>
            <a:r>
              <a:rPr lang="da-DK" dirty="0"/>
              <a:t>Altså – hvilket syn på frelsen har I selv (uanset om I er kristne eller ej)</a:t>
            </a:r>
          </a:p>
        </p:txBody>
      </p:sp>
    </p:spTree>
    <p:extLst>
      <p:ext uri="{BB962C8B-B14F-4D97-AF65-F5344CB8AC3E}">
        <p14:creationId xmlns:p14="http://schemas.microsoft.com/office/powerpoint/2010/main" val="36719018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5779</TotalTime>
  <Words>449</Words>
  <Application>Microsoft Office PowerPoint</Application>
  <PresentationFormat>Skærmshow (4:3)</PresentationFormat>
  <Paragraphs>42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Cambria</vt:lpstr>
      <vt:lpstr>Adjacency</vt:lpstr>
      <vt:lpstr>Kristne retninger</vt:lpstr>
      <vt:lpstr>Kristne retninger</vt:lpstr>
      <vt:lpstr>Fundamentalisme</vt:lpstr>
      <vt:lpstr>Modernisme</vt:lpstr>
      <vt:lpstr>Modernisme</vt:lpstr>
      <vt:lpstr>Lignelsen om arbejderne i vingården</vt:lpstr>
      <vt:lpstr>Lignelsen om arbejderne i vingården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Kristne retninger</dc:title>
  <dc:creator>mggym</dc:creator>
  <cp:lastModifiedBy>Niels Erik Jensen (NJ | MG)</cp:lastModifiedBy>
  <cp:revision>14</cp:revision>
  <dcterms:created xsi:type="dcterms:W3CDTF">2015-10-01T08:33:05Z</dcterms:created>
  <dcterms:modified xsi:type="dcterms:W3CDTF">2019-09-25T11:36:24Z</dcterms:modified>
</cp:coreProperties>
</file>