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3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Politisk buddhisme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7246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Politisk buddhisme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Den polemiske side af buddhismen</a:t>
            </a:r>
          </a:p>
          <a:p>
            <a:r>
              <a:rPr lang="da-DK" dirty="0"/>
              <a:t>Den politiske buddhisme tog sin start i 1963, hvor den Vietnamesiske munk </a:t>
            </a:r>
            <a:r>
              <a:rPr lang="da-DK" dirty="0" err="1"/>
              <a:t>Thich</a:t>
            </a:r>
            <a:r>
              <a:rPr lang="da-DK" dirty="0"/>
              <a:t> Quang Duc satte ild til sig selv på åben gade i </a:t>
            </a:r>
            <a:r>
              <a:rPr lang="da-DK" dirty="0" err="1"/>
              <a:t>Saigon</a:t>
            </a:r>
            <a:r>
              <a:rPr lang="da-DK" dirty="0"/>
              <a:t> pga. de forfølgelser, der var af buddhismen i Vietnam.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" y="2880738"/>
            <a:ext cx="6502400" cy="422910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108" y="2880738"/>
            <a:ext cx="5619892" cy="421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63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Politisk buddhisme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Andre tilfælde:</a:t>
            </a:r>
          </a:p>
          <a:p>
            <a:r>
              <a:rPr lang="da-DK" dirty="0"/>
              <a:t>Munkesoldater under Anden Verdenskrig (tidligere end </a:t>
            </a:r>
            <a:r>
              <a:rPr lang="da-DK" dirty="0" err="1"/>
              <a:t>Thich</a:t>
            </a:r>
            <a:r>
              <a:rPr lang="da-DK" dirty="0"/>
              <a:t> Quang Duc, men ikke så kendt et tilfælde)</a:t>
            </a:r>
          </a:p>
          <a:p>
            <a:r>
              <a:rPr lang="da-DK" dirty="0"/>
              <a:t>Buddha-gate, hvor buddhister boykottede en virksomhed, der solgte tæpper med et billede af Buddha på – for man træder ikke på Buddha</a:t>
            </a:r>
          </a:p>
          <a:p>
            <a:pPr lvl="1"/>
            <a:r>
              <a:rPr lang="da-DK" dirty="0"/>
              <a:t>Ikke ulig sagen fra Kvickly i 2003, hvor der var lavet sandaler med billede af Jesus. Der var protester fra flere steder og flere biskopper udtalte sig kraftigt om at Kvickly havde handlet dumt og uansvarligt.</a:t>
            </a:r>
          </a:p>
          <a:p>
            <a:pPr lvl="1"/>
            <a:r>
              <a:rPr lang="da-DK" dirty="0"/>
              <a:t>Et par år senere kommer den berømmede Muhammedkrise, hvor det er muslimerne.</a:t>
            </a:r>
          </a:p>
          <a:p>
            <a:r>
              <a:rPr lang="da-DK" dirty="0"/>
              <a:t>Burma (Myanmar): Buddhistiske munke der vender tiggerskålen på hovedet for for regeringens soldater.</a:t>
            </a:r>
          </a:p>
          <a:p>
            <a:r>
              <a:rPr lang="da-DK" dirty="0"/>
              <a:t>Tibet: Dalai Lama flygter fra Kinas regering</a:t>
            </a:r>
          </a:p>
          <a:p>
            <a:r>
              <a:rPr lang="da-DK" dirty="0"/>
              <a:t>Sri Lanka: Spændinger mellem buddhister, hinduer og muslimer</a:t>
            </a:r>
          </a:p>
        </p:txBody>
      </p:sp>
    </p:spTree>
    <p:extLst>
      <p:ext uri="{BB962C8B-B14F-4D97-AF65-F5344CB8AC3E}">
        <p14:creationId xmlns:p14="http://schemas.microsoft.com/office/powerpoint/2010/main" val="701456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Dalai lamas genfødsel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kommunistiske Kina overtog magten i Tibet i 1950’erne</a:t>
            </a:r>
          </a:p>
          <a:p>
            <a:r>
              <a:rPr lang="da-DK" dirty="0"/>
              <a:t>Undertrykkelse af borgerne i Tibet --&gt; dermed også af buddhismen</a:t>
            </a:r>
          </a:p>
          <a:p>
            <a:r>
              <a:rPr lang="da-DK" dirty="0"/>
              <a:t>Stigende kamphandlinger </a:t>
            </a:r>
            <a:r>
              <a:rPr lang="da-DK" dirty="0">
                <a:sym typeface="Wingdings"/>
              </a:rPr>
              <a:t> mislykket opstand i 1959  Den 14 Dalai lama flygter til Indien hvorfra han bliver leder af den tibetanske eksilregering.</a:t>
            </a:r>
          </a:p>
          <a:p>
            <a:r>
              <a:rPr lang="da-DK" dirty="0">
                <a:sym typeface="Wingdings"/>
              </a:rPr>
              <a:t>Kulturrevolutionen i 1966 medførte af næsten alle klostre og templer blev ødelagt</a:t>
            </a:r>
          </a:p>
          <a:p>
            <a:r>
              <a:rPr lang="da-DK" dirty="0"/>
              <a:t>Slutningen af 1900-tallet og frem: Trykket er lettet fra den kinesiske side og klostre er spiret frem, men der er stadig protester da der er en politisk styring af klostrene</a:t>
            </a:r>
          </a:p>
          <a:p>
            <a:r>
              <a:rPr lang="da-DK" dirty="0"/>
              <a:t>2011: Flere munke og nonner brændte sig selv i protest.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06767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Dalai lamas genfødsel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Panchen</a:t>
            </a:r>
            <a:r>
              <a:rPr lang="da-DK" dirty="0"/>
              <a:t> lama (næstkommanderende i den tibetanske buddhisme) valgt af den kinesiske regering (bortføres og en anden udpeges).</a:t>
            </a:r>
          </a:p>
          <a:p>
            <a:r>
              <a:rPr lang="da-DK" dirty="0"/>
              <a:t>Dalai lama frygter det samme vil ske med hans genfødsel.</a:t>
            </a:r>
          </a:p>
          <a:p>
            <a:r>
              <a:rPr lang="da-DK" dirty="0"/>
              <a:t>Vil derfor ikke lade sig genføde på jorden, men vil i stedet udpege sin arvtager (ikke tradition). </a:t>
            </a:r>
          </a:p>
          <a:p>
            <a:r>
              <a:rPr lang="da-DK" dirty="0"/>
              <a:t>Den kinesiske regering insisterer på, at han lader sig genføde </a:t>
            </a:r>
            <a:r>
              <a:rPr lang="da-DK" dirty="0">
                <a:sym typeface="Wingdings"/>
              </a:rPr>
              <a:t></a:t>
            </a:r>
            <a:endParaRPr lang="da-DK" dirty="0"/>
          </a:p>
          <a:p>
            <a:r>
              <a:rPr lang="da-DK" dirty="0"/>
              <a:t>Det religiøse er ufrivilligt blevet politisk</a:t>
            </a:r>
          </a:p>
          <a:p>
            <a:r>
              <a:rPr lang="da-DK" dirty="0"/>
              <a:t>Sagen er endnu ikke afsluttet</a:t>
            </a:r>
          </a:p>
        </p:txBody>
      </p:sp>
    </p:spTree>
    <p:extLst>
      <p:ext uri="{BB962C8B-B14F-4D97-AF65-F5344CB8AC3E}">
        <p14:creationId xmlns:p14="http://schemas.microsoft.com/office/powerpoint/2010/main" val="2022433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Undersøg uroligheder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I skal i grupper finde information om følgende uroligheder forbundet med buddhisme:</a:t>
            </a:r>
          </a:p>
          <a:p>
            <a:r>
              <a:rPr lang="da-DK" dirty="0"/>
              <a:t>Hvad er Ole Nydahls kritik af islam og hvad er kritikken af Ole Nydahl?</a:t>
            </a:r>
          </a:p>
          <a:p>
            <a:r>
              <a:rPr lang="da-DK" dirty="0"/>
              <a:t>Undersøg sagen om Dalai Lamas genfødsel eller mangel på samme</a:t>
            </a:r>
          </a:p>
          <a:p>
            <a:r>
              <a:rPr lang="da-DK" dirty="0"/>
              <a:t>Undersøg hvad munken </a:t>
            </a:r>
            <a:r>
              <a:rPr lang="da-DK" dirty="0" err="1"/>
              <a:t>Ashin</a:t>
            </a:r>
            <a:r>
              <a:rPr lang="da-DK" dirty="0"/>
              <a:t> </a:t>
            </a:r>
            <a:r>
              <a:rPr lang="da-DK" dirty="0" err="1"/>
              <a:t>Wirathu</a:t>
            </a:r>
            <a:r>
              <a:rPr lang="da-DK" dirty="0"/>
              <a:t>, der leder gruppen ”969” vil med buddhisme og islam</a:t>
            </a:r>
          </a:p>
          <a:p>
            <a:r>
              <a:rPr lang="da-DK" dirty="0"/>
              <a:t>”969”</a:t>
            </a:r>
          </a:p>
        </p:txBody>
      </p:sp>
    </p:spTree>
    <p:extLst>
      <p:ext uri="{BB962C8B-B14F-4D97-AF65-F5344CB8AC3E}">
        <p14:creationId xmlns:p14="http://schemas.microsoft.com/office/powerpoint/2010/main" val="196408107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</Template>
  <TotalTime>1293</TotalTime>
  <Words>421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Calibri</vt:lpstr>
      <vt:lpstr>Calibri Light</vt:lpstr>
      <vt:lpstr>Wingdings</vt:lpstr>
      <vt:lpstr>Retro</vt:lpstr>
      <vt:lpstr>Politisk buddhisme</vt:lpstr>
      <vt:lpstr>Politisk buddhisme</vt:lpstr>
      <vt:lpstr>Politisk buddhisme</vt:lpstr>
      <vt:lpstr>Dalai lamas genfødsel</vt:lpstr>
      <vt:lpstr>Dalai lamas genfødsel</vt:lpstr>
      <vt:lpstr>Undersøg uroligheder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Politisk buddhisme</dc:title>
  <dc:creator>Niels Erik Jensen (NJ | MG)</dc:creator>
  <cp:lastModifiedBy>Niels Erik Jensen (NJ | MG)</cp:lastModifiedBy>
  <cp:revision>27</cp:revision>
  <dcterms:created xsi:type="dcterms:W3CDTF">2016-04-29T07:55:39Z</dcterms:created>
  <dcterms:modified xsi:type="dcterms:W3CDTF">2025-03-28T07:03:13Z</dcterms:modified>
</cp:coreProperties>
</file>