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61" r:id="rId4"/>
    <p:sldId id="257" r:id="rId5"/>
    <p:sldId id="263" r:id="rId6"/>
    <p:sldId id="258" r:id="rId7"/>
    <p:sldId id="259" r:id="rId8"/>
    <p:sldId id="293" r:id="rId9"/>
    <p:sldId id="267" r:id="rId10"/>
    <p:sldId id="268" r:id="rId11"/>
    <p:sldId id="264" r:id="rId12"/>
    <p:sldId id="269" r:id="rId13"/>
    <p:sldId id="271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0C357B-C53F-457E-875A-1553606FFCF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94FD40B-8227-46D5-8DB5-B2C5CCA6F6E4}">
      <dgm:prSet/>
      <dgm:spPr/>
      <dgm:t>
        <a:bodyPr/>
        <a:lstStyle/>
        <a:p>
          <a:r>
            <a:rPr lang="da-DK" b="1"/>
            <a:t>Vender hjem fra Tyskland i 1802</a:t>
          </a:r>
          <a:endParaRPr lang="en-US"/>
        </a:p>
      </dgm:t>
    </dgm:pt>
    <dgm:pt modelId="{4C3B98C9-45AF-40A6-A5FE-37C25D48F702}" type="parTrans" cxnId="{290366F3-ABB4-43E3-8563-EE73135AA0F6}">
      <dgm:prSet/>
      <dgm:spPr/>
      <dgm:t>
        <a:bodyPr/>
        <a:lstStyle/>
        <a:p>
          <a:endParaRPr lang="en-US"/>
        </a:p>
      </dgm:t>
    </dgm:pt>
    <dgm:pt modelId="{AB9E787D-8996-4DBE-9A54-A58278AE99C5}" type="sibTrans" cxnId="{290366F3-ABB4-43E3-8563-EE73135AA0F6}">
      <dgm:prSet/>
      <dgm:spPr/>
      <dgm:t>
        <a:bodyPr/>
        <a:lstStyle/>
        <a:p>
          <a:endParaRPr lang="en-US"/>
        </a:p>
      </dgm:t>
    </dgm:pt>
    <dgm:pt modelId="{66EFCCE4-C774-4AC7-9CB1-3D373107D244}">
      <dgm:prSet/>
      <dgm:spPr/>
      <dgm:t>
        <a:bodyPr/>
        <a:lstStyle/>
        <a:p>
          <a:r>
            <a:rPr lang="da-DK" b="1"/>
            <a:t>Dansk-norsk doktor i mineralogi og filosof</a:t>
          </a:r>
          <a:endParaRPr lang="en-US"/>
        </a:p>
      </dgm:t>
    </dgm:pt>
    <dgm:pt modelId="{3D30E178-A6A9-4F63-86FA-9E1CE7977B08}" type="parTrans" cxnId="{5D6059C1-3E79-4445-B3B6-F19774D33120}">
      <dgm:prSet/>
      <dgm:spPr/>
      <dgm:t>
        <a:bodyPr/>
        <a:lstStyle/>
        <a:p>
          <a:endParaRPr lang="en-US"/>
        </a:p>
      </dgm:t>
    </dgm:pt>
    <dgm:pt modelId="{4F0EEA25-6226-46D2-9AB8-CECD0E9F3E14}" type="sibTrans" cxnId="{5D6059C1-3E79-4445-B3B6-F19774D33120}">
      <dgm:prSet/>
      <dgm:spPr/>
      <dgm:t>
        <a:bodyPr/>
        <a:lstStyle/>
        <a:p>
          <a:endParaRPr lang="en-US"/>
        </a:p>
      </dgm:t>
    </dgm:pt>
    <dgm:pt modelId="{4FBF923B-8819-4229-A300-ECC948FCA728}">
      <dgm:prSet/>
      <dgm:spPr/>
      <dgm:t>
        <a:bodyPr/>
        <a:lstStyle/>
        <a:p>
          <a:r>
            <a:rPr lang="da-DK" b="1"/>
            <a:t>Forelæser på Københavns Universitet </a:t>
          </a:r>
          <a:endParaRPr lang="en-US"/>
        </a:p>
      </dgm:t>
    </dgm:pt>
    <dgm:pt modelId="{B4297AD6-6EBF-4D9C-B8D8-23A06A2A16DE}" type="parTrans" cxnId="{98FB1AB3-3D4F-4D5C-BE0E-6A31DD412B9C}">
      <dgm:prSet/>
      <dgm:spPr/>
      <dgm:t>
        <a:bodyPr/>
        <a:lstStyle/>
        <a:p>
          <a:endParaRPr lang="en-US"/>
        </a:p>
      </dgm:t>
    </dgm:pt>
    <dgm:pt modelId="{17B328B8-135D-4C72-9542-68E1548EDFF0}" type="sibTrans" cxnId="{98FB1AB3-3D4F-4D5C-BE0E-6A31DD412B9C}">
      <dgm:prSet/>
      <dgm:spPr/>
      <dgm:t>
        <a:bodyPr/>
        <a:lstStyle/>
        <a:p>
          <a:endParaRPr lang="en-US"/>
        </a:p>
      </dgm:t>
    </dgm:pt>
    <dgm:pt modelId="{65F8D1A6-D518-423D-9FB4-59CF1218AE63}" type="pres">
      <dgm:prSet presAssocID="{A50C357B-C53F-457E-875A-1553606FFCFE}" presName="vert0" presStyleCnt="0">
        <dgm:presLayoutVars>
          <dgm:dir/>
          <dgm:animOne val="branch"/>
          <dgm:animLvl val="lvl"/>
        </dgm:presLayoutVars>
      </dgm:prSet>
      <dgm:spPr/>
    </dgm:pt>
    <dgm:pt modelId="{F60152A3-B727-4BFC-AB6C-7200F5788A3A}" type="pres">
      <dgm:prSet presAssocID="{D94FD40B-8227-46D5-8DB5-B2C5CCA6F6E4}" presName="thickLine" presStyleLbl="alignNode1" presStyleIdx="0" presStyleCnt="3"/>
      <dgm:spPr/>
    </dgm:pt>
    <dgm:pt modelId="{7DAFD6AF-7BFD-4BA2-96DD-F75128E895F1}" type="pres">
      <dgm:prSet presAssocID="{D94FD40B-8227-46D5-8DB5-B2C5CCA6F6E4}" presName="horz1" presStyleCnt="0"/>
      <dgm:spPr/>
    </dgm:pt>
    <dgm:pt modelId="{3B92581A-5B2F-499E-8823-8C6E1F7181C8}" type="pres">
      <dgm:prSet presAssocID="{D94FD40B-8227-46D5-8DB5-B2C5CCA6F6E4}" presName="tx1" presStyleLbl="revTx" presStyleIdx="0" presStyleCnt="3"/>
      <dgm:spPr/>
    </dgm:pt>
    <dgm:pt modelId="{D518F68B-0B73-4D59-8D3F-7286297401D9}" type="pres">
      <dgm:prSet presAssocID="{D94FD40B-8227-46D5-8DB5-B2C5CCA6F6E4}" presName="vert1" presStyleCnt="0"/>
      <dgm:spPr/>
    </dgm:pt>
    <dgm:pt modelId="{E78BB1E8-07A1-46AA-9FA6-0A1E009C9D30}" type="pres">
      <dgm:prSet presAssocID="{66EFCCE4-C774-4AC7-9CB1-3D373107D244}" presName="thickLine" presStyleLbl="alignNode1" presStyleIdx="1" presStyleCnt="3"/>
      <dgm:spPr/>
    </dgm:pt>
    <dgm:pt modelId="{3987AA39-93A6-4327-96D8-AF14629A1C0D}" type="pres">
      <dgm:prSet presAssocID="{66EFCCE4-C774-4AC7-9CB1-3D373107D244}" presName="horz1" presStyleCnt="0"/>
      <dgm:spPr/>
    </dgm:pt>
    <dgm:pt modelId="{2A481E1C-05B0-4714-81CC-BAE92AA7DFA7}" type="pres">
      <dgm:prSet presAssocID="{66EFCCE4-C774-4AC7-9CB1-3D373107D244}" presName="tx1" presStyleLbl="revTx" presStyleIdx="1" presStyleCnt="3"/>
      <dgm:spPr/>
    </dgm:pt>
    <dgm:pt modelId="{17B87890-E239-414D-BA03-1A5F54AFB9EB}" type="pres">
      <dgm:prSet presAssocID="{66EFCCE4-C774-4AC7-9CB1-3D373107D244}" presName="vert1" presStyleCnt="0"/>
      <dgm:spPr/>
    </dgm:pt>
    <dgm:pt modelId="{3B51E508-04EA-479C-8304-1CDF16FBBA0B}" type="pres">
      <dgm:prSet presAssocID="{4FBF923B-8819-4229-A300-ECC948FCA728}" presName="thickLine" presStyleLbl="alignNode1" presStyleIdx="2" presStyleCnt="3"/>
      <dgm:spPr/>
    </dgm:pt>
    <dgm:pt modelId="{AFE41D28-5B9D-4AFA-970B-92A95C3178D2}" type="pres">
      <dgm:prSet presAssocID="{4FBF923B-8819-4229-A300-ECC948FCA728}" presName="horz1" presStyleCnt="0"/>
      <dgm:spPr/>
    </dgm:pt>
    <dgm:pt modelId="{06334AF0-3B78-498F-A125-BD8AFDFA3E13}" type="pres">
      <dgm:prSet presAssocID="{4FBF923B-8819-4229-A300-ECC948FCA728}" presName="tx1" presStyleLbl="revTx" presStyleIdx="2" presStyleCnt="3"/>
      <dgm:spPr/>
    </dgm:pt>
    <dgm:pt modelId="{814D11E5-3DD4-481B-8639-71E94FDA756D}" type="pres">
      <dgm:prSet presAssocID="{4FBF923B-8819-4229-A300-ECC948FCA728}" presName="vert1" presStyleCnt="0"/>
      <dgm:spPr/>
    </dgm:pt>
  </dgm:ptLst>
  <dgm:cxnLst>
    <dgm:cxn modelId="{7133FD66-67AC-4850-AD41-5630E489D0F5}" type="presOf" srcId="{D94FD40B-8227-46D5-8DB5-B2C5CCA6F6E4}" destId="{3B92581A-5B2F-499E-8823-8C6E1F7181C8}" srcOrd="0" destOrd="0" presId="urn:microsoft.com/office/officeart/2008/layout/LinedList"/>
    <dgm:cxn modelId="{9FBF5F4C-DB4B-4D2B-A21D-66C6B17ED318}" type="presOf" srcId="{4FBF923B-8819-4229-A300-ECC948FCA728}" destId="{06334AF0-3B78-498F-A125-BD8AFDFA3E13}" srcOrd="0" destOrd="0" presId="urn:microsoft.com/office/officeart/2008/layout/LinedList"/>
    <dgm:cxn modelId="{9EAF7195-2375-4C0E-87CC-034FEB257CC3}" type="presOf" srcId="{A50C357B-C53F-457E-875A-1553606FFCFE}" destId="{65F8D1A6-D518-423D-9FB4-59CF1218AE63}" srcOrd="0" destOrd="0" presId="urn:microsoft.com/office/officeart/2008/layout/LinedList"/>
    <dgm:cxn modelId="{98FB1AB3-3D4F-4D5C-BE0E-6A31DD412B9C}" srcId="{A50C357B-C53F-457E-875A-1553606FFCFE}" destId="{4FBF923B-8819-4229-A300-ECC948FCA728}" srcOrd="2" destOrd="0" parTransId="{B4297AD6-6EBF-4D9C-B8D8-23A06A2A16DE}" sibTransId="{17B328B8-135D-4C72-9542-68E1548EDFF0}"/>
    <dgm:cxn modelId="{5D6059C1-3E79-4445-B3B6-F19774D33120}" srcId="{A50C357B-C53F-457E-875A-1553606FFCFE}" destId="{66EFCCE4-C774-4AC7-9CB1-3D373107D244}" srcOrd="1" destOrd="0" parTransId="{3D30E178-A6A9-4F63-86FA-9E1CE7977B08}" sibTransId="{4F0EEA25-6226-46D2-9AB8-CECD0E9F3E14}"/>
    <dgm:cxn modelId="{404089DB-23A8-470F-891D-87AA46FD5E1E}" type="presOf" srcId="{66EFCCE4-C774-4AC7-9CB1-3D373107D244}" destId="{2A481E1C-05B0-4714-81CC-BAE92AA7DFA7}" srcOrd="0" destOrd="0" presId="urn:microsoft.com/office/officeart/2008/layout/LinedList"/>
    <dgm:cxn modelId="{290366F3-ABB4-43E3-8563-EE73135AA0F6}" srcId="{A50C357B-C53F-457E-875A-1553606FFCFE}" destId="{D94FD40B-8227-46D5-8DB5-B2C5CCA6F6E4}" srcOrd="0" destOrd="0" parTransId="{4C3B98C9-45AF-40A6-A5FE-37C25D48F702}" sibTransId="{AB9E787D-8996-4DBE-9A54-A58278AE99C5}"/>
    <dgm:cxn modelId="{A6263FAC-76BF-4EED-8331-571FE7FF4418}" type="presParOf" srcId="{65F8D1A6-D518-423D-9FB4-59CF1218AE63}" destId="{F60152A3-B727-4BFC-AB6C-7200F5788A3A}" srcOrd="0" destOrd="0" presId="urn:microsoft.com/office/officeart/2008/layout/LinedList"/>
    <dgm:cxn modelId="{AED4E16E-DEDD-4421-B0BF-2957C36DB15C}" type="presParOf" srcId="{65F8D1A6-D518-423D-9FB4-59CF1218AE63}" destId="{7DAFD6AF-7BFD-4BA2-96DD-F75128E895F1}" srcOrd="1" destOrd="0" presId="urn:microsoft.com/office/officeart/2008/layout/LinedList"/>
    <dgm:cxn modelId="{2A184385-A46B-4044-8678-17538718ED75}" type="presParOf" srcId="{7DAFD6AF-7BFD-4BA2-96DD-F75128E895F1}" destId="{3B92581A-5B2F-499E-8823-8C6E1F7181C8}" srcOrd="0" destOrd="0" presId="urn:microsoft.com/office/officeart/2008/layout/LinedList"/>
    <dgm:cxn modelId="{4B7C355C-2BAD-4705-8AD8-3C81047CF243}" type="presParOf" srcId="{7DAFD6AF-7BFD-4BA2-96DD-F75128E895F1}" destId="{D518F68B-0B73-4D59-8D3F-7286297401D9}" srcOrd="1" destOrd="0" presId="urn:microsoft.com/office/officeart/2008/layout/LinedList"/>
    <dgm:cxn modelId="{F9DF0065-5A98-45E6-B2EF-E274CCA8BF95}" type="presParOf" srcId="{65F8D1A6-D518-423D-9FB4-59CF1218AE63}" destId="{E78BB1E8-07A1-46AA-9FA6-0A1E009C9D30}" srcOrd="2" destOrd="0" presId="urn:microsoft.com/office/officeart/2008/layout/LinedList"/>
    <dgm:cxn modelId="{A70760E6-B110-47FD-B9C8-9B585E750B57}" type="presParOf" srcId="{65F8D1A6-D518-423D-9FB4-59CF1218AE63}" destId="{3987AA39-93A6-4327-96D8-AF14629A1C0D}" srcOrd="3" destOrd="0" presId="urn:microsoft.com/office/officeart/2008/layout/LinedList"/>
    <dgm:cxn modelId="{62D82727-2680-48A7-BD0E-F670FF430C32}" type="presParOf" srcId="{3987AA39-93A6-4327-96D8-AF14629A1C0D}" destId="{2A481E1C-05B0-4714-81CC-BAE92AA7DFA7}" srcOrd="0" destOrd="0" presId="urn:microsoft.com/office/officeart/2008/layout/LinedList"/>
    <dgm:cxn modelId="{79A6A0E4-2BB4-4F78-A934-E112E9A82361}" type="presParOf" srcId="{3987AA39-93A6-4327-96D8-AF14629A1C0D}" destId="{17B87890-E239-414D-BA03-1A5F54AFB9EB}" srcOrd="1" destOrd="0" presId="urn:microsoft.com/office/officeart/2008/layout/LinedList"/>
    <dgm:cxn modelId="{3F474CEC-009A-4AE8-98B1-AC65519CE568}" type="presParOf" srcId="{65F8D1A6-D518-423D-9FB4-59CF1218AE63}" destId="{3B51E508-04EA-479C-8304-1CDF16FBBA0B}" srcOrd="4" destOrd="0" presId="urn:microsoft.com/office/officeart/2008/layout/LinedList"/>
    <dgm:cxn modelId="{DA9CDC94-BEFC-4951-B5BA-112452A940FF}" type="presParOf" srcId="{65F8D1A6-D518-423D-9FB4-59CF1218AE63}" destId="{AFE41D28-5B9D-4AFA-970B-92A95C3178D2}" srcOrd="5" destOrd="0" presId="urn:microsoft.com/office/officeart/2008/layout/LinedList"/>
    <dgm:cxn modelId="{D9ACA4F9-6FBA-4D37-9E5A-A74472CC241E}" type="presParOf" srcId="{AFE41D28-5B9D-4AFA-970B-92A95C3178D2}" destId="{06334AF0-3B78-498F-A125-BD8AFDFA3E13}" srcOrd="0" destOrd="0" presId="urn:microsoft.com/office/officeart/2008/layout/LinedList"/>
    <dgm:cxn modelId="{D996BDFA-C5E7-4FEF-8708-766C806DBC65}" type="presParOf" srcId="{AFE41D28-5B9D-4AFA-970B-92A95C3178D2}" destId="{814D11E5-3DD4-481B-8639-71E94FDA75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5F7D60-143F-49DB-93FA-BC9012E64E2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49FB8C7-2191-4941-A2B1-2637A756C57C}">
      <dgm:prSet/>
      <dgm:spPr/>
      <dgm:t>
        <a:bodyPr/>
        <a:lstStyle/>
        <a:p>
          <a:r>
            <a:rPr lang="da-DK"/>
            <a:t>Romantikkens ‘åndelige fædre’: Goethe og Rosseau</a:t>
          </a:r>
          <a:endParaRPr lang="en-US"/>
        </a:p>
      </dgm:t>
    </dgm:pt>
    <dgm:pt modelId="{A5F96838-53D8-4DED-A91A-7B4AD8F34AD4}" type="parTrans" cxnId="{E36D628C-C150-40B0-BA5F-8F1315CAD103}">
      <dgm:prSet/>
      <dgm:spPr/>
      <dgm:t>
        <a:bodyPr/>
        <a:lstStyle/>
        <a:p>
          <a:endParaRPr lang="en-US"/>
        </a:p>
      </dgm:t>
    </dgm:pt>
    <dgm:pt modelId="{D2B75416-D031-4DB9-8F80-4F07CB2332C3}" type="sibTrans" cxnId="{E36D628C-C150-40B0-BA5F-8F1315CAD103}">
      <dgm:prSet/>
      <dgm:spPr/>
      <dgm:t>
        <a:bodyPr/>
        <a:lstStyle/>
        <a:p>
          <a:endParaRPr lang="en-US"/>
        </a:p>
      </dgm:t>
    </dgm:pt>
    <dgm:pt modelId="{DF147B76-B222-45CB-8DD0-2AFC88598E03}">
      <dgm:prSet/>
      <dgm:spPr/>
      <dgm:t>
        <a:bodyPr/>
        <a:lstStyle/>
        <a:p>
          <a:r>
            <a:rPr lang="da-DK"/>
            <a:t>Weltschmerz</a:t>
          </a:r>
          <a:endParaRPr lang="en-US"/>
        </a:p>
      </dgm:t>
    </dgm:pt>
    <dgm:pt modelId="{4F715173-3733-4CF4-9E22-69BF90506EB6}" type="parTrans" cxnId="{5337EF57-274E-44BC-BAC9-B1D55BB9C4BC}">
      <dgm:prSet/>
      <dgm:spPr/>
      <dgm:t>
        <a:bodyPr/>
        <a:lstStyle/>
        <a:p>
          <a:endParaRPr lang="en-US"/>
        </a:p>
      </dgm:t>
    </dgm:pt>
    <dgm:pt modelId="{F1F75E67-4A8E-4D37-837E-25F076EA4AEC}" type="sibTrans" cxnId="{5337EF57-274E-44BC-BAC9-B1D55BB9C4BC}">
      <dgm:prSet/>
      <dgm:spPr/>
      <dgm:t>
        <a:bodyPr/>
        <a:lstStyle/>
        <a:p>
          <a:endParaRPr lang="en-US"/>
        </a:p>
      </dgm:t>
    </dgm:pt>
    <dgm:pt modelId="{918FCE8B-9241-4AAC-810B-AC336B1B9E6D}">
      <dgm:prSet/>
      <dgm:spPr/>
      <dgm:t>
        <a:bodyPr/>
        <a:lstStyle/>
        <a:p>
          <a:r>
            <a:rPr lang="da-DK"/>
            <a:t>Sturm und Drang</a:t>
          </a:r>
          <a:endParaRPr lang="en-US"/>
        </a:p>
      </dgm:t>
    </dgm:pt>
    <dgm:pt modelId="{DD1ED1A1-39B3-4238-A1E3-0F5C0DA58091}" type="parTrans" cxnId="{BA2243AD-47B0-4431-BA0E-A2945E2858BC}">
      <dgm:prSet/>
      <dgm:spPr/>
      <dgm:t>
        <a:bodyPr/>
        <a:lstStyle/>
        <a:p>
          <a:endParaRPr lang="en-US"/>
        </a:p>
      </dgm:t>
    </dgm:pt>
    <dgm:pt modelId="{B0ABB03E-20B7-4CEB-9239-59D6424A67B9}" type="sibTrans" cxnId="{BA2243AD-47B0-4431-BA0E-A2945E2858BC}">
      <dgm:prSet/>
      <dgm:spPr/>
      <dgm:t>
        <a:bodyPr/>
        <a:lstStyle/>
        <a:p>
          <a:endParaRPr lang="en-US"/>
        </a:p>
      </dgm:t>
    </dgm:pt>
    <dgm:pt modelId="{D3A625FA-8649-40AF-8FB7-AEA0A7AFD00A}">
      <dgm:prSet/>
      <dgm:spPr/>
      <dgm:t>
        <a:bodyPr/>
        <a:lstStyle/>
        <a:p>
          <a:r>
            <a:rPr lang="da-DK"/>
            <a:t>Genidyrkelse</a:t>
          </a:r>
          <a:endParaRPr lang="en-US"/>
        </a:p>
      </dgm:t>
    </dgm:pt>
    <dgm:pt modelId="{4A38CD1E-5BA5-4606-BFED-D4EA7534E8D4}" type="parTrans" cxnId="{658709CE-20F5-4043-81F5-6C51B5702CC7}">
      <dgm:prSet/>
      <dgm:spPr/>
      <dgm:t>
        <a:bodyPr/>
        <a:lstStyle/>
        <a:p>
          <a:endParaRPr lang="en-US"/>
        </a:p>
      </dgm:t>
    </dgm:pt>
    <dgm:pt modelId="{A970A80A-788E-43E6-9DBE-6538D1FA2D60}" type="sibTrans" cxnId="{658709CE-20F5-4043-81F5-6C51B5702CC7}">
      <dgm:prSet/>
      <dgm:spPr/>
      <dgm:t>
        <a:bodyPr/>
        <a:lstStyle/>
        <a:p>
          <a:endParaRPr lang="en-US"/>
        </a:p>
      </dgm:t>
    </dgm:pt>
    <dgm:pt modelId="{F074EA87-BF69-4BE3-85AA-800F4D3F7A2E}">
      <dgm:prSet/>
      <dgm:spPr/>
      <dgm:t>
        <a:bodyPr/>
        <a:lstStyle/>
        <a:p>
          <a:r>
            <a:rPr lang="da-DK"/>
            <a:t>Anelse, intuition og fantasi</a:t>
          </a:r>
          <a:endParaRPr lang="en-US"/>
        </a:p>
      </dgm:t>
    </dgm:pt>
    <dgm:pt modelId="{524ABE29-42D7-4F48-9660-B4DE4D3AD7BF}" type="parTrans" cxnId="{09D4157C-9BA8-498C-97FA-5BD6C20F3221}">
      <dgm:prSet/>
      <dgm:spPr/>
      <dgm:t>
        <a:bodyPr/>
        <a:lstStyle/>
        <a:p>
          <a:endParaRPr lang="en-US"/>
        </a:p>
      </dgm:t>
    </dgm:pt>
    <dgm:pt modelId="{2D867B03-A508-476B-9ED4-98618246DD25}" type="sibTrans" cxnId="{09D4157C-9BA8-498C-97FA-5BD6C20F3221}">
      <dgm:prSet/>
      <dgm:spPr/>
      <dgm:t>
        <a:bodyPr/>
        <a:lstStyle/>
        <a:p>
          <a:endParaRPr lang="en-US"/>
        </a:p>
      </dgm:t>
    </dgm:pt>
    <dgm:pt modelId="{F67E5A93-D665-404A-B01A-AC87044D317D}" type="pres">
      <dgm:prSet presAssocID="{0D5F7D60-143F-49DB-93FA-BC9012E64E23}" presName="linear" presStyleCnt="0">
        <dgm:presLayoutVars>
          <dgm:animLvl val="lvl"/>
          <dgm:resizeHandles val="exact"/>
        </dgm:presLayoutVars>
      </dgm:prSet>
      <dgm:spPr/>
    </dgm:pt>
    <dgm:pt modelId="{000C6EE0-273E-44DE-9D8D-44BBC970CA38}" type="pres">
      <dgm:prSet presAssocID="{749FB8C7-2191-4941-A2B1-2637A756C57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3CC2EE5-2CB3-410F-AD4B-71834AD61801}" type="pres">
      <dgm:prSet presAssocID="{D2B75416-D031-4DB9-8F80-4F07CB2332C3}" presName="spacer" presStyleCnt="0"/>
      <dgm:spPr/>
    </dgm:pt>
    <dgm:pt modelId="{AE0A79FC-4BAB-41D4-81B1-C079232BF88B}" type="pres">
      <dgm:prSet presAssocID="{DF147B76-B222-45CB-8DD0-2AFC88598E0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2AB4AF6-0FDD-407B-9EDE-F2AB879EF40F}" type="pres">
      <dgm:prSet presAssocID="{F1F75E67-4A8E-4D37-837E-25F076EA4AEC}" presName="spacer" presStyleCnt="0"/>
      <dgm:spPr/>
    </dgm:pt>
    <dgm:pt modelId="{128AE54F-7B7B-4970-AC98-1E0798E67BEF}" type="pres">
      <dgm:prSet presAssocID="{918FCE8B-9241-4AAC-810B-AC336B1B9E6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7371E82-3DB9-4C15-95D2-FCC68D686424}" type="pres">
      <dgm:prSet presAssocID="{B0ABB03E-20B7-4CEB-9239-59D6424A67B9}" presName="spacer" presStyleCnt="0"/>
      <dgm:spPr/>
    </dgm:pt>
    <dgm:pt modelId="{3C2C2D2B-0D2D-4A1E-95BB-526262A99267}" type="pres">
      <dgm:prSet presAssocID="{D3A625FA-8649-40AF-8FB7-AEA0A7AFD00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BEE8B47-1600-434A-AB00-92090B498FA0}" type="pres">
      <dgm:prSet presAssocID="{A970A80A-788E-43E6-9DBE-6538D1FA2D60}" presName="spacer" presStyleCnt="0"/>
      <dgm:spPr/>
    </dgm:pt>
    <dgm:pt modelId="{DAFA23EB-BEC7-4543-89B5-61C75A05E987}" type="pres">
      <dgm:prSet presAssocID="{F074EA87-BF69-4BE3-85AA-800F4D3F7A2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DAEEA45-91E1-4EC8-9109-F87F1A29ED5D}" type="presOf" srcId="{DF147B76-B222-45CB-8DD0-2AFC88598E03}" destId="{AE0A79FC-4BAB-41D4-81B1-C079232BF88B}" srcOrd="0" destOrd="0" presId="urn:microsoft.com/office/officeart/2005/8/layout/vList2"/>
    <dgm:cxn modelId="{5337EF57-274E-44BC-BAC9-B1D55BB9C4BC}" srcId="{0D5F7D60-143F-49DB-93FA-BC9012E64E23}" destId="{DF147B76-B222-45CB-8DD0-2AFC88598E03}" srcOrd="1" destOrd="0" parTransId="{4F715173-3733-4CF4-9E22-69BF90506EB6}" sibTransId="{F1F75E67-4A8E-4D37-837E-25F076EA4AEC}"/>
    <dgm:cxn modelId="{09D4157C-9BA8-498C-97FA-5BD6C20F3221}" srcId="{0D5F7D60-143F-49DB-93FA-BC9012E64E23}" destId="{F074EA87-BF69-4BE3-85AA-800F4D3F7A2E}" srcOrd="4" destOrd="0" parTransId="{524ABE29-42D7-4F48-9660-B4DE4D3AD7BF}" sibTransId="{2D867B03-A508-476B-9ED4-98618246DD25}"/>
    <dgm:cxn modelId="{896FBA7C-76D0-4784-93AA-5E8DE57CF540}" type="presOf" srcId="{0D5F7D60-143F-49DB-93FA-BC9012E64E23}" destId="{F67E5A93-D665-404A-B01A-AC87044D317D}" srcOrd="0" destOrd="0" presId="urn:microsoft.com/office/officeart/2005/8/layout/vList2"/>
    <dgm:cxn modelId="{E36D628C-C150-40B0-BA5F-8F1315CAD103}" srcId="{0D5F7D60-143F-49DB-93FA-BC9012E64E23}" destId="{749FB8C7-2191-4941-A2B1-2637A756C57C}" srcOrd="0" destOrd="0" parTransId="{A5F96838-53D8-4DED-A91A-7B4AD8F34AD4}" sibTransId="{D2B75416-D031-4DB9-8F80-4F07CB2332C3}"/>
    <dgm:cxn modelId="{05938096-6A90-4AE2-B178-5E7A66CF10A4}" type="presOf" srcId="{749FB8C7-2191-4941-A2B1-2637A756C57C}" destId="{000C6EE0-273E-44DE-9D8D-44BBC970CA38}" srcOrd="0" destOrd="0" presId="urn:microsoft.com/office/officeart/2005/8/layout/vList2"/>
    <dgm:cxn modelId="{63C86E97-4FFA-4433-8CB5-905F2B292F13}" type="presOf" srcId="{F074EA87-BF69-4BE3-85AA-800F4D3F7A2E}" destId="{DAFA23EB-BEC7-4543-89B5-61C75A05E987}" srcOrd="0" destOrd="0" presId="urn:microsoft.com/office/officeart/2005/8/layout/vList2"/>
    <dgm:cxn modelId="{BA2243AD-47B0-4431-BA0E-A2945E2858BC}" srcId="{0D5F7D60-143F-49DB-93FA-BC9012E64E23}" destId="{918FCE8B-9241-4AAC-810B-AC336B1B9E6D}" srcOrd="2" destOrd="0" parTransId="{DD1ED1A1-39B3-4238-A1E3-0F5C0DA58091}" sibTransId="{B0ABB03E-20B7-4CEB-9239-59D6424A67B9}"/>
    <dgm:cxn modelId="{658709CE-20F5-4043-81F5-6C51B5702CC7}" srcId="{0D5F7D60-143F-49DB-93FA-BC9012E64E23}" destId="{D3A625FA-8649-40AF-8FB7-AEA0A7AFD00A}" srcOrd="3" destOrd="0" parTransId="{4A38CD1E-5BA5-4606-BFED-D4EA7534E8D4}" sibTransId="{A970A80A-788E-43E6-9DBE-6538D1FA2D60}"/>
    <dgm:cxn modelId="{615C8ED1-29F7-4734-BB5C-E3BDC258B452}" type="presOf" srcId="{D3A625FA-8649-40AF-8FB7-AEA0A7AFD00A}" destId="{3C2C2D2B-0D2D-4A1E-95BB-526262A99267}" srcOrd="0" destOrd="0" presId="urn:microsoft.com/office/officeart/2005/8/layout/vList2"/>
    <dgm:cxn modelId="{ABC9A4E9-B5E4-4AD8-815B-F00B43D5F0BB}" type="presOf" srcId="{918FCE8B-9241-4AAC-810B-AC336B1B9E6D}" destId="{128AE54F-7B7B-4970-AC98-1E0798E67BEF}" srcOrd="0" destOrd="0" presId="urn:microsoft.com/office/officeart/2005/8/layout/vList2"/>
    <dgm:cxn modelId="{187B6FD7-ACA7-4FC6-94E7-15592A07EE35}" type="presParOf" srcId="{F67E5A93-D665-404A-B01A-AC87044D317D}" destId="{000C6EE0-273E-44DE-9D8D-44BBC970CA38}" srcOrd="0" destOrd="0" presId="urn:microsoft.com/office/officeart/2005/8/layout/vList2"/>
    <dgm:cxn modelId="{9DC572F0-AD9C-4B80-9FE6-F69502BCF009}" type="presParOf" srcId="{F67E5A93-D665-404A-B01A-AC87044D317D}" destId="{43CC2EE5-2CB3-410F-AD4B-71834AD61801}" srcOrd="1" destOrd="0" presId="urn:microsoft.com/office/officeart/2005/8/layout/vList2"/>
    <dgm:cxn modelId="{1A902CD8-E4AA-45F9-B25C-F44954016A2F}" type="presParOf" srcId="{F67E5A93-D665-404A-B01A-AC87044D317D}" destId="{AE0A79FC-4BAB-41D4-81B1-C079232BF88B}" srcOrd="2" destOrd="0" presId="urn:microsoft.com/office/officeart/2005/8/layout/vList2"/>
    <dgm:cxn modelId="{FDDBDE52-0CC0-4C23-AB13-970B34C77445}" type="presParOf" srcId="{F67E5A93-D665-404A-B01A-AC87044D317D}" destId="{B2AB4AF6-0FDD-407B-9EDE-F2AB879EF40F}" srcOrd="3" destOrd="0" presId="urn:microsoft.com/office/officeart/2005/8/layout/vList2"/>
    <dgm:cxn modelId="{BEDED527-E0F1-4BFA-A2CE-16532AA7881A}" type="presParOf" srcId="{F67E5A93-D665-404A-B01A-AC87044D317D}" destId="{128AE54F-7B7B-4970-AC98-1E0798E67BEF}" srcOrd="4" destOrd="0" presId="urn:microsoft.com/office/officeart/2005/8/layout/vList2"/>
    <dgm:cxn modelId="{4DF44D76-B536-42D1-864E-24F1F127306F}" type="presParOf" srcId="{F67E5A93-D665-404A-B01A-AC87044D317D}" destId="{C7371E82-3DB9-4C15-95D2-FCC68D686424}" srcOrd="5" destOrd="0" presId="urn:microsoft.com/office/officeart/2005/8/layout/vList2"/>
    <dgm:cxn modelId="{88B00FAF-1F14-488B-94C8-68C2D7EDC6A4}" type="presParOf" srcId="{F67E5A93-D665-404A-B01A-AC87044D317D}" destId="{3C2C2D2B-0D2D-4A1E-95BB-526262A99267}" srcOrd="6" destOrd="0" presId="urn:microsoft.com/office/officeart/2005/8/layout/vList2"/>
    <dgm:cxn modelId="{2A612C27-B34A-4CA7-9E0C-2D5787B011EF}" type="presParOf" srcId="{F67E5A93-D665-404A-B01A-AC87044D317D}" destId="{9BEE8B47-1600-434A-AB00-92090B498FA0}" srcOrd="7" destOrd="0" presId="urn:microsoft.com/office/officeart/2005/8/layout/vList2"/>
    <dgm:cxn modelId="{D436BAF4-1A56-4F05-8CC3-90924E433AD5}" type="presParOf" srcId="{F67E5A93-D665-404A-B01A-AC87044D317D}" destId="{DAFA23EB-BEC7-4543-89B5-61C75A05E9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152A3-B727-4BFC-AB6C-7200F5788A3A}">
      <dsp:nvSpPr>
        <dsp:cNvPr id="0" name=""/>
        <dsp:cNvSpPr/>
      </dsp:nvSpPr>
      <dsp:spPr>
        <a:xfrm>
          <a:off x="0" y="1799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2581A-5B2F-499E-8823-8C6E1F7181C8}">
      <dsp:nvSpPr>
        <dsp:cNvPr id="0" name=""/>
        <dsp:cNvSpPr/>
      </dsp:nvSpPr>
      <dsp:spPr>
        <a:xfrm>
          <a:off x="0" y="1799"/>
          <a:ext cx="5157787" cy="122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400" b="1" kern="1200"/>
            <a:t>Vender hjem fra Tyskland i 1802</a:t>
          </a:r>
          <a:endParaRPr lang="en-US" sz="3400" kern="1200"/>
        </a:p>
      </dsp:txBody>
      <dsp:txXfrm>
        <a:off x="0" y="1799"/>
        <a:ext cx="5157787" cy="1226996"/>
      </dsp:txXfrm>
    </dsp:sp>
    <dsp:sp modelId="{E78BB1E8-07A1-46AA-9FA6-0A1E009C9D30}">
      <dsp:nvSpPr>
        <dsp:cNvPr id="0" name=""/>
        <dsp:cNvSpPr/>
      </dsp:nvSpPr>
      <dsp:spPr>
        <a:xfrm>
          <a:off x="0" y="1228795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81E1C-05B0-4714-81CC-BAE92AA7DFA7}">
      <dsp:nvSpPr>
        <dsp:cNvPr id="0" name=""/>
        <dsp:cNvSpPr/>
      </dsp:nvSpPr>
      <dsp:spPr>
        <a:xfrm>
          <a:off x="0" y="1228795"/>
          <a:ext cx="5157787" cy="122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400" b="1" kern="1200"/>
            <a:t>Dansk-norsk doktor i mineralogi og filosof</a:t>
          </a:r>
          <a:endParaRPr lang="en-US" sz="3400" kern="1200"/>
        </a:p>
      </dsp:txBody>
      <dsp:txXfrm>
        <a:off x="0" y="1228795"/>
        <a:ext cx="5157787" cy="1226996"/>
      </dsp:txXfrm>
    </dsp:sp>
    <dsp:sp modelId="{3B51E508-04EA-479C-8304-1CDF16FBBA0B}">
      <dsp:nvSpPr>
        <dsp:cNvPr id="0" name=""/>
        <dsp:cNvSpPr/>
      </dsp:nvSpPr>
      <dsp:spPr>
        <a:xfrm>
          <a:off x="0" y="2455792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34AF0-3B78-498F-A125-BD8AFDFA3E13}">
      <dsp:nvSpPr>
        <dsp:cNvPr id="0" name=""/>
        <dsp:cNvSpPr/>
      </dsp:nvSpPr>
      <dsp:spPr>
        <a:xfrm>
          <a:off x="0" y="2455792"/>
          <a:ext cx="5157787" cy="1226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400" b="1" kern="1200"/>
            <a:t>Forelæser på Københavns Universitet </a:t>
          </a:r>
          <a:endParaRPr lang="en-US" sz="3400" kern="1200"/>
        </a:p>
      </dsp:txBody>
      <dsp:txXfrm>
        <a:off x="0" y="2455792"/>
        <a:ext cx="5157787" cy="1226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C6EE0-273E-44DE-9D8D-44BBC970CA38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Romantikkens ‘åndelige fædre’: Goethe og Rosseau</a:t>
          </a:r>
          <a:endParaRPr lang="en-US" sz="3300" kern="1200"/>
        </a:p>
      </dsp:txBody>
      <dsp:txXfrm>
        <a:off x="38638" y="45464"/>
        <a:ext cx="10438324" cy="714229"/>
      </dsp:txXfrm>
    </dsp:sp>
    <dsp:sp modelId="{AE0A79FC-4BAB-41D4-81B1-C079232BF88B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Weltschmerz</a:t>
          </a:r>
          <a:endParaRPr lang="en-US" sz="3300" kern="1200"/>
        </a:p>
      </dsp:txBody>
      <dsp:txXfrm>
        <a:off x="38638" y="932009"/>
        <a:ext cx="10438324" cy="714229"/>
      </dsp:txXfrm>
    </dsp:sp>
    <dsp:sp modelId="{128AE54F-7B7B-4970-AC98-1E0798E67BEF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Sturm und Drang</a:t>
          </a:r>
          <a:endParaRPr lang="en-US" sz="3300" kern="1200"/>
        </a:p>
      </dsp:txBody>
      <dsp:txXfrm>
        <a:off x="38638" y="1818554"/>
        <a:ext cx="10438324" cy="714229"/>
      </dsp:txXfrm>
    </dsp:sp>
    <dsp:sp modelId="{3C2C2D2B-0D2D-4A1E-95BB-526262A99267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Genidyrkelse</a:t>
          </a:r>
          <a:endParaRPr lang="en-US" sz="3300" kern="1200"/>
        </a:p>
      </dsp:txBody>
      <dsp:txXfrm>
        <a:off x="38638" y="2705099"/>
        <a:ext cx="10438324" cy="714229"/>
      </dsp:txXfrm>
    </dsp:sp>
    <dsp:sp modelId="{DAFA23EB-BEC7-4543-89B5-61C75A05E987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Anelse, intuition og fantasi</a:t>
          </a:r>
          <a:endParaRPr lang="en-US" sz="3300" kern="1200"/>
        </a:p>
      </dsp:txBody>
      <dsp:txXfrm>
        <a:off x="38638" y="3591644"/>
        <a:ext cx="10438324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F3DCA-C006-47C1-BABB-C24A4B5EE275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A8C4C-6D3C-43A9-87A0-1C797254952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4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A8C4C-6D3C-43A9-87A0-1C797254952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771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2F66B-242B-89A0-920F-33B721362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3F85A02-C5F6-66AF-0DD2-053798A1D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191CA5-C544-647B-026E-EDFE339B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468073-DF46-4596-0AA7-9C94F029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D6140FA-1DC4-9814-3503-8368E3FC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070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F355E-D5E2-E531-3E39-66145647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D9E0D93-9AE4-2171-7275-5C90E5429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093E4B-DD5B-9150-FA52-9C5FF5C4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E14A00-558D-108E-9D33-3E3474A9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E393FC-A849-4812-1839-4214347C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406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6692AF4-4E83-5A36-A705-32C302883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DD610C4-A9A4-5223-49F3-A110469C3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C057F7E-59DA-25DD-5651-C6724A2BD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EF4BCF2-9D68-3F4D-7187-1F06D1DB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F2533D7-20C1-1BE3-B54F-12696626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435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D49E0-EC92-A8DA-4CD1-014DAFF8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B91327-C84D-C593-5DF1-7FE869E6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60F012-B584-0D7A-DE5E-C520ED79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256A7D-F2E7-80D7-37C0-97892C5A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71BFA6-7D41-DBC7-593D-8FD42BB1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132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6189D-D9BC-B900-B0AE-182E805D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BE50B0-6894-EC99-02F8-4D9480537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FF8A11-5CDB-0216-D742-F76C474D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3704276-CC83-808D-403F-0C48173F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10CB0CD-AF57-BE9C-62A7-FF225CF3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20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E01C5-F893-6098-63CF-25DE0E1B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D215E6-2F82-D9B3-8BF5-5B9F7F0CF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7BE00C1-CA19-020F-5F39-EBF844C7F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3DD2C6E-3795-2440-F9B5-5A8CFD6C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5F19510-0358-0540-CBD1-ABD16C53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B4AFEF2-545B-7682-04B2-2DCD1A31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945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557AE-5BEA-8D56-8A02-E8D8C241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943748-F0F4-5CEB-2DF4-D37D22D72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82108E7-1FE3-FB61-7652-65313502F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B2D5D2-95F7-FBCC-2065-DA27F2D54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F62795A-B8D0-BD7F-CB86-E5E239474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A1CD9B9-7483-FE72-96CE-BC3F205CC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C0725BA-EEAA-9374-B55E-475BE384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3133B92-5CCE-4E79-8391-FF49512F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654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AF48B8-8B35-C314-2DBA-215AABB2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39A8211-9EC4-A6A6-2705-F74B0308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5D1E2D-771B-7B26-ED05-227AB4BD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A558E5-25AE-87F0-09E5-7EB9F23E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258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E749798-7980-C99C-AC0C-95FF18A1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A9A45FB-CBB8-AAC2-B0B8-30C2B80C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B5E2D4-0365-4513-9F52-8833A1AB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243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ADAFC-6EB8-9B0B-5B18-21A51E36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2C513F-B5E3-D2BF-8E76-3BC66DFE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8C7DBBB-A032-AF5F-0416-CE758DEEA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C295223-06C3-2F95-9418-1E3837174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AD876D8-BBD7-EE77-D8B8-BDBCB386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C7DEC75-DB66-EEA3-6C74-A6BFAC2A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586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A569E-1A99-8044-4E31-1CBA4A02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0C024F8-88DB-5728-DDB6-ED3475F0E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6EBDD59-5103-D3D4-6114-F5C6C027A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2625F53-D58B-BFDB-B574-6B9AFACF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8D4E94B-BCAD-16C0-CE8E-CC16BAC5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E6B1278-805C-35D9-FEC1-0CC8BA4C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95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C6117F8-6ACA-3624-64C8-28E75047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F16B36E-2B71-5A91-DBB6-A58968524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4C9042A-9632-95CB-51F5-1A8CA69C8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CDB60-9C29-4C71-8B69-F70B7E57C577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965277-9E4F-3D32-EB11-845937AF2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1E3CD88-0952-15C0-E5E9-80A2718AA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34E7B-B81B-4609-8410-D2E292BD6B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04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Lyserød hjerte i et boblediagram">
            <a:extLst>
              <a:ext uri="{FF2B5EF4-FFF2-40B4-BE49-F238E27FC236}">
                <a16:creationId xmlns:a16="http://schemas.microsoft.com/office/drawing/2014/main" id="{22DD47C1-6EEE-0AA2-B5E6-D479264EC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0D2FC8-4AF6-1288-C826-2802EC2D4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 dirty="0">
                <a:solidFill>
                  <a:srgbClr val="FFFFFF"/>
                </a:solidFill>
              </a:rPr>
              <a:t>Romantik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8CF9F9A-D368-A371-15A6-1EB27E498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2BB5B-FD07-72F4-AAF5-AA147EFD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36ABAE-02AD-897D-39CF-7FDF13297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da-DK" dirty="0"/>
              <a:t>Steffens genidyrkelse taler til ambitiøse enere som Oehlenschläger, der påvirkes varigt af mødet. </a:t>
            </a:r>
          </a:p>
          <a:p>
            <a:pPr algn="l"/>
            <a:r>
              <a:rPr lang="da-DK" dirty="0"/>
              <a:t>Andre kredse i det københavnske borgerskab forholder sig kritisk til Steffens arrogante stil. </a:t>
            </a:r>
          </a:p>
          <a:p>
            <a:pPr algn="l"/>
            <a:r>
              <a:rPr lang="da-DK" dirty="0"/>
              <a:t>Han får ikke professorat i </a:t>
            </a:r>
            <a:r>
              <a:rPr lang="da-DK" dirty="0" err="1"/>
              <a:t>Kbh</a:t>
            </a:r>
            <a:r>
              <a:rPr lang="da-DK" dirty="0"/>
              <a:t>, og han forlader han landet. Hermed er Steffens ude af den danske litteraturhistorie. </a:t>
            </a:r>
          </a:p>
          <a:p>
            <a:pPr algn="l"/>
            <a:r>
              <a:rPr lang="da-DK" dirty="0"/>
              <a:t>Det væsentlige i Steffens indsats er, at romantikkens program når Danmark og slår rod - Steffens er ‘fødselshjælper’.</a:t>
            </a:r>
          </a:p>
          <a:p>
            <a:endParaRPr lang="da-DK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E9A3677-EB44-B9FD-F9B0-5AC0A23BE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56058"/>
              </p:ext>
            </p:extLst>
          </p:nvPr>
        </p:nvGraphicFramePr>
        <p:xfrm>
          <a:off x="488331" y="5755380"/>
          <a:ext cx="7486650" cy="1280160"/>
        </p:xfrm>
        <a:graphic>
          <a:graphicData uri="http://schemas.openxmlformats.org/drawingml/2006/table">
            <a:tbl>
              <a:tblPr/>
              <a:tblGrid>
                <a:gridCol w="7486650">
                  <a:extLst>
                    <a:ext uri="{9D8B030D-6E8A-4147-A177-3AD203B41FA5}">
                      <a16:colId xmlns:a16="http://schemas.microsoft.com/office/drawing/2014/main" val="73987346"/>
                    </a:ext>
                  </a:extLst>
                </a:gridCol>
              </a:tblGrid>
              <a:tr h="652177">
                <a:tc>
                  <a:txBody>
                    <a:bodyPr/>
                    <a:lstStyle/>
                    <a:p>
                      <a:pPr algn="l" fontAlgn="t"/>
                      <a:endParaRPr lang="da-DK">
                        <a:effectLst/>
                        <a:latin typeface="var(--font-content)"/>
                      </a:endParaRPr>
                    </a:p>
                    <a:p>
                      <a:pPr algn="l" fontAlgn="t"/>
                      <a:r>
                        <a:rPr lang="da-DK">
                          <a:effectLst/>
                        </a:rPr>
                        <a:t>Fibiger, J. &amp; Lütken, G. (2024). 6. Romantikken. I </a:t>
                      </a:r>
                      <a:r>
                        <a:rPr lang="da-DK" i="1">
                          <a:effectLst/>
                        </a:rPr>
                        <a:t>Litteraturens veje</a:t>
                      </a:r>
                      <a:r>
                        <a:rPr lang="da-DK">
                          <a:effectLst/>
                        </a:rPr>
                        <a:t>. Systime. https://litteraturensveje.systime.dk/?id=530</a:t>
                      </a: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70219"/>
                  </a:ext>
                </a:extLst>
              </a:tr>
              <a:tr h="260871">
                <a:tc>
                  <a:txBody>
                    <a:bodyPr/>
                    <a:lstStyle/>
                    <a:p>
                      <a:pPr algn="l" fontAlgn="t"/>
                      <a:endParaRPr lang="da-DK" dirty="0"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58771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B397793-66F6-145B-8005-526019F93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31" y="5432374"/>
            <a:ext cx="204763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C5F5A2-FC8B-8DA7-CF07-71E01A2B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055" b="106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5D404C-6F68-BE79-28CA-CA1DD336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dirty="0"/>
              <a:t>Opsamling: begreber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23A6B26E-D4B9-6BD6-40A7-D2FDC320CB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72455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060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EE0B0C1-8DBD-7511-3772-52CBA2D32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57037"/>
            <a:ext cx="10905066" cy="414392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6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3867CD-19CD-3F1B-D953-402EB4F4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Der Wanderer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über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dem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Nebelmeer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700" dirty="0"/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Caspar David Friedrich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BE78300-4B50-0516-261B-4EE8401B0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09" r="-2" b="1178"/>
          <a:stretch/>
        </p:blipFill>
        <p:spPr>
          <a:xfrm>
            <a:off x="5906186" y="578738"/>
            <a:ext cx="568777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9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6A6907-D35A-B1DC-1285-9F38224C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Ordet romantik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B5E4421-4C5D-FC8A-253E-FFA52A83C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236566"/>
            <a:ext cx="10905066" cy="32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4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7005C616-6139-47B3-BF77-59176F3C8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1">
            <a:extLst>
              <a:ext uri="{FF2B5EF4-FFF2-40B4-BE49-F238E27FC236}">
                <a16:creationId xmlns:a16="http://schemas.microsoft.com/office/drawing/2014/main" id="{49882614-11C4-4368-9534-6EBAC3488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684274" y="-4610867"/>
            <a:ext cx="7223503" cy="160952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6504E9-AD5A-12EB-C1F6-E9F56E8C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064573"/>
            <a:ext cx="3652693" cy="1767839"/>
          </a:xfrm>
        </p:spPr>
        <p:txBody>
          <a:bodyPr anchor="ctr">
            <a:normAutofit/>
          </a:bodyPr>
          <a:lstStyle/>
          <a:p>
            <a:r>
              <a:rPr lang="da-DK" sz="5000" dirty="0"/>
              <a:t>Fra oplysning til romantik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8AECFB-B27D-6AC6-B7A4-B75F1E6B5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12192000" cy="1767839"/>
          </a:xfrm>
          <a:prstGeom prst="rect">
            <a:avLst/>
          </a:prstGeom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93C59B8F-AEFF-4D3A-BA0E-3C4311198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59AD10-CF82-7AE0-8120-6947F9206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741" y="2040672"/>
            <a:ext cx="7877891" cy="4638907"/>
          </a:xfrm>
        </p:spPr>
        <p:txBody>
          <a:bodyPr anchor="ctr">
            <a:normAutofit/>
          </a:bodyPr>
          <a:lstStyle/>
          <a:p>
            <a:r>
              <a:rPr lang="da-DK" sz="2000" b="0" i="0" dirty="0">
                <a:effectLst/>
                <a:latin typeface="Noto Sans" panose="020B0502040504020204" pitchFamily="34" charset="0"/>
              </a:rPr>
              <a:t>Romantikken bliver til som en </a:t>
            </a:r>
            <a:r>
              <a:rPr lang="da-DK" sz="2000" b="1" i="0" dirty="0">
                <a:effectLst/>
                <a:latin typeface="Noto Sans" panose="020B0502040504020204" pitchFamily="34" charset="0"/>
              </a:rPr>
              <a:t>reaktion på 1700-tallets rationalisme</a:t>
            </a:r>
            <a:r>
              <a:rPr lang="da-DK" sz="2000" b="0" i="0" dirty="0">
                <a:effectLst/>
                <a:latin typeface="Noto Sans" panose="020B0502040504020204" pitchFamily="34" charset="0"/>
              </a:rPr>
              <a:t>, der var udadvendt og målrettet i sit forsøg på at ændre verden politisk. </a:t>
            </a:r>
          </a:p>
          <a:p>
            <a:r>
              <a:rPr lang="da-DK" sz="2000" b="0" i="0" dirty="0">
                <a:effectLst/>
                <a:latin typeface="Noto Sans" panose="020B0502040504020204" pitchFamily="34" charset="0"/>
              </a:rPr>
              <a:t>Romantikken er en bevægelse, der </a:t>
            </a:r>
            <a:r>
              <a:rPr lang="da-DK" sz="2000" b="1" i="0" dirty="0">
                <a:effectLst/>
                <a:latin typeface="Noto Sans" panose="020B0502040504020204" pitchFamily="34" charset="0"/>
              </a:rPr>
              <a:t>vender blikket indad, for der at finde det egentlige og dybe i tilværelsen</a:t>
            </a:r>
            <a:r>
              <a:rPr lang="da-DK" sz="2000" b="0" i="0" dirty="0">
                <a:effectLst/>
                <a:latin typeface="Noto Sans" panose="020B0502040504020204" pitchFamily="34" charset="0"/>
              </a:rPr>
              <a:t>. </a:t>
            </a:r>
          </a:p>
          <a:p>
            <a:r>
              <a:rPr lang="da-DK" sz="2000" b="0" i="0" dirty="0">
                <a:effectLst/>
                <a:latin typeface="Noto Sans" panose="020B0502040504020204" pitchFamily="34" charset="0"/>
              </a:rPr>
              <a:t>Romantikeren ønsker ikke at lave verden om, han vil </a:t>
            </a:r>
            <a:r>
              <a:rPr lang="da-DK" sz="2000" b="1" i="0" dirty="0">
                <a:effectLst/>
                <a:latin typeface="Noto Sans" panose="020B0502040504020204" pitchFamily="34" charset="0"/>
              </a:rPr>
              <a:t>undslippe </a:t>
            </a:r>
            <a:r>
              <a:rPr lang="da-DK" sz="2000" b="0" i="0" dirty="0">
                <a:effectLst/>
                <a:latin typeface="Noto Sans" panose="020B0502040504020204" pitchFamily="34" charset="0"/>
              </a:rPr>
              <a:t>dens trivialitet ved at anskue den poetisk. </a:t>
            </a:r>
          </a:p>
          <a:p>
            <a:r>
              <a:rPr lang="da-DK" sz="2000" b="0" i="0" dirty="0">
                <a:effectLst/>
                <a:latin typeface="Noto Sans" panose="020B0502040504020204" pitchFamily="34" charset="0"/>
              </a:rPr>
              <a:t>Med </a:t>
            </a:r>
            <a:r>
              <a:rPr lang="da-DK" sz="2000" b="1" i="0" dirty="0">
                <a:effectLst/>
                <a:latin typeface="Noto Sans" panose="020B0502040504020204" pitchFamily="34" charset="0"/>
              </a:rPr>
              <a:t>intuition </a:t>
            </a:r>
            <a:r>
              <a:rPr lang="da-DK" sz="2000" b="0" i="0" dirty="0">
                <a:effectLst/>
                <a:latin typeface="Noto Sans" panose="020B0502040504020204" pitchFamily="34" charset="0"/>
              </a:rPr>
              <a:t>og </a:t>
            </a:r>
            <a:r>
              <a:rPr lang="da-DK" sz="2000" b="1" i="0" dirty="0">
                <a:effectLst/>
                <a:latin typeface="Noto Sans" panose="020B0502040504020204" pitchFamily="34" charset="0"/>
              </a:rPr>
              <a:t>fantasi </a:t>
            </a:r>
            <a:r>
              <a:rPr lang="da-DK" sz="2000" b="0" i="0" dirty="0">
                <a:effectLst/>
                <a:latin typeface="Noto Sans" panose="020B0502040504020204" pitchFamily="34" charset="0"/>
              </a:rPr>
              <a:t>som afgørende dyder søger hun at favne hele verden, gennemskue dens gådefulde væsen og </a:t>
            </a:r>
            <a:r>
              <a:rPr lang="da-DK" sz="2000" b="1" i="0" dirty="0">
                <a:effectLst/>
                <a:latin typeface="Noto Sans" panose="020B0502040504020204" pitchFamily="34" charset="0"/>
              </a:rPr>
              <a:t>finde frem til en universel mening med tilværelsen</a:t>
            </a:r>
            <a:r>
              <a:rPr lang="da-DK" sz="2000" b="0" i="0" dirty="0">
                <a:effectLst/>
                <a:latin typeface="Noto Sans" panose="020B0502040504020204" pitchFamily="34" charset="0"/>
              </a:rPr>
              <a:t>.</a:t>
            </a:r>
            <a:endParaRPr lang="da-DK" sz="2000" dirty="0">
              <a:latin typeface="Noto Sans" panose="020B0502040504020204" pitchFamily="34" charset="0"/>
            </a:endParaRPr>
          </a:p>
          <a:p>
            <a:pPr marL="0" indent="0">
              <a:buNone/>
            </a:pPr>
            <a:endParaRPr lang="da-DK" sz="1000" b="0" i="0" dirty="0">
              <a:effectLst/>
              <a:latin typeface="Noto Sans" panose="020B0502040504020204" pitchFamily="34" charset="0"/>
            </a:endParaRPr>
          </a:p>
          <a:p>
            <a:pPr marL="0" indent="0">
              <a:buNone/>
            </a:pPr>
            <a:r>
              <a:rPr lang="da-DK" sz="1000" b="0" i="0" dirty="0">
                <a:effectLst/>
                <a:latin typeface="Noto Sans" panose="020B0502040504020204" pitchFamily="34" charset="0"/>
              </a:rPr>
              <a:t>Fibiger, J. &amp; Lütken, G. (2024). 6. Romantikken. I </a:t>
            </a:r>
            <a:r>
              <a:rPr lang="da-DK" sz="1000" b="0" i="1" dirty="0">
                <a:effectLst/>
                <a:latin typeface="Noto Sans" panose="020B0502040504020204" pitchFamily="34" charset="0"/>
              </a:rPr>
              <a:t>Litteraturens veje</a:t>
            </a:r>
            <a:r>
              <a:rPr lang="da-DK" sz="1000" b="0" i="0" dirty="0">
                <a:effectLst/>
                <a:latin typeface="Noto Sans" panose="020B0502040504020204" pitchFamily="34" charset="0"/>
              </a:rPr>
              <a:t>. Systime. https://litteraturensveje.systime.dk/?id=530</a:t>
            </a:r>
            <a:endParaRPr lang="da-DK" sz="1000" dirty="0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E042CD37-C859-44CD-853E-5A3427DDB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52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 personer, der holder hinandens hænder">
            <a:extLst>
              <a:ext uri="{FF2B5EF4-FFF2-40B4-BE49-F238E27FC236}">
                <a16:creationId xmlns:a16="http://schemas.microsoft.com/office/drawing/2014/main" id="{B6687C02-4963-285F-9C83-D6710CC0DC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7664" b="8067"/>
          <a:stretch/>
        </p:blipFill>
        <p:spPr>
          <a:xfrm>
            <a:off x="20" y="-1784"/>
            <a:ext cx="12191980" cy="6858000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3A997F-E8F1-A71A-6608-DAF66B233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49" y="1008993"/>
            <a:ext cx="8841302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>
                <a:solidFill>
                  <a:srgbClr val="FFFFFF"/>
                </a:solidFill>
              </a:rPr>
              <a:t>Romantikkens åndelig fædre: Rosseau &amp; Goethe</a:t>
            </a:r>
          </a:p>
        </p:txBody>
      </p:sp>
    </p:spTree>
    <p:extLst>
      <p:ext uri="{BB962C8B-B14F-4D97-AF65-F5344CB8AC3E}">
        <p14:creationId xmlns:p14="http://schemas.microsoft.com/office/powerpoint/2010/main" val="344757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FA4560B-7542-0BEC-9855-AFCDAF172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411" y="643466"/>
            <a:ext cx="638517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5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D4642F3-5722-A12B-B717-4417083EC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34245"/>
            <a:ext cx="10905066" cy="37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4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821F5B0-6712-0CC9-98E9-328A9B7B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 unge Werthers lidelser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146F76A-EDAD-A9A3-2F0E-6B2428D8F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167"/>
          <a:stretch/>
        </p:blipFill>
        <p:spPr>
          <a:xfrm>
            <a:off x="4207933" y="1172532"/>
            <a:ext cx="7347537" cy="451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38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2C480-FBEA-AC19-8B8E-952BBB96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Heinrich Steffens (1773-1845)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6680B50-D517-2F01-EAC8-08775710F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2400" dirty="0"/>
              <a:t>Romantikkens begyndelse</a:t>
            </a:r>
            <a:endParaRPr lang="da-DK" dirty="0"/>
          </a:p>
        </p:txBody>
      </p:sp>
      <p:graphicFrame>
        <p:nvGraphicFramePr>
          <p:cNvPr id="10" name="Pladsholder til indhold 2">
            <a:extLst>
              <a:ext uri="{FF2B5EF4-FFF2-40B4-BE49-F238E27FC236}">
                <a16:creationId xmlns:a16="http://schemas.microsoft.com/office/drawing/2014/main" id="{4E011AD3-411F-D2BF-8CFD-B4BF7AFA34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41125889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49398D6-F626-2B59-E0D0-B57B506DC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Steffens: universalromantik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D5AE2F23-0BBF-2550-6343-FF7BEA5AA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61531"/>
            <a:ext cx="5183188" cy="368458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da-DK" sz="1700" dirty="0"/>
              <a:t>Gennem empiriske videnskaber kan man ikke nå til erkendelse af altet.</a:t>
            </a:r>
            <a:endParaRPr lang="en-US" sz="1700" dirty="0"/>
          </a:p>
          <a:p>
            <a:pPr lvl="0">
              <a:lnSpc>
                <a:spcPct val="100000"/>
              </a:lnSpc>
            </a:pPr>
            <a:r>
              <a:rPr lang="da-DK" sz="1700" dirty="0"/>
              <a:t>Steffens, der selv er videnskabsmand siger: det drejer sig om intuitivt at skue enheden i alt.</a:t>
            </a:r>
            <a:endParaRPr lang="en-US" sz="1700" dirty="0"/>
          </a:p>
          <a:p>
            <a:pPr lvl="0">
              <a:lnSpc>
                <a:spcPct val="100000"/>
              </a:lnSpc>
            </a:pPr>
            <a:r>
              <a:rPr lang="da-DK" sz="1700" dirty="0"/>
              <a:t>Ethvert individ er et univers i sig selv, men samtidig en del af helheden. </a:t>
            </a:r>
            <a:endParaRPr lang="en-US" sz="1700" dirty="0"/>
          </a:p>
          <a:p>
            <a:pPr lvl="0">
              <a:lnSpc>
                <a:spcPct val="100000"/>
              </a:lnSpc>
            </a:pPr>
            <a:r>
              <a:rPr lang="da-DK" sz="1700" dirty="0"/>
              <a:t>Det evige åbenbarer sig i det enkelte individ, der er til i tiden.</a:t>
            </a:r>
            <a:endParaRPr lang="en-US" sz="1700" dirty="0"/>
          </a:p>
          <a:p>
            <a:pPr lvl="0">
              <a:lnSpc>
                <a:spcPct val="100000"/>
              </a:lnSpc>
            </a:pPr>
            <a:r>
              <a:rPr lang="da-DK" sz="1700" dirty="0"/>
              <a:t>Det er det guddommelige i os, som er et med alt.</a:t>
            </a:r>
            <a:endParaRPr lang="en-US" sz="1700" dirty="0"/>
          </a:p>
          <a:p>
            <a:pPr lvl="0">
              <a:lnSpc>
                <a:spcPct val="100000"/>
              </a:lnSpc>
            </a:pPr>
            <a:r>
              <a:rPr lang="da-DK" sz="1700" dirty="0"/>
              <a:t>Bag den kaotiske virkelighed gemmer der sig en kosmologisk orden, en universel helhed. Det er denne skjulte harmoni, individet søger. </a:t>
            </a:r>
            <a:endParaRPr lang="en-US" sz="1700" dirty="0"/>
          </a:p>
          <a:p>
            <a:pPr lvl="0"/>
            <a:r>
              <a:rPr lang="da-DK" sz="1700" dirty="0"/>
              <a:t>Anelse, intuition og fantasi er de dyder, der skal til for at gribe helheden.</a:t>
            </a:r>
          </a:p>
        </p:txBody>
      </p:sp>
      <p:sp>
        <p:nvSpPr>
          <p:cNvPr id="4" name="Rektangel 3" descr="Bøger">
            <a:extLst>
              <a:ext uri="{FF2B5EF4-FFF2-40B4-BE49-F238E27FC236}">
                <a16:creationId xmlns:a16="http://schemas.microsoft.com/office/drawing/2014/main" id="{916AFB4B-96F0-3EBE-121D-EB46B592DB90}"/>
              </a:ext>
            </a:extLst>
          </p:cNvPr>
          <p:cNvSpPr/>
          <p:nvPr/>
        </p:nvSpPr>
        <p:spPr>
          <a:xfrm>
            <a:off x="7997449" y="463594"/>
            <a:ext cx="879079" cy="111910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5" name="Rektangel 4" descr="Videnskabsmand">
            <a:extLst>
              <a:ext uri="{FF2B5EF4-FFF2-40B4-BE49-F238E27FC236}">
                <a16:creationId xmlns:a16="http://schemas.microsoft.com/office/drawing/2014/main" id="{5FFBEB0E-EE41-0A1C-9D75-67195DF92D8E}"/>
              </a:ext>
            </a:extLst>
          </p:cNvPr>
          <p:cNvSpPr/>
          <p:nvPr/>
        </p:nvSpPr>
        <p:spPr>
          <a:xfrm>
            <a:off x="9192992" y="845234"/>
            <a:ext cx="878400" cy="1119600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019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6605DBE-6990-BEE7-623E-B2C59E056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88770"/>
            <a:ext cx="10905066" cy="368045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9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423</Words>
  <Application>Microsoft Office PowerPoint</Application>
  <PresentationFormat>Widescreen</PresentationFormat>
  <Paragraphs>39</Paragraphs>
  <Slides>13</Slides>
  <Notes>1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Noto Sans</vt:lpstr>
      <vt:lpstr>var(--font-content)</vt:lpstr>
      <vt:lpstr>Office-tema</vt:lpstr>
      <vt:lpstr>Romantik</vt:lpstr>
      <vt:lpstr>Ordet romantik</vt:lpstr>
      <vt:lpstr>Fra oplysning til romantik</vt:lpstr>
      <vt:lpstr>Romantikkens åndelig fædre: Rosseau &amp; Goethe</vt:lpstr>
      <vt:lpstr>PowerPoint-præsentation</vt:lpstr>
      <vt:lpstr>PowerPoint-præsentation</vt:lpstr>
      <vt:lpstr>Den unge Werthers lidelser</vt:lpstr>
      <vt:lpstr>Heinrich Steffens (1773-1845)</vt:lpstr>
      <vt:lpstr>PowerPoint-præsentation</vt:lpstr>
      <vt:lpstr>PowerPoint-præsentation</vt:lpstr>
      <vt:lpstr>Opsamling: begreber</vt:lpstr>
      <vt:lpstr>PowerPoint-præsentation</vt:lpstr>
      <vt:lpstr>Der Wanderer über dem Nebelmeer  Caspar David Friedrich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Romantik - intro</dc:title>
  <dc:creator>Jeanette Mikkelsen (JM | MG)</dc:creator>
  <cp:lastModifiedBy>Jeanette Mikkelsen (JM | MG)</cp:lastModifiedBy>
  <cp:revision>9</cp:revision>
  <dcterms:created xsi:type="dcterms:W3CDTF">2024-01-02T13:44:29Z</dcterms:created>
  <dcterms:modified xsi:type="dcterms:W3CDTF">2025-04-04T13:47:26Z</dcterms:modified>
</cp:coreProperties>
</file>