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9" r:id="rId7"/>
    <p:sldId id="260" r:id="rId8"/>
    <p:sldId id="261" r:id="rId9"/>
    <p:sldId id="262" r:id="rId10"/>
    <p:sldId id="270" r:id="rId11"/>
    <p:sldId id="263" r:id="rId12"/>
    <p:sldId id="267" r:id="rId13"/>
    <p:sldId id="268" r:id="rId14"/>
    <p:sldId id="265" r:id="rId15"/>
    <p:sldId id="266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95"/>
  </p:normalViewPr>
  <p:slideViewPr>
    <p:cSldViewPr snapToGrid="0">
      <p:cViewPr varScale="1">
        <p:scale>
          <a:sx n="102" d="100"/>
          <a:sy n="102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10/24/25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5B4041-A07F-A89D-1747-8DD1476D3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Daniel Stern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175A990-B51B-3237-2407-35C7F1A77C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2800" dirty="0"/>
              <a:t>Speed dating</a:t>
            </a:r>
          </a:p>
        </p:txBody>
      </p:sp>
    </p:spTree>
    <p:extLst>
      <p:ext uri="{BB962C8B-B14F-4D97-AF65-F5344CB8AC3E}">
        <p14:creationId xmlns:p14="http://schemas.microsoft.com/office/powerpoint/2010/main" val="4131152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98B2F-8042-DE48-DE9E-2019DCE1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7A9EDE-A53F-2BF6-28B4-EC742AD22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Det verbale selv</a:t>
            </a:r>
          </a:p>
        </p:txBody>
      </p:sp>
    </p:spTree>
    <p:extLst>
      <p:ext uri="{BB962C8B-B14F-4D97-AF65-F5344CB8AC3E}">
        <p14:creationId xmlns:p14="http://schemas.microsoft.com/office/powerpoint/2010/main" val="2187681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FA77DC-1F5E-557F-8ED0-7CDF1B733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101F2E-9BAA-A6AB-57AC-A429F8613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339131"/>
          </a:xfrm>
        </p:spPr>
        <p:txBody>
          <a:bodyPr>
            <a:normAutofit/>
          </a:bodyPr>
          <a:lstStyle/>
          <a:p>
            <a:r>
              <a:rPr lang="da-DK" sz="3200" dirty="0"/>
              <a:t>Fælles opmærksomhedsfokus/</a:t>
            </a:r>
            <a:r>
              <a:rPr lang="da-DK" sz="3200" dirty="0" err="1"/>
              <a:t>triadisk</a:t>
            </a:r>
            <a:r>
              <a:rPr lang="da-DK" sz="3200" dirty="0"/>
              <a:t> kommunikation</a:t>
            </a:r>
          </a:p>
        </p:txBody>
      </p:sp>
    </p:spTree>
    <p:extLst>
      <p:ext uri="{BB962C8B-B14F-4D97-AF65-F5344CB8AC3E}">
        <p14:creationId xmlns:p14="http://schemas.microsoft.com/office/powerpoint/2010/main" val="1879361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17FB5-1BA8-B501-F6B3-FFB19396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B638D9-2883-9F7A-2491-CC820EA46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Selektiv afstemning</a:t>
            </a:r>
          </a:p>
        </p:txBody>
      </p:sp>
    </p:spTree>
    <p:extLst>
      <p:ext uri="{BB962C8B-B14F-4D97-AF65-F5344CB8AC3E}">
        <p14:creationId xmlns:p14="http://schemas.microsoft.com/office/powerpoint/2010/main" val="2709394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BE420-E668-4A12-DCF6-D8C3FC8D5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3983AC-3BDF-2612-9955-D91C6F34B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Fejlafstemning/ ”emotionelt tyveri”</a:t>
            </a:r>
          </a:p>
        </p:txBody>
      </p:sp>
    </p:spTree>
    <p:extLst>
      <p:ext uri="{BB962C8B-B14F-4D97-AF65-F5344CB8AC3E}">
        <p14:creationId xmlns:p14="http://schemas.microsoft.com/office/powerpoint/2010/main" val="3236419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5257A-FD9B-CA4B-9F0B-1DF2552EC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73995-FAA6-E8B4-C774-42858A2B0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Social </a:t>
            </a:r>
            <a:r>
              <a:rPr lang="da-DK" sz="3200" dirty="0" err="1"/>
              <a:t>refereren</a:t>
            </a:r>
            <a:r>
              <a:rPr lang="da-DK" sz="3200" dirty="0"/>
              <a:t>/The </a:t>
            </a:r>
            <a:r>
              <a:rPr lang="da-DK" sz="3200" dirty="0" err="1"/>
              <a:t>visual</a:t>
            </a:r>
            <a:r>
              <a:rPr lang="da-DK" sz="3200" dirty="0"/>
              <a:t> </a:t>
            </a:r>
            <a:r>
              <a:rPr lang="da-DK" sz="3200" dirty="0" err="1"/>
              <a:t>cliff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422866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3EE634-B6C5-0298-2215-7BDD69C02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F5050F-DB27-CE91-30A2-07432B76B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573047"/>
          </a:xfrm>
        </p:spPr>
        <p:txBody>
          <a:bodyPr>
            <a:normAutofit/>
          </a:bodyPr>
          <a:lstStyle/>
          <a:p>
            <a:r>
              <a:rPr lang="da-DK" sz="3200" dirty="0"/>
              <a:t>Affektiv afstemning</a:t>
            </a:r>
          </a:p>
        </p:txBody>
      </p:sp>
    </p:spTree>
    <p:extLst>
      <p:ext uri="{BB962C8B-B14F-4D97-AF65-F5344CB8AC3E}">
        <p14:creationId xmlns:p14="http://schemas.microsoft.com/office/powerpoint/2010/main" val="3885375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9FE99-3929-EAEC-54D7-556373011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9590AE-7F6A-2931-D840-C9CFF4689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Det verbale selv</a:t>
            </a:r>
          </a:p>
        </p:txBody>
      </p:sp>
    </p:spTree>
    <p:extLst>
      <p:ext uri="{BB962C8B-B14F-4D97-AF65-F5344CB8AC3E}">
        <p14:creationId xmlns:p14="http://schemas.microsoft.com/office/powerpoint/2010/main" val="892014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00E04-8F40-A0A9-E108-9DE53962F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5707D4-E35B-AA0D-A8FA-D6D832C9C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Det narrative selv</a:t>
            </a:r>
          </a:p>
        </p:txBody>
      </p:sp>
    </p:spTree>
    <p:extLst>
      <p:ext uri="{BB962C8B-B14F-4D97-AF65-F5344CB8AC3E}">
        <p14:creationId xmlns:p14="http://schemas.microsoft.com/office/powerpoint/2010/main" val="141576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F44BE-FBB8-748C-994B-5D443032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E36C0E-7E57-AF59-9CD2-80B41868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027134"/>
            <a:ext cx="7796540" cy="4083485"/>
          </a:xfrm>
        </p:spPr>
        <p:txBody>
          <a:bodyPr>
            <a:normAutofit/>
          </a:bodyPr>
          <a:lstStyle/>
          <a:p>
            <a:r>
              <a:rPr lang="da-DK" sz="3200" dirty="0"/>
              <a:t>Erik Erikson/faseteori versus Daniel Stern/lagdelt model</a:t>
            </a:r>
          </a:p>
        </p:txBody>
      </p:sp>
    </p:spTree>
    <p:extLst>
      <p:ext uri="{BB962C8B-B14F-4D97-AF65-F5344CB8AC3E}">
        <p14:creationId xmlns:p14="http://schemas.microsoft.com/office/powerpoint/2010/main" val="45719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FDC08E-2391-2DD2-1F00-B76531182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A5B9C4-FD23-F1EE-8321-42F0C4A87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1966991"/>
          </a:xfrm>
        </p:spPr>
        <p:txBody>
          <a:bodyPr>
            <a:normAutofit/>
          </a:bodyPr>
          <a:lstStyle/>
          <a:p>
            <a:r>
              <a:rPr lang="da-DK" sz="3200" dirty="0"/>
              <a:t>Vitalitetsfølelser – primære følelser</a:t>
            </a:r>
          </a:p>
        </p:txBody>
      </p:sp>
    </p:spTree>
    <p:extLst>
      <p:ext uri="{BB962C8B-B14F-4D97-AF65-F5344CB8AC3E}">
        <p14:creationId xmlns:p14="http://schemas.microsoft.com/office/powerpoint/2010/main" val="420905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EAF94-22C0-C6FB-C81F-4EC57DA1B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A79121-7BA6-05DD-AB64-5CB51E036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09586"/>
            <a:ext cx="7796540" cy="3104675"/>
          </a:xfrm>
        </p:spPr>
        <p:txBody>
          <a:bodyPr>
            <a:normAutofit/>
          </a:bodyPr>
          <a:lstStyle/>
          <a:p>
            <a:r>
              <a:rPr lang="da-DK" sz="3200" dirty="0"/>
              <a:t>Babyernes sanser</a:t>
            </a:r>
          </a:p>
        </p:txBody>
      </p:sp>
    </p:spTree>
    <p:extLst>
      <p:ext uri="{BB962C8B-B14F-4D97-AF65-F5344CB8AC3E}">
        <p14:creationId xmlns:p14="http://schemas.microsoft.com/office/powerpoint/2010/main" val="251575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435250-386B-CA98-418B-BD981142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0DE4F9-48A5-25C1-723A-1F2D898A3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275335"/>
          </a:xfrm>
        </p:spPr>
        <p:txBody>
          <a:bodyPr>
            <a:normAutofit/>
          </a:bodyPr>
          <a:lstStyle/>
          <a:p>
            <a:r>
              <a:rPr lang="da-DK" sz="3200" dirty="0"/>
              <a:t>Tværmodal perception (eksperiment med den nubrende sut) </a:t>
            </a:r>
          </a:p>
        </p:txBody>
      </p:sp>
    </p:spTree>
    <p:extLst>
      <p:ext uri="{BB962C8B-B14F-4D97-AF65-F5344CB8AC3E}">
        <p14:creationId xmlns:p14="http://schemas.microsoft.com/office/powerpoint/2010/main" val="405002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85BF8-03FF-D870-B151-38855EBFE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B4295F-909E-8184-A8CF-AA86F524D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668740"/>
          </a:xfrm>
        </p:spPr>
        <p:txBody>
          <a:bodyPr>
            <a:normAutofit/>
          </a:bodyPr>
          <a:lstStyle/>
          <a:p>
            <a:r>
              <a:rPr lang="da-DK" sz="3200" dirty="0"/>
              <a:t>Stimulering/understimulering og overstimulering</a:t>
            </a:r>
          </a:p>
        </p:txBody>
      </p:sp>
    </p:spTree>
    <p:extLst>
      <p:ext uri="{BB962C8B-B14F-4D97-AF65-F5344CB8AC3E}">
        <p14:creationId xmlns:p14="http://schemas.microsoft.com/office/powerpoint/2010/main" val="9451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CDD55-BC1E-59FB-D048-00E4D6A45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61B08C-54B0-9207-A1BA-857754DA5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626210"/>
          </a:xfrm>
        </p:spPr>
        <p:txBody>
          <a:bodyPr>
            <a:normAutofit/>
          </a:bodyPr>
          <a:lstStyle/>
          <a:p>
            <a:r>
              <a:rPr lang="da-DK" sz="3200" dirty="0"/>
              <a:t>Ansigtsduetter</a:t>
            </a:r>
          </a:p>
        </p:txBody>
      </p:sp>
    </p:spTree>
    <p:extLst>
      <p:ext uri="{BB962C8B-B14F-4D97-AF65-F5344CB8AC3E}">
        <p14:creationId xmlns:p14="http://schemas.microsoft.com/office/powerpoint/2010/main" val="3998312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9A623-DC29-4409-B9B7-FF1B284D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B20F7E-82DF-F1B3-E213-C0581F99B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254070"/>
          </a:xfrm>
        </p:spPr>
        <p:txBody>
          <a:bodyPr>
            <a:normAutofit/>
          </a:bodyPr>
          <a:lstStyle/>
          <a:p>
            <a:r>
              <a:rPr lang="da-DK" sz="3200" dirty="0"/>
              <a:t>Følelsesmæssig smitte</a:t>
            </a:r>
          </a:p>
        </p:txBody>
      </p:sp>
    </p:spTree>
    <p:extLst>
      <p:ext uri="{BB962C8B-B14F-4D97-AF65-F5344CB8AC3E}">
        <p14:creationId xmlns:p14="http://schemas.microsoft.com/office/powerpoint/2010/main" val="347163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115A0-C353-76F2-084A-CDFABAF92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329302-1030-99DC-6445-A148EBC6A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679372"/>
          </a:xfrm>
        </p:spPr>
        <p:txBody>
          <a:bodyPr>
            <a:normAutofit/>
          </a:bodyPr>
          <a:lstStyle/>
          <a:p>
            <a:r>
              <a:rPr lang="da-DK" sz="3200" dirty="0"/>
              <a:t>En fremkaldt ledsager</a:t>
            </a:r>
          </a:p>
        </p:txBody>
      </p:sp>
    </p:spTree>
    <p:extLst>
      <p:ext uri="{BB962C8B-B14F-4D97-AF65-F5344CB8AC3E}">
        <p14:creationId xmlns:p14="http://schemas.microsoft.com/office/powerpoint/2010/main" val="430874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165</TotalTime>
  <Words>70</Words>
  <Application>Microsoft Macintosh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2" baseType="lpstr">
      <vt:lpstr>Arial</vt:lpstr>
      <vt:lpstr>MS Shell Dlg 2</vt:lpstr>
      <vt:lpstr>Wingdings</vt:lpstr>
      <vt:lpstr>Wingdings 3</vt:lpstr>
      <vt:lpstr>Madison</vt:lpstr>
      <vt:lpstr>Daniel Stern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Leidinger (SL | MG)</dc:creator>
  <cp:lastModifiedBy>Simone Leidinger (SL | MG)</cp:lastModifiedBy>
  <cp:revision>2</cp:revision>
  <dcterms:created xsi:type="dcterms:W3CDTF">2025-10-23T14:25:51Z</dcterms:created>
  <dcterms:modified xsi:type="dcterms:W3CDTF">2025-10-24T10:39:49Z</dcterms:modified>
</cp:coreProperties>
</file>