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83" r:id="rId5"/>
    <p:sldId id="284" r:id="rId6"/>
    <p:sldId id="285" r:id="rId7"/>
    <p:sldId id="282" r:id="rId8"/>
    <p:sldId id="286" r:id="rId9"/>
    <p:sldId id="287" r:id="rId10"/>
    <p:sldId id="257" r:id="rId11"/>
    <p:sldId id="263" r:id="rId12"/>
    <p:sldId id="300" r:id="rId13"/>
    <p:sldId id="258" r:id="rId14"/>
    <p:sldId id="267" r:id="rId15"/>
    <p:sldId id="295" r:id="rId16"/>
    <p:sldId id="271" r:id="rId17"/>
    <p:sldId id="273" r:id="rId18"/>
    <p:sldId id="259" r:id="rId19"/>
    <p:sldId id="289" r:id="rId20"/>
    <p:sldId id="290" r:id="rId21"/>
    <p:sldId id="291" r:id="rId22"/>
    <p:sldId id="292" r:id="rId23"/>
    <p:sldId id="293" r:id="rId24"/>
    <p:sldId id="294" r:id="rId25"/>
    <p:sldId id="296" r:id="rId2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62" d="100"/>
          <a:sy n="62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1T22:38:20.518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0 894 6099,'21'0'379,"0"0"1,0-2-1,0 0 0,-1-1 1,1-2-1,-1 0 0,0-1 1,0 0-1,0-2 1,4-3-380,-2 0 21,158-96 48,-170 99-63,-1 0 1,0-1-1,-1 0 1,1-1-1,-2 1 1,1-1-1,-2-1 1,1 0-1,-1 1 1,-1-2 0,0 1-1,-1-1 1,0 0-1,0 0 1,-1 0-1,-1-1-6,2-11 91,-1 0 0,-1 0-1,-1 0 1,-1 0 0,-1 0 0,-2 0-1,0 0 1,-1 0 0,-2 1-1,-7-22-90,12 41 17,-1 0-1,1 0 1,0 1 0,-1-1-1,0 1 1,0-1-1,0 1 1,0 0-1,-1 0 1,1 0-1,-1 0 1,1 0-1,-1 0 1,0 1-1,-1-1 1,1 1 0,0 0-1,0 0 1,-1 0-1,1 0 1,-1 1-1,0 0 1,0-1-1,1 1 1,-1 0-1,0 1 1,0-1 0,0 1-1,0 0 1,-3 0-17,-12 7 6,1 1 1,0 0 0,0 2 0,1 0 0,1 1 0,-1 1 0,2 0 0,0 1 0,0 1 0,1 0-1,1 1 1,-6 9-7,0-3 0,0 2-1,2 0 1,1 1 0,1 0-1,1 2 1,-8 19 0,9-14 0,2 1 0,2 0 0,0 1 1,2 0-1,2 1 0,1-1 0,2 1 1,1 0-1,1 0 0,2 0 0,6 29 0,-5-49-8,0 1-1,0-1 0,2 0 0,0 0 1,0-1-1,1 1 0,1-1 0,0 0 1,1-1-1,0 0 0,1 0 0,1-1 1,0 0-1,0 0 0,1-1 0,0-1 1,0 0-1,1 0 0,1-1 0,-1-1 1,1 0-1,1-1 0,-1 0 0,1-1 1,2 0 8,8-1-105,0 0 1,0-2 0,0-1 0,0-1 0,1-1 0,-1-1 0,0-1 0,0-1 0,0-2 0,-1 0 0,1-1 0,-2-1 0,4-3 104,24-12-108,0-2 0,-2-2 1,-1-3-1,-1-1 0,7-10 108,-5 4 0,-1-2 0,-3-2 0,28-34 0,-58 55 40,-1 0 1,-1-1-1,0 0 1,-2-1-1,-1 0 1,0-1-1,-2 0 0,0 0 1,-2 0-1,-1-1 1,0 0-1,-2 0 1,-1-13-41,-11 18 177,-13 38-160,17-10-24,1 1 0,-1 0 0,2 0 1,-1 1-1,1 0 0,1-1 0,0 1 0,1 0 0,0 1 0,0-1 0,1 0 0,1 0 0,0 1 0,0-1 0,1 0 0,1 1 0,0-1 0,2 8 7,-2-1-3,7 38-11,3 0 0,2 0 0,2-2 0,17 37 14,-33-91-6,1 0 0,-1 0 0,0 0 0,1-1 0,-1 1 0,0 0 1,1 0-1,-1 0 0,0 0 0,1 0 0,-1 0 0,0 0 0,1 0 0,-1 0 0,0 0 0,1 0 0,-1 0 0,0 0 0,1 0 0,-1 1 0,0-1 0,0 0 0,1 0 0,-1 0 0,0 0 0,1 0 0,-1 1 0,0-1 0,0 0 1,1 0-1,-1 1 0,0-1 0,0 0 0,0 0 0,1 1 0,-1-1 0,0 0 6,-1-37 14,1 37-13,-15-432 3016,15 421-2956,0-36 77,2 0 1,3 0-1,1 1 1,2 0-1,2 0 1,3 1-1,1 0 1,7-11-139,-16 46 2,1 1-1,0-1 1,0 1 0,1 1 0,1-1 0,-1 1-1,1 0 1,1 1 0,-1 0 0,1 0 0,0 1-1,1 0 1,0 1 0,-1 0 0,2 0 0,-1 1 0,1 1-1,-1-1 1,8 0-2,21-3-12,0 2 0,0 2 0,0 1 0,36 4 12,43 2-489,-1 6-1,30 10 490,98 34-6448,-168-29-75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2.210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659 2 4786,'-8'-2'2253,"7"3"-2187,-6 9 625,-4 20-885,10-26 420,-5 17-100,1 0 1,1 1 0,1 0 0,1 0 0,1 29 0,14 114 377,-7-108-446,86 546 46,-8-77-184,-11 954 3025,-77-1303-2423,-28 181-1,20-275-464,-5-1-1,-3 0 1,-4-2-1,-46 107 1,49-138-62,-57 117 14,57-126-52,-52 74-1,66-104 10,-1 0 0,0-1 0,-1 0 0,0 0 0,-1-1 0,0 0 0,-16 10 0,17-14-19,1 0 0,-1 0 0,0-1 0,0 0 0,0-1 0,0 0-1,0 0 1,0-1 0,-1 0 0,-15-1 0,17 0-6,1-1 0,-1 1 0,0-1 0,1-1 0,-1 1 0,1-1 0,-1-1-1,1 1 1,0-1 0,0-1 0,0 1 0,0-1 0,1 0 0,0-1 0,-1 1 0,2-1 0,-1-1 0,0 1 0,1-1 0,-8-11-1,-7-14-352,2 0 0,1 0 0,2-2 0,1 0 0,1-1-1,2 0 1,-6-37 0,-12-66-2419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2.555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69 6211,'18'-24'1328,"-6"-3"-1328,-2 9-2241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3.464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937 3090 5651,'-1'-16'608,"0"1"1,-1 0 0,-1 0 0,0 1 0,-1-1 0,0 0 0,-1 1 0,-13-25-1,-5-9-319,-2 2 0,-42-59 0,54 87-262,-1 1 0,0 0 1,-2 1-1,0 0 0,0 2 1,-2 0-1,1 1 1,-27-15-1,38 24-50,-1 1 1,0-1-1,0 1 0,-1 1 1,1-1-1,0 1 0,-1 1 1,0-1-1,1 1 0,-1 1 0,0-1 1,1 1-1,-1 1 0,0-1 1,1 1-1,-1 1 0,0-1 1,1 1-1,0 0 0,-1 1 1,1 0-1,0 0 0,-6 5 1,-28 15-182,1 1 0,2 3 1,0 1-1,2 1 0,-34 38 1,52-45 174,1 0 0,1 1 1,1 1-1,1 1 0,1 0 0,1 1 1,1 0-1,2 0 0,1 1 0,1 1 1,-5 32-1,4 4 29,3 0 0,3 0 0,11 119 1,-1-110-1,2-1 0,4 0 0,3-1 0,3-1 0,40 93 0,-47-136 13,1 0 1,1-2-1,1 0 1,1 0-1,26 26 0,-31-38-7,0 0 0,1-1 0,1-1-1,0 0 1,1-1 0,-1-1 0,2 0-1,0-1 1,0-1 0,18 6 0,-24-10 0,0 0 1,0-1-1,0-1 1,0 1-1,0-2 0,1 1 1,-1-2-1,0 1 1,1-1-1,-1-1 1,18-5-1,-15 3-38,-1-1 1,0-1-1,0 0 1,-1 0-1,0-1 0,0-1 1,0 0-1,12-12 1,-2-2-82,-2 0 0,-1-1 0,0-1 0,-2 0 0,-1-2 1,-1 0-1,17-44 0,10-39-158,-5-2 0,37-196 0,-51 161 343,6-257-1,-52-451 254,-52-1-626,39 134 515,11 358 550,23 330-648,2 23-32,1 3-4,0 0 0,-1 1 0,0-1 0,0 0 0,0 1 0,-1-1-1,0 0 1,-1 1 0,1 0 0,-6-9 0,8 14-75,-1 1-1,1 0 1,0-1-1,-1 1 0,1 0 1,-1-1-1,1 1 1,0 0-1,-1 0 1,1 0-1,-1-1 1,1 1-1,-1 0 0,1 0 1,-1 0-1,1 0 1,0 0-1,-1 0 1,1 0-1,-1 0 1,1 0-1,-1 0 0,1 0 1,-1 0-1,1 0 1,-1 0-1,1 0 1,-1 0-1,1 1 1,-1-1-1,1 0 0,0 0 1,-1 1-1,1-1 1,-1 0-1,1 0 1,0 1-1,-1-1 1,1 0-1,0 1 1,-1-1-1,1 1 0,0-1 1,0 0-1,-1 1 1,1-1-1,0 1 1,0-1-1,0 1 1,-11 25-78,-8 63 236,-15 170 1,21 94 160,32 333 351,70 41 637,65-13-175,-8-42-907,-124-567-303,33 122-517,-47-200-30,1-1 1,2 0-1,0-1 0,2 0 1,1-1-1,21 29 0,0-16-3333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4.267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658 184 6211,'-2'-9'877,"-1"-12"538,-1 0 0,-12-36 0,15 53-1407,0 0 0,-1 0 0,0 0 0,0 0 0,0 0 0,0 0 0,-1 1 0,1-1 0,-1 1 0,0 0 0,0-1 0,0 1 0,-1 1 0,1-1 0,-1 0 0,0 1 0,1 0 0,-1 0 0,-7-3 0,-8 2 7,1 0-1,0 1 1,-1 1-1,0 1 1,1 1-1,-19 3 1,27-3 0,0 1 1,0 0 0,0 0-1,0 1 1,1 1-1,-1-1 1,1 1 0,0 1-1,0 0 1,1 0 0,-1 1-1,1 0 1,-8 8-1,-23 17-59,-33 32-162,43-35 81,16-17 61,1 0 0,0 1 1,1 1-1,1 0 0,-15 22 1,15-13-32,0 1 0,1 0 0,1 0 1,1 1-1,2-1 0,0 1 0,1 1 0,2-1 1,0 1-1,2-1 0,0 1 0,7 36 0,-2-30 40,1-1-1,1 0 1,2 0-1,1-1 1,2 0-1,1-1 1,0 0-1,3-1 1,28 39-1,6-3 75,61 58 1,66 46 79,-88-84-109,-18-12 60,107 140-1,-166-195 11,-1 0 1,0 1-1,-1 1 1,-1 0-1,-1 0 1,0 1-1,-1 0 1,7 36-1,-12-48-29,-1 0 0,-1 0 0,1 0 0,-1 0 0,0 0 0,0 0 0,-1 0-1,0 0 1,-1 0 0,1 0 0,-1 0 0,-1 0 0,1-1 0,-1 1 0,0-1 0,-1 1 0,1-1 0,-1 0 0,0-1-1,-1 1 1,0-1 0,1 1 0,-2-1 0,1-1 0,0 1 0,-1-1 0,0 0 0,-7 3 0,0 0 60,-1-1 1,-1 0 0,1-1-1,-1-1 1,0 0 0,0-1 0,0-1-1,-22 1 1,-10-2 281,-66-8 0,92 6-343,-1-2 0,2-1 0,-1 0 0,0-2 0,-28-11 0,44 15-122,-1 0 0,0-1 1,1 0-1,0 0 0,-1-1 1,1 1-1,1-1 0,-1 0 1,0-1-1,1 1 0,0-1 1,0 0-1,0 0 0,1 0 1,0 0-1,0-1 0,0 1 1,0-1-1,1 0 0,0 1 1,0-1-1,-1-11 0,2 14-171,1 0 1,0 0-1,0 0 0,0 1 0,0-1 0,1 0 1,-1 0-1,1 0 0,0 0 0,-1 1 1,1-1-1,0 0 0,3-3 0,9-14-2186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5.118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677 1 5923,'-20'0'902,"0"0"0,0 1 0,-25 4 0,29-2-857,-1 1 0,1 0 0,0 2-1,0 0 1,1 0 0,0 1 0,0 1 0,0 1 0,1 0-1,1 1 1,-1 0 0,-15 16 0,-17 25 148,29-31-91,-1 0 1,-1-1 0,-1-1 0,-22 15 0,12-14-21,17-12-46,0 1-1,1 1 0,0 0 0,-20 20 1,22-18-37,1 0 0,1 1 1,-1 0-1,2 1 0,0 0 0,1 0 1,0 1-1,1-1 0,0 1 0,1 0 1,1 1-1,0-1 0,1 0 0,0 1 1,1 0-1,1-1 0,3 26 0,1-9-29,2 0-1,2-1 0,0 0 1,2 0-1,1 0 0,2-2 1,19 34-1,83 130-18,20 37-14,-106-171 63,-3 1 0,27 88 0,-41-102 0,-1 0 0,-3 1 0,-1 0 0,0 53 0,-7-57 77,-1 1 1,-12 79-1,8-102-38,0 1 0,-1 0 0,-1-1 0,0-1 0,-2 1 0,-1-1 0,-19 30 0,16-30 38,-1 1-1,-1-2 1,-1 0-1,-1-1 1,-21 17 0,32-30-49,1 0 0,-1 0 0,0 0 0,-1-1 1,1 0-1,-1-1 0,1 1 0,-1-1 1,-10 1-1,12-2-18,0-1 0,0 0 1,0 0-1,0 0 0,0-1 1,-1 0-1,1 0 0,0 0 1,1-1-1,-1 1 0,0-1 1,0 0-1,1-1 0,-7-3 1,4 1-30,0 0 0,1-1 0,-1 1 1,1-1-1,1-1 0,-1 1 0,1-1 1,0 0-1,0 0 0,1 0 0,0-1 1,0 0-1,1 0 0,0 0 0,-2-11 1,1 1-180,0-1 0,2 1 1,0-1-1,1 0 0,4-34 1,-2 42-255,1 0 0,0 0 0,0 0-1,2 0 1,-1 1 0,11-20 0,11-19-2085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5.862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1546 4962,'14'-2'471,"0"-1"0,0-1 0,0 0 1,-1 0-1,20-10 0,64-40 461,-37 20-745,-54 30-153,27-12 176,-2-2 1,0-1-1,-1-2 1,37-32-1,-5-9 153,-3-2 1,-3-3-1,-3-3 0,50-83 1,-85 120-348,-1-1 1,-2 0-1,-1-1 0,-2-1 1,-2 0-1,-1 0 1,5-41-1,-9 34-5,-2 1 1,-2 0-1,-1-1 0,-3 1 1,-1-1-1,-10-41 0,7 55 61,-17-49 0,21 69-57,0 1 0,-1 0-1,0 0 1,-1 0 0,0 1 0,0 0 0,-1-1 0,1 2 0,-1-1-1,-9-7 1,10 11-9,0 0 0,0 0 0,0 1 0,0 0 1,-1 0-1,1 0 0,0 0 0,-1 1 0,1 0 0,-1 0 0,0 1 0,1-1 0,-1 1 0,0 1 0,1-1 0,-1 1 0,1 0 0,-1 0 0,-5 2 0,-2 1-7,1 0 0,1 1 0,-1 0 0,1 1 0,0 0 0,0 1-1,-14 11 1,7-2-17,2 1-1,0 0 0,1 1 0,0 1 1,2 0-1,0 1 0,2 0 1,-15 33-1,-1 14-113,-26 103 0,23-49 239,6 1 0,5 1-1,6 1 1,5 1 0,6 0-1,26 238 1,13-146 709,-26-172-453,2 0 0,32 70 0,-39-101-288,1-1 0,1 0-1,0 0 1,1-1 0,15 17-1,-18-23-39,1 1-1,0-1 0,1 0 0,-1-1 0,1 0 0,0 0 0,0-1 0,1 0 1,16 6-1,-9-6-57,0 0 0,-1-1 0,1-1 1,0-1-1,1 0 0,-1-1 0,31-3 1,-25-1-132,-1-1 0,1 0 0,-1-2 0,-1 0 0,23-12 0,13-13-812,-1-2 0,99-80-1,-139 101 775,172-142-2168,82-63-1115,-193 163 1947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6.612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630 751 4962,'-15'0'348,"0"-1"2,-1 1 1,1 0-1,-1 2 0,1 0 1,0 0-1,-1 2 1,-18 6-1,12-1-326,0 2-1,0 0 1,2 1 0,-1 1 0,2 1-1,0 1 1,0 1 0,-15 18-1,12-9 4,1 0 0,1 2 0,1 0 0,2 1 1,-17 38-1,11-15 7,3 0 0,-19 79 1,-6 107 1,34-118 291,7 234 0,7-299-79,2 0 0,3 0 0,2 0 0,2-1 0,3-1 0,1 0 0,31 64 0,-39-101-188,0 0 0,1-1 0,0 0 0,1-1 0,0 0 0,1 0 0,1-1 0,0 0 0,1-1 0,25 17 0,-28-22-95,0-1 1,0 0-1,0 0 1,1-1-1,0-1 0,0 0 1,0 0-1,0-1 1,1 0-1,-1-1 1,1 0-1,-1-1 1,0 0-1,1-1 1,-1-1-1,17-3 1,-16 1-47,-1 0 1,1 0 0,-1-1 0,0-1 0,0 0-1,-1 0 1,1-1 0,-1-1 0,-1 1 0,10-11 0,4-6-153,-1-2 1,29-40-1,-7-1 83,-4-1 0,-2-2 0,44-115 0,-40 68 78,41-192 0,-68 230-12,8-149 0,-20-86-122,-3 302 193,-65-819-1716,46 699 441,3 11-209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6.971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52 0 5458,'-4'9'419,"0"0"-1,0 1 1,1-1-1,0 1 0,0 0 1,1 0-1,1 0 1,-1 13-1,-2 5-99,-8 73 608,3 180 0,28 102-357,-17-354-529,43 681 271,13 201-205,-23-543 194,112 496 1,-103-675-367,45 209-3285,-71-299-342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7.580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689 124 5651,'-11'-13'454,"-2"1"1,1 0 0,-1 0-1,-1 1 1,0 1 0,-1 0 0,1 1-1,-17-7 1,23 13-407,0 0 1,0 0-1,0 1 0,0 0 0,0 0 1,0 0-1,0 1 0,-1 1 1,1 0-1,0 0 0,0 0 1,-1 1-1,1 0 0,0 1 0,0 0 1,0 0-1,0 0 0,0 1 1,-8 5-1,4-1-16,0 0 0,0 1 0,1 1-1,0 0 1,0 0 0,1 1 0,-12 15 0,8-7 5,1 2 0,0 0 0,-17 38 0,4 5 7,4 1 1,-15 69-1,32-116-36,-34 144-22,-29 242 0,60-315 4,3 1-1,5-1 1,3 0 0,22 131-1,-21-193 1,2-1-1,1 0 1,1 0 0,0 0-1,2-1 1,1-1-1,1 1 1,16 20 0,-23-36-2,1-2 1,0 1 0,0-1-1,1 0 1,0 0 0,0-1-1,0 0 1,1 0-1,0 0 1,0-1 0,0 0-1,0-1 1,1 0 0,-1 0-1,1-1 1,0 0-1,0-1 1,-1 0 0,14 0-1,-4 0-305,1-2 0,-1-1-1,-1 0 1,1-1-1,0-1 1,-1 0-1,1-2 1,29-13 0,36-30-2381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7.986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25 7 5298,'-18'-6'3149,"15"6"-2974,3 1-113,-1 0 0,1 1 0,-1-1 0,1 0 0,-1 0 1,1 1-1,0-1 0,-1 0 0,1 1 0,0-1 0,0 0 0,0 1 0,0-1 0,1 1 0,-1 1 0,25 214 1203,-2-40-873,-1 609 36,-21-637-408,0 97 112,6 462 376,31 4 303,42 30-264,-68-654-908,47 168-1,-57-249 198,1 4-42,1 0 1,9 17-1,-12-25 6,1-1 0,-1 1 1,1-1-1,-1 0 0,1 0 0,0 0 0,0 0 1,0 0-1,0 0 0,0-1 0,0 1 0,0-1 0,1 1 1,-1-1-1,1 0 0,-1 0 0,3 1 0,22 0-3119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1T22:38:17.65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1 197 6547,'12'130'3168,"9"75"-2686,11 78 117,-12 2 0,-12 76-599,-28 283 648,9-577-1307,8-92-2564,8-5 96,2-13-1891</inkml:trace>
  <inkml:trace contextRef="#ctx0" brushRef="#br0" timeOffset="308">472 1335 4866,'122'-46'2996,"-16"32"-1902,-105 16-1078,0 0 1,0 0-1,0 0 0,0 0 1,0 0-1,0 0 0,-1 0 1,1 0-1,-1 0 0,1 0 0,-1 1 1,0-1-1,0 0 0,0 0 1,0 1-1,0-1 0,-1 0 1,1 0-1,-1 0 0,1 0 0,-1 0 1,0 1-1,0-1 0,0 0 1,0 0-1,0-1 0,0 1 1,0 0-1,-1 0 0,1 0 1,-1-1-1,1 1 0,-1-1 0,0 1 1,1-1-1,-3 1-16,-8 8 38,0 0 0,-1-1 1,0 0-1,-1-2 0,0 1 0,0-1 0,-1-1 1,-1 0-39,-44 20 145,-12 15 376,2 3 1,-59 48-522,125-89 7,0-1 0,0 1-1,0-1 1,1 1 0,-1 0-1,1 1 1,0-1 0,0 0 0,0 1-1,0 0 1,1 0 0,0 0 0,-1 0-1,1 0 1,1 0 0,-1 0-1,1 1 1,-1-1 0,1 0 0,0 1-1,1 0 1,-1-1 0,1 2-7,2-3 4,1 0 1,-1 0 0,1-1-1,0 1 1,0-1-1,0 1 1,0-1 0,0 0-1,0 0 1,1 0-1,-1-1 1,1 1 0,-1-1-1,1 0 1,-1 0-1,1 0 1,0 0-1,1-1-4,0 1 10,27 6 142,0 1-1,-1 1 0,0 2 1,0 1-1,-1 2 0,11 7-151,181 123-88,-195-124-269,38 25-1028,-23-14-3318,-23-18-940</inkml:trace>
  <inkml:trace contextRef="#ctx0" brushRef="#br0" timeOffset="615.29">1797 1 7876,'19'82'3675,"-12"115"-3463,-8-182 1,-30 852 1012,29-250-838,3-547-569,3 1 1,3-1-1,3 0 1,13 47 181,-14-106-2399,-7-40-2707,-2-5-235</inkml:trace>
  <inkml:trace contextRef="#ctx0" brushRef="#br0" timeOffset="911.62">1326 1568 5314,'-39'-8'4848,"306"-64"-1633,-260 70-3190,74-18 182,0 3 1,2 3-1,-1 5 0,2 3 1,65 4-208,-134 2 8,-1 1 0,1 1 0,-1 0 0,1 1 0,-1 1 0,0 0 0,0 1 0,-1 0 0,1 1 0,-1 1 0,-1 0 0,1 0 0,-1 2 0,0-1 0,-1 2 0,0-1 0,0 1 0,-1 1 0,-1 0 0,0 1 0,0-1 0,-1 2 0,-1-1 0,0 1 0,0 0 0,0 5-8,2 18-30,-1 0 1,-2 1 0,-1 0-1,-3 0 1,0 0 0,-3 1-1,-1-1 1,-1 0 0,-9 36 29,10-60-479,-21 64 171,23-76 37,-1 0 1,0 1-1,0-1 0,-1 0 0,1 0 1,0 0-1,0 0 0,0 0 1,-1 0-1,1 0 0,-1 0 1,1-1-1,-1 1 0,1 0 0,-1-1 1,1 1-1,-1-1 0,1 0 1,-1 1-1,0-1 0,1 0 0,-1 0 1,1 0-1,-1 0 0,0 0 1,1 0-1,-1-1 0,-1 1 271,-9-4-6000</inkml:trace>
  <inkml:trace contextRef="#ctx0" brushRef="#br0" timeOffset="1247.149">2388 848 7860,'2'-8'1776,"1"5"49,1-3-1152,5 6-289,8 0-144,1 4-32,2-1-48,4 3-80,-4 1-112,-2 2-160,-3-1-128,0 5-112,-1 1-145,3 1-175,3-2-1105,2 1-1216,-2-3-2882</inkml:trace>
  <inkml:trace contextRef="#ctx0" brushRef="#br0" timeOffset="1536.04">3000 1720 5314,'7'34'498,"2"-1"-1,1 0 0,1-1 0,2 0 0,2-1 1,0 0-1,2-2 0,1 1 0,2-2 0,0-1 1,21 20-498,-34-42 37,0 0-1,0 0 1,1-1 0,0-1 0,0 1 0,0-1 0,0 0 0,0-1 0,1 0 0,-1-1 0,1 1 0,-1-1 0,1-1-1,-1 0 1,1 0 0,0-1 0,-1 0 0,1 0 0,-1-1 0,0 0 0,1 0 0,-1-1 0,0 0 0,0-1 0,-1 0 0,1 0-1,-1-1 1,0 1 0,0-2 0,0 1 0,0-2-37,17-23 108,-1-1-1,-2-1 1,-2-1 0,-1 0-1,-1-2 1,-2 0-1,11-37-107,-14 42 39,1-10-24,0-1-1,-3 0 0,-2 0 0,-1-1 1,-2 0-1,-2 0 0,-2-1 0,-1 1 1,-3 0-1,-1 0 0,-2 0 0,-2 0 0,-2 1 1,-2 0-1,-2-2-14,12 35 3,1 0 0,-2 0 0,1 0 0,-1 0 0,0 1 0,-1-1 0,0 1 0,0 0 0,-1 0 0,1 0 0,-2 0-1,1 1 1,-1 0 0,0 0 0,0 1 0,0-1 0,-1 1 0,0 1 0,0-1 0,0 1 0,0 1 0,-1-1 0,1 1 0,-1 0 0,0 1 0,0 0 0,-5-1-3,-1 2 4,-1 0 0,1 1 0,-1 0 0,0 1 0,1 1 0,-1 0 0,1 1 0,0 0 0,0 1 0,0 1 0,0 0 0,0 2-4,-9 10-28,0 1-1,2 1 1,0 1 0,1 1-1,1 1 1,1 0 0,1 2-1,1 0 1,1 1 0,1 0-1,2 1 1,0 0 0,1 4 28,-1 1-260,1 0 0,1 0 0,2 1 0,1 0 1,2 1-1,1 0 0,2 0 0,1 0 0,1 0 0,2 2 260,-1-26-492,0 1-1,0-1 0,1 0 0,0 0 0,1 0 1,0 0-1,0-1 0,1 1 0,0-1 1,5 8 492,23 19-5152</inkml:trace>
  <inkml:trace contextRef="#ctx0" brushRef="#br0" timeOffset="2071.47">4131 1157 5346,'24'19'4090,"-1"25"-3465,-20-38-500,21 59 209,-2 2 0,-3 0 0,-4 2 0,-2-1 0,2 54-334,27 239 336,-43-361-337,1 0-1,0 0 0,-1 0 1,1 0-1,0 0 0,-1 0 1,1 1-1,0-1 0,0 0 1,-1 0-1,1 0 1,0 0-1,-1 0 0,1 1 1,0-1-1,0 0 0,-1 0 1,1 0-1,0 1 0,0-1 1,-1 0-1,1 0 0,0 1 1,0-1-1,0 0 1,0 0-1,0 1 0,-1-1 1,1 0-1,0 1 0,0-1 1,0 0-1,0 0 0,0 1 1,0-1-1,0 0 0,0 1 1,0-1-1,0 0 1,0 1-1,0-1 0,0 0 1,0 1-1,0-1 0,0 0 1,0 1-1,1-1 2,-14-30-208,4 2 170,2 0 1,1-1 0,1 0 0,1 0-1,2-1 1,1 1 0,1 0-1,2-1 1,1 1 0,3-11 37,77-288 227,-83 326-228,8-23 4,0-6 0,1-1-1,1 2 0,2-1 1,1 2-1,1-1 0,1 2 0,2 0 1,1 1-1,10-11-2,-23 34 8,1-1-1,-1 1 1,0 0 0,1 1 0,0 0-1,0-1 1,0 2 0,0-1 0,0 1-1,0 0 1,1 0 0,-1 1-1,1 0 1,0 0 0,-1 0 0,1 1-1,-1 0 1,1 0 0,0 1-1,-1 0 1,1 0 0,-1 0 0,1 1-1,-1 0 1,0 0 0,1 1-1,-1 0 1,0 0 0,-1 0 0,1 1-1,-1-1 1,1 2 0,-1-1-1,0 0 1,-1 1 0,1 0 0,0 2-8,23 28 16,-1 2 1,-2 0 0,-2 2 0,-2 1 0,-1 1 0,-2 0 0,-2 2 0,-2 0 0,6 29-17,-1 11-342,-3 1 1,-4 1 0,-4 0 0,-2 64 341,-6-135-105,2 16-312,0 24-4625,-4-46-235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8.611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1602 4786,'13'-3'481,"0"1"0,0-2 0,0 0-1,0-1 1,22-11 0,60-40 614,-46 26-467,-13 8-111,0-1 0,-2-1 0,0-2 0,-2-1 1,-1-2-1,53-63 0,-66 68-366,15-19 127,44-76 0,-76 118-275,12-22-5,-1 0-1,-1 0 0,-1-1 0,-1 0 0,-1-1 1,8-39-1,-10 0-31,-3 1-1,-3-1 1,-2 0 0,-3 1-1,-3-1 1,-18-68 0,15 89 104,-26-66 0,30 92-65,0 1-1,-1 0 1,-1 1 0,-1 0 0,-1 0-1,-19-22 1,25 32-15,0 1-1,0-1 0,-1 1 1,0 0-1,1 0 0,-1 1 1,-1 0-1,1 0 0,0 0 1,-1 1-1,0 0 1,1 0-1,-1 0 0,0 1 1,0 0-1,0 1 0,0-1 1,0 1-1,-11 2 0,8-1-16,1 1 1,-1 1-1,0 0 0,1 0 0,0 1 0,0 0 0,0 0 0,0 1 0,1 0 0,-1 1 0,1 0 0,1 0 1,-9 9-1,3 0-29,0 1 1,2 0-1,0 1 1,0 0-1,2 0 1,0 1-1,1 0 1,-10 33-1,3 6-155,-15 101-1,-1 213-330,29 3 491,4-239 519,37 255 0,-28-330-340,3-1-1,2 0 1,3-2 0,2 0 0,2-1 0,52 88-1,-62-124-111,0-1 0,1 0 0,1-1 0,20 18 0,-26-28-37,0 0 0,1-1 0,0 0 0,0 0 0,0-1 0,1-1 0,0 0 0,0 0 0,20 5 0,-12-6-244,0-1 0,1 0 0,-1-2 0,0 0 0,1-1 0,-1-1 0,0-1 0,1 0 1,-1-2-1,0 0 0,-1-1 0,1-1 0,-1-1 0,0 0 0,0-1 0,21-15 0,47-42-3005,-86 65 3269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9.287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46 74 4786,'-17'-29'1859,"14"22"-1212,-1-1 0,-1 1 0,1 0-1,-9-8 1,13 53 202,22 583 853,-22-551-1606,-6 453 361,2 362 102,46-3 322,-20-648-803,27 346 511,-32-1-4874,-21-456-21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1T22:38:16.232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543 2290 5154,'4'15'4722,"-12"-57"-3913,-54-275 255,35 188-876,5-1 0,6-1-1,6-7-187,10 137 1,-8-198 157,9-1 1,18-113-159,-9 253 38,2 1 1,3 0-1,3 2 0,2-1 1,12-19-39,-13 38 31,2 0 1,2 1-1,1 2 1,2 0-1,14-13-31,-35 42-28,0 0-1,0 0 1,0 0-1,0 1 0,1-1 1,0 2-1,1-1 1,0 1-1,-1 0 0,1 0 1,1 0-1,-1 1 1,1 0-1,0 1 1,-1 0-1,2 0 0,-1 1 1,0 0-1,0 0 1,1 1-1,-1 0 0,1 0 1,-1 1-1,1 0 1,-1 1-1,1 0 0,-1 0 1,4 1 28,-4 3-416,0 0 1,0 0-1,-1 1 1,0 0 0,0 0-1,-1 0 1,1 1-1,-1 0 1,-1 1-1,1-1 1,-1 1-1,-1 0 1,1 0-1,-2 1 1,2 2 415,14 37-5931</inkml:trace>
  <inkml:trace contextRef="#ctx0" brushRef="#br0" timeOffset="1036.348">0 1529 6643,'45'-12'3462,"-19"2"-3298,68-15 231,-1-5 1,-2-3 0,77-41-396,73-61 229,-235 130-230,0 1 0,0-1 0,1 1-1,-1 0 1,1 1 0,0-1 0,0 1-1,0 1 1,0-1 0,0 1 0,0 1 0,1-1-1,-1 1 1,1 0 0,-1 1 0,1 0-1,0 0 1,-1 1 0,1 0 0,-1 0-1,1 0 1,-1 1 0,0 0 0,0 1 0,0 0-1,3 1 2,0 8-11,-1 1-1,0 0 1,-1 0 0,-1 1-1,0 0 1,-1 0-1,0 1 1,-1-1-1,0 1 1,-2 0 0,0 1-1,0-1 1,-2 1-1,1-1 1,-2 1-1,0-1 1,-1 1 0,-1-1-1,-2 7 12,4 15-41,3 235-242,-3-258 268,1 0 1,0 1 0,2-1-1,0 0 1,0 0 0,1 0 0,1-1-1,0 1 1,1-1 0,0 0-1,1-1 1,0 0 0,1 0-1,1 0 1,0-1 0,0 0-1,1-1 1,1 0 0,1 1 14,-8-9-10,1 0 0,-1 0 0,0 0 0,1-1 0,0 0 0,-1 0 0,1 0 0,0 0 0,-1-1 0,1 0 0,0 0 0,0 0 0,-1 0 0,1-1 0,0 0 0,-1 0 0,1 0 1,-1 0-1,1-1 0,-1 0 0,1 0 0,-1 0 0,0 0 0,4-3 10,93-79-351,-85 68 282,17-15 7,-2 0 0,-1-2 0,-2-2 0,-1 0 0,-2-2 0,-1 0 0,-2-2 0,-2-1 0,3-11 62,-11 20 20,7-12 48,-3 0-1,-1-1 1,-2-1 0,-3 0-1,-1 0 1,-2-1 0,-1-19-68,-7 66 7,1-1 0,0 1 0,-1-1 0,1 0 0,-1 1 0,1-1 1,-1 1-1,1-1 0,-1 0 0,0 0 0,1 1 0,-1-1 0,1 0 0,-1 0 1,0 0-1,1 0 0,-1 1 0,0-1 0,1 0 0,-1 0 0,1 0 0,-1 0 1,0-1-1,1 1 0,-1 0 0,0 0 0,1 0 0,-1 0 0,1-1 1,-1 1-1,1 0 0,-1 0 0,0-1 0,1 1 0,-1-1 0,1 1 0,0 0 1,-1-1-1,1 1 0,-1-1 0,1 1 0,-1-1 0,1 1 0,0-1 0,0 1 1,-1-1-1,1 0 0,0 1 0,0-1 0,-1 1 0,1-1 0,0 0 1,0 1-1,0-1 0,0 0 0,0 1 0,0-1 0,0 0-7,-11 23 55,1 0 0,1 1-1,0 0 1,2 1 0,1 0-1,1 0 1,1 0 0,1 0-1,1 1 1,1 8-55,-3-8 33,1 1 0,1 0 0,1 0 1,1 1-1,2-1 0,0 0 0,2-1 0,1 1 0,1 0 0,1-1 0,1 0 0,1-1 1,1 0-1,1 0 0,2-1 0,0-1 0,4 5-33,0-8 29,-13-14-26,0 1 0,0 0 0,1-1-1,-1 0 1,1 0 0,0 0 0,1 0-1,-1-1 1,1 0 0,0 0 0,0-1 0,0 1-1,0-1 1,1-1 0,-1 1 0,1-1 0,0 0-1,-1 0 1,1-1 0,0 0 0,0-1 0,0 1-1,2-1-2,-2-3-14,0-1-1,0 0 1,-1 0-1,1-1 0,-1 0 1,0 0-1,0 0 1,0-1-1,-1 1 0,0-1 1,0-1-1,0 1 1,-1-1-1,0 0 0,0 0 1,-1 0-1,0 0 15,4-5-24,79-177-136,-86 187 160,3-13 1,1 0 0,0 0 1,1 0-1,0 1 0,1 0 0,1 0 0,0 0 0,1 1 0,1 0 1,0 0-1,0 1 0,1 1 0,1 0 0,7-6-1,-17 16 1,1 0 0,-1 0 0,0 0-1,1 0 1,-1 1 0,0-1 0,1 1-1,-1-1 1,1 1 0,-1-1 0,1 1-1,-1 0 1,1 0 0,-1 0 0,1 0 0,-1 0-1,1 0 1,0 0 0,-1 1 0,1-1-1,-1 0 1,0 1 0,1-1 0,-1 1 0,1 0-1,-1-1 1,0 1 0,1 0 0,-1 0-1,0 0 1,0 0 0,1 0 0,-1 0-1,0 0 1,0 0 0,0 0 0,-1 1 0,1-1-1,0 0 1,0 1 0,-1-1 0,1 0-1,-1 1 1,1-1 0,-1 1 0,1-1 0,-1 1-1,0-1 1,0 2-1,14 79 29,-14-81-29,10 112 40,6 0 0,14 45-40,-29-152 31,3 13-168,-4-29-109,-2-22 211,2 1 0,0-1 0,3 1 1,1 0-1,1 0 0,1 0 0,2 0 0,5-12 35,14-62 4,-22 82 3,0 1-1,2-1 1,1 1 0,0 1 0,2 0-1,9-16-6,-15 30 10,1 0-1,-1 1 0,2-1 0,-1 1 0,1 0 0,-1 0 1,2 1-1,-1-1 0,1 1 0,-1 1 0,1-1 1,1 1-1,-1 1 0,1-1 0,-1 1 0,1 1 1,0-1-1,0 1 0,0 1 0,6-2-9,-3 2 19,0 1 1,0 0-1,0 0 1,0 1-1,0 0 0,0 1 1,0 0-1,-1 1 0,1 0 1,-1 1-1,1 0 1,-1 0-1,-1 1 0,1 1 1,-1-1-1,0 2 0,0-1 1,0 1-1,-1 0 0,0 1 1,-1 0-1,1 0 1,1 5-20,19 33-51,-3 2 0,-2 0 0,-2 2 1,-3 0-1,-1 1 0,-3 1 0,-2 0 1,-2 1-1,-3 0 0,-1 8 51,9 35-423,-6-37-113,8 45-4366,-12-78-220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01T22:38:10.659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373 223 4258,'-75'136'5133,"-9"87"-3438,11 3 1,-32 173-1696,93-339 57,2-1 0,3 2-1,2-1 1,3 1 0,3-1 0,2 1 0,3-1-1,2 1 1,4-2 0,7 22-57,-5-36 13,2-1 0,1-1 0,2 0-1,3-1 1,6 8-13,-19-37 3,0 0-1,1 0 0,0 0 1,1-1-1,0-1 1,1 0-1,0 0 0,1-1 1,0-1-1,0 0 1,1-1-1,0 0 0,1-1 1,0-1-1,0-1 1,0 0-1,0 0 0,1-2 1,0 0-1,0 0-2,7-2 10,-1 0-1,1-2 0,-1 0 1,1-1-1,-1-2 1,0 0-1,0-1 1,-1-1-1,1-2 0,-1 0 1,0-1-1,-1-1 1,0 0-1,-1-2 1,13-10-10,-6 5 4,-2-2 1,0 0 0,-1-1 0,-1-1-1,-1-2 1,-1 0 0,-1-1 0,-1 0-1,-1-2 1,-2 0 0,0-1 0,-2-1 0,-1 0-1,0-3-4,28-75 4,-4-2 0,-6-2 0,-4 0 0,9-98-4,-26 132-9,-4 0 0,-2 1 1,-4-1-1,-3 0 0,-4 0 0,-3 1 0,-3 0 0,-3 1 0,-4-1 9,-89-217-29,107 281 25,0 1 1,0 0-1,-1-1 1,-1 2-1,1-1 0,-2 0 1,1 1-1,-1 0 1,-1 0-1,0 1 0,0 0 1,0 0-1,-1 1 1,0 0-1,-1 0 0,0 0 1,0 1-1,0 1 1,-1 0-1,1 0 0,-1 1 1,0 0-1,-11-3 4,11 6-9,1-1 1,-1 1-1,0 1 0,0 0 0,1 0 0,-1 1 1,0 0-1,1 1 0,-1 0 0,1 1 1,-1-1-1,1 2 0,0 0 0,0 0 0,0 0 1,1 1-1,0 0 0,0 1 0,0 0 1,0 0-1,1 1 0,0-1 0,0 2 0,-4 5 9,-97 180-310,80-135 199,-44 91-428,7 4 0,6 2 0,-7 51 539,-31 228-1505,69-142-3395,27-197 76</inkml:trace>
  <inkml:trace contextRef="#ctx0" brushRef="#br0" timeOffset="1046.06">1539 1251 5330,'3'8'3973,"5"52"-3439,8 152 754,-12 123-170,-7-127-785,26-59-199,-22-149-131,0-1 0,0 1 0,0 0 1,0 0-1,0 0 0,0-1 0,0 1 1,0 0-1,0-1 0,0 1 0,-1-1 0,1 1 1,0-1-1,0 1 0,0-1 0,-1 1 1,1-1-1,0 0 0,-1 0 0,1 1 0,0-1 1,-1 0-1,1 0 0,-1 0 0,1 0 0,-1 0 1,0 1-1,1-1 0,-1 0 0,0 0 1,0 0-1,1 0 0,-1 0 0,0-1-3,51-128-16,-17 62-15,-3-1 0,-4-2 0,4-19 31,-2-2-36,4 2 0,4 1 0,3 2 0,9-7 36,21 3-83,-68 89 81,1-1 0,-1 1 0,0 1-1,1-1 1,-1 0 0,1 1 0,0-1 0,-1 1 0,1 0 0,0 0-1,0 0 1,0 0 0,0 0 0,0 1 0,0-1 0,0 1 0,0 0 0,0 0-1,0 0 1,0 0 0,0 0 0,0 1 0,0-1 0,0 1 0,0 0 0,-1 0-1,1 0 1,0 0 0,0 1 0,-1-1 0,1 1 0,-1 0 0,1-1-1,-1 1 1,3 2 2,3 7 0,-1 0 0,0 0 0,0 0 0,-1 1 0,0-1 0,-1 2-1,0-1 1,-1 0 0,-1 1 0,0 0 0,1 11 0,1-2 1,52 335 125,-36 55 255,-15-350-333,-4-90-109,3 1 0,0 0-1,1 0 1,2 0-1,1 1 1,1 0 0,4-6 61,120-333-545,-109 299 471,3 1-1,2 2 0,9-8 75,-28 49-10,10-22 5,-20 37 10,1 0 0,0 0-1,1 1 1,0-1 0,0 1 0,0-1 0,0 1 0,1 0 0,0 0 0,1 0 0,-1 1 0,1 0 0,0 0 0,0 0-1,1 0 1,-1 1 0,1 0 0,0 0 0,0 0 0,1 1 0,-1 0 0,1 0 0,0 0 0,-1 1 0,1 0-1,5 0-4,-5 4 7,1 1 0,-1 0-1,1 0 1,-1 1-1,0 0 1,-1 0-1,1 1 1,-1 0-1,1 0 1,-1 0-1,-1 1 1,1 0-1,-1 0 1,0 0-1,0 0 1,-1 1 0,0 0-1,0 0 1,-1 0-1,1 1-6,14 35 24,-1 1 0,-2 1-1,-2 0 1,-2 0 0,-2 1 0,-2 1-1,-2-1 1,-2 1 0,-2 0 0,-3 14-24,4-6 16,-26 292-62,19-306-39,-7 53-1209,5-84-3852,9-10-529</inkml:trace>
  <inkml:trace contextRef="#ctx0" brushRef="#br0" timeOffset="1643.06">3644 1145 5426,'-16'-24'3176,"16"24"-3134,0 0 0,0 0 0,0 1 0,1-1 1,-1 0-1,0 1 0,0-1 0,0 0 0,0 1 0,0-1 0,0 0 1,0 1-1,0-1 0,0 0 0,0 1 0,0-1 0,0 0 0,0 1 1,0-1-1,0 0 0,0 1 0,0-1 0,0 0 0,0 1 0,0-1 1,0 0-1,-1 1 0,1-1 0,0 0 0,0 0 0,0 1 0,-1-1 1,1 0-1,0 0 0,0 1 0,-1-1 0,1 0 0,0 0 0,0 0 1,-1 1-1,1-1 0,0 0 0,-1 0 0,1 0 0,0 0 0,-1 0 1,1 0-1,0 0 0,-1 0 0,1 0 0,0 0 0,-1 0 0,1 0 1,0 0-1,-1 0 0,1 0 0,0 0 0,-1 0 0,1 0 0,-1 0-42,69 403 2212,-38-260-2044,9 135-168,-36-229 16,-3-28 3,1 0-1,1 0 1,0 0 0,2 0-1,1 0 1,0-1 0,2 0 0,5 12-19,-11-31 12,1 0 0,-1-1 1,1 1-1,0-1 0,-1 1 1,1-1-1,0 1 0,0-1 1,0 0-1,-1 0 0,1 0 1,0 0-1,0 0 0,0 0 1,-1-1-1,1 1 0,0 0 1,0-1-1,-1 1 0,1-1 1,0 0-1,-1 0 0,1 0 1,-1 0-1,1 0 0,-1 0 1,1 0-1,-1 0 0,0 0 1,0-1-1,1 1 0,-1 0 1,0-1-1,0 1 0,0-1 1,-1 1-1,1-1 0,0 0 1,0 1-1,-1-1 0,1-1-12,2-1 15,14-21 29,-1 0 0,-2-1 0,0 0 0,-2-1 0,4-14-44,21-42 4,67-97-43,-70 128-48,-3-1 1,-2-2-1,11-32 87,70-208-2166,-96 249-3541,-15 35-525</inkml:trace>
  <inkml:trace contextRef="#ctx0" brushRef="#br0" timeOffset="2686.85">4687 1915 5378,'9'-7'3352,"36"-16"-2224,55-17-88,33-56-607,-103 62-394,-2-1 0,-2-1 0,-1-1 1,6-15-40,-18 29 21,-7 12 3,-2 0-1,1-1 1,-2 1-1,1-1 1,-2 0 0,1 0-1,-2 0 1,0 0-1,0 0 1,-1 0-1,0-1 1,-1 1-1,-1 0 1,0 0-1,0 0 1,-1 0-1,-3-5-23,5 12 13,-1 0-1,0 1 0,0-1 0,-1 1 0,0-1 0,1 1 1,-1 0-1,0 0 0,-1 0 0,1 0 0,-1 1 0,0-1 1,0 1-1,0 0 0,0 0 0,0 1 0,-1-1 0,1 1 1,-1 0-1,0 0 0,1 0 0,-1 1 0,0-1 0,0 1 1,0 1-1,0-1 0,0 1 0,0-1 0,-1 2 0,1-1 0,0 0 1,0 1-1,0 0 0,-1 0-12,-48 66 18,48-57-17,-21 48-9,2 1 0,3 1 1,2 0-1,3 2 0,2 1 1,4-1-1,2 2 0,1 21 8,4-66-2,1 1-1,1 0 0,1-1 1,0 1-1,1 0 0,2-1 1,0 1-1,1 0 0,0-1 1,2 0-1,1 0 0,0 0 1,1-1-1,1 0 0,0 0 1,2 0-1,0-1 0,1-1 1,11 13 2,-15-22 2,0 0 1,0 0-1,1-1 1,0 0-1,0 0 1,1-1-1,-1 0 1,1-1-1,0 0 1,1 0-1,-1-1 1,1 0 0,-1 0-1,1-1 1,0-1-1,0 1 1,0-2-1,0 1 1,0-1-1,7-2-2,8-2-2,1-1-1,-1-2 0,0 0 1,-1-2-1,0-1 0,0 0 1,7-6 2,-6 4-12,1-1 0,-1-1 0,-1-1 0,-1-1 0,0-1 0,-1-1 0,-1-1 0,3-5 12,80-147-15,-57 82 14,-35 68-2,0 0 0,-1-1 1,-1 0-1,-1 0 0,-1-1 1,-1 0-1,-1-1 0,-2 1 1,0-1-1,-1 0 0,-1-7 3,-11 79-66,-49 252 98,54-270-26,1 0 0,1-1 0,1 1 0,2 0 0,1 0 0,2-1 0,0 1 1,2-1-1,1 0 0,11 25-6,22 89 80,-44-182-60,1-1-1,3 0 1,1 1 0,1-1 0,6-22-20,-2-3 16,1 3 0,2 0 0,2 1 0,3 0 0,20-49-16,92-212 34,-124 314-30,1 1-1,-1 0 0,1 0 0,0 1 1,0-1-1,1 0 0,0 1 0,0 0 1,1 0-1,0 0 0,0 1 0,0-1 1,0 1-1,1 1 0,0-1 0,0 1 1,0 0-1,1 0 0,-1 0 0,1 1 1,0 0-1,0 1 0,3-1-3,-3 1 5,0 0-1,0 1 1,0 0 0,1 1-1,-1 0 1,0 0 0,1 0-1,-1 1 1,0 0 0,0 0-1,1 1 1,-1 0 0,0 0-1,-1 1 1,1 0 0,0 0-1,-1 1 1,0-1 0,1 2-1,-1-1 1,-1 0 0,1 1-1,-1 0 1,2 2-5,10 18 10,0 1-1,-2 1 1,-1 0 0,-2 1-1,0 0 1,-2 1-1,-1 0 1,-1 1 0,-1 0-1,-1 10-9,17 114-406,-6 0 0,-8 1-1,-6 0 1,-7 12 406,3-111-405,-2 67-4685,3-82-497</inkml:trace>
  <inkml:trace contextRef="#ctx0" brushRef="#br0" timeOffset="3528.32">7604 1575 5843,'-1'-14'269,"0"-1"0,-1 0 1,-1 0-1,0 1 0,-1 0 1,-1-1-1,0 2 0,0-1 1,-2 0-1,0 1 0,0 0 0,-1 1 1,-1 0-1,0 0 0,0 1 1,-1 0-1,-1 0 0,0 1 1,-1 0-270,4 8 38,-1 0 0,1 0 0,0 1 0,-1 0 0,0 0 1,1 1-1,-1 0 0,1 1 0,-1 0 0,1 0 0,-1 0 1,1 2-1,0-1 0,0 1 0,0 0 0,0 0 0,0 1 0,1 0 1,0 1-1,-1-1 0,1 1 0,1 1 0,-1-1 0,1 1 0,0 0 1,1 1-1,-1 0 0,1-1 0,0 2 0,0 0-38,-13 22 77,1 0 0,2 2 0,0-1 0,-8 33-77,-10 21 92,15-51-61,2 0 0,2 1-1,1 1 1,1 0-1,2 1 1,2 0-1,2 0 1,1 1 0,1 0-1,3 0 1,1 0-1,2 0 1,5 30-31,-7-63 3,1-1 0,0 1 0,0 0 0,1-1 0,-1 1 0,1-1 0,0 0 0,0 1 0,1-1 0,-1 0 0,1 0 0,0 0 1,0-1-1,0 1 0,1-1 0,-1 0 0,1 1 0,0-2 0,-1 1 0,2 0 0,-1-1 0,0 0 0,0 0 0,1 0 0,-1 0 0,1-1 0,-1 1 0,1-1 0,0 0 0,-1-1 0,1 1 0,0-1 1,0 0-1,-1 0 0,1-1 0,0 1 0,0-1 0,-1 0 0,1 0 0,0-1 0,-1 1 0,2-2-3,5-4 13,0 0-1,0-1 1,-1-1 0,0 0-1,-1 0 1,0-1 0,0 0-1,-1 0 1,0-1 0,6-11-13,7-9 12,125-157-10,-117 149-5,-2 0 0,-2-2 1,-1-1-1,-2-1 0,-2-1 0,-3 0 0,-1-2 0,-2 0 0,-2 0 0,6-49 3,34-181 13,15-262-13,-43 202-29,-24 287-64,-30 86-51,16-2 169,2 1 1,1 0-1,2 0 1,2 1 0,-3 31-26,-11 165 336,8 167-336,12-311 140,4 1 0,3-1 1,5-1-1,3 1 0,25 82-140,-19-102 78,2-2 1,4 0-1,2-2 0,10 13-78,34 9-409,-69-85 358,-1 1 1,1-1-1,0 0 1,-1-1 0,1 1-1,0 0 1,0-1-1,0 0 1,0 1-1,1-1 1,-1-1 0,0 1-1,0 0 1,1-1-1,-1 1 1,0-1 0,1 0-1,-1 0 1,0-1-1,1 1 1,-1-1 0,0 1-1,0-1 1,0 0-1,1 0 1,-1 0 0,0-1-1,0 1 1,0-1-1,-1 0 1,3-1 50,6-7-162,0-1-1,-1 0 1,0-1 0,0 0-1,-2-1 1,1 0-1,-2 0 1,2-4 162,44-64-627,46-14-351,12-14-3804,-72 56 89</inkml:trace>
  <inkml:trace contextRef="#ctx0" brushRef="#br0" timeOffset="3866.24">9048 272 6819,'0'0'111,"0"1"-1,-1-1 0,1 0 1,0 0-1,0 0 1,-1 1-1,1-1 1,0 0-1,-1 0 0,1 0 1,0 1-1,-1-1 1,1 0-1,0 0 1,-1 0-1,1 0 1,0 0-1,-1 0 0,1 0 1,-1 0-1,1 0 1,0 0-1,-1 0 1,1 0-1,0 0 0,-1 0 1,1 0-1,0-1 1,-1 1-1,1 0 1,0 0-1,-1 0 1,1 0-1,0-1 0,-1 1-110,-4 15-55,-76 194 989,49 66-43,-56 1020 899,85-1261-1758,1-1-1,2 1 1,1-1 0,2 0-1,1 0 1,2 0 0,1 0-1,7 18-31,-13-49-6,-1 0-1,1 0 1,0 0 0,0 0-1,0 0 1,0 0-1,0 0 1,0 0-1,0 0 1,1-1 0,-1 1-1,1-1 1,-1 1-1,1-1 1,-1 1-1,1-1 1,0 0 0,0 0-1,0 0 1,0 0-1,0 0 1,0 0-1,0 0 1,0-1 0,0 1-1,0-1 1,0 1-1,0-1 1,1 0-1,-1 0 1,0 0 0,0 0-1,0 0 1,0 0-1,1-1 1,-1 1-1,0-1 1,0 0 0,2 0 6,66-48-577,-45 29 191,0 0-1,-1-2 1,-1 0-1,-1-1 1,-2-2-1,7-9 387,54-101-5655,-49 69-25</inkml:trace>
  <inkml:trace contextRef="#ctx0" brushRef="#br0" timeOffset="4220.09">8506 1454 4514,'-12'-34'4806,"12"32"-4698,1 0 0,0-1 0,0 1 0,0 0 0,0-1 0,0 1 0,0 0 0,1 0 0,-1 0 0,1 0 1,-1 0-1,1 0 0,0 0 0,0 1 0,0-1 0,0 1 0,0-1 0,0 1 0,0 0 0,0 0 0,1 0 0,-1 0 0,2-1-108,127-20 710,-59 5-770,1 4 1,0 2-1,41 2 60,433-14-2937,-403 20-2044,-109 4 579</inkml:trace>
  <inkml:trace contextRef="#ctx0" brushRef="#br0" timeOffset="4597.07">9728 1832 5955,'2'2'191,"-1"0"1,1 0 0,-1 0 0,1 0-1,0 0 1,0 0 0,0-1 0,-1 1 0,2-1-1,-1 1 1,0-1 0,0 0 0,0 0-1,1 0 1,-1 0 0,0 0 0,1-1-1,-1 1 1,1-1 0,-1 1 0,1-1-1,-1 0 1,1 0 0,0 0-192,86-7 1024,70-21-463,-125 19-507,98-42 89,-84 18-120,-1-3 0,-1-1 0,-2-2 0,-2-2 0,-2-3-23,-31 35 3,0 0-1,-1-1 1,-1-1 0,0 1 0,0-1 0,-1 0-1,-1-1 1,0 1 0,0-1 0,-1 0 0,0 0-1,-1-1 1,-1 1 0,0-1 0,-1 1 0,0-1 0,-1 0-1,-1-12-2,0 21 3,0 1 0,0 0-1,-1-1 1,1 1 0,-1 0-1,0 0 1,0 0 0,0 0-1,0 0 1,-1 0-1,1 1 1,-1-1 0,1 1-1,-1-1 1,0 1 0,0 0-1,0 0 1,0 1 0,-1-1-1,1 1 1,0-1 0,-1 1-1,1 0 1,-1 0-1,1 1 1,-1-1 0,1 1-1,-3-1-2,-108 0 32,110 1-31,-21 5 0,0 0 0,1 2 0,-1 1 1,1 0-1,1 2 0,0 1 0,0 0 0,1 2 0,1 1 0,0 0 0,1 2 1,0 0-1,1 1 0,1 1 0,1 1 0,1 1 0,0 0 0,1 1 0,-11 22-1,6-9 25,1 0-1,2 2 1,1 0-1,2 1 1,1 1-1,2 0 1,2 0-1,1 1 1,2 0-1,2 0 0,2 0 1,2 26-25,-1-56 19,2 1 0,-1-1 0,2 1-1,-1-1 1,1 0 0,1 1 0,-1-1 0,2 0 0,-1 0 0,1-1 0,0 1-1,1-1 1,0 0 0,0 0 0,1 0 0,0-1 0,1 0 0,-1 0-1,1 0 1,1-1 0,-1 0 0,1-1 0,0 0 0,0 0 0,0 0 0,1-1-1,3 1-18,16 1-327,0-1 0,0-1 0,1-1 0,-1-2 0,1-1 0,-1-1-1,1-2 1,23-4 327,64-23-3940,7-26-2922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28.144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91 5749 4114,'5'0'4546,"-4"-20"-3250,-6-32-1117,5 49 56,-16-194 1233,-2-26-537,-40-511 768,78-516-1216,10 918-523,113-519 0,-47 353-48,20-85-94,-92 488 33,4 1 0,5 1-1,3 2 1,4 2-1,55-89 1,-55 109 85,46-74-58,-73 123 75,1 2 1,1-1-1,1 2 1,34-30-1,-44 43 29,0-1 0,0 1 0,1 1 0,0-1 1,0 1-1,7-3 0,-11 5 6,-1 1 0,0-1 0,0 0 0,0 1 1,1 0-1,-1-1 0,0 1 0,0 0 0,1 0 0,-1 0 0,0 0 1,1 1-1,-1-1 0,0 1 0,0-1 0,0 1 0,1 0 1,-1 0-1,0 0 0,0 0 0,0 0 0,0 0 0,-1 1 0,4 1 1,3 9-4,0-1 0,-1 1 0,0 1 0,0 0 0,-1 0 0,7 25 0,-6-20 13,15 48 38,19 95 0,1 73 97,-11-49-66,102 630 189,70 288 11,-64-415 85,-23-104 312,-20-213-232,-44-178-303,67 192 207,-96-333-339,3-1-1,2-1 1,3-2 0,64 80 0,-94-127-42,31 34-125,-31-33 40,1 0 0,-1-1 0,1 1 0,0-1 0,0 1 0,0-1 0,0 0 0,0 0 0,0 0 0,0 0 0,0 0 0,1 0 0,-1 0 0,0-1 0,0 1 0,5-1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28.566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1 960 5458,'19'-19'1185,"11"-9"672,14-4-1201,11-6-208,15-11 81,17-5-65,5-7-128,2-10 0,11-5-128,8 2-112,-9-4-96,17-1-192,4 8-256,-8-5-352,-5-4-1377,2 7-817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29.477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1 253 5458,'25'57'1269,"31"109"-1,-30-83-1142,102 387-120,-37 4-391,30 107 719,-95-483 218,-25-92-424,-3-6-2,-4-10-17,-19-46-156,3-1 1,-23-96-1,-10-126 483,38 159 7,5 0 0,5-1 0,18-235-1,-9 329-398,1 0 0,2 1 0,1-1 0,1 1 0,1 0 1,2 0-1,0 1 0,2 0 0,24-38 0,-2 18 103,3 2 0,1 2 0,60-50 0,-67 63-87,277-233-922,-233 205-1374,-3 3-1162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0.591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0 4626,'170'1034'3850,"-43"-368"-3314,46 398 1033,-150-856-1417,39 422 819,-50-421-652,-17 213 0,2-399-448,1-19 24,-1-15 21,-74-527-255,16 148 449,16-55 11,41 353-43,4 1 0,22-172 0,-15 224-59,3 1 0,0 0 0,3 0 0,29-60 1,-6 30 28,62-90 0,-95 153-58,0 1 1,0-1 0,1 1 0,-1-1-1,1 1 1,0 0 0,0 1-1,0-1 1,0 1 0,1-1 0,0 2-1,-1-1 1,1 0 0,0 1-1,1 0 1,-1 0 0,0 0 0,0 1-1,1-1 1,-1 2 0,1-1-1,6 0 1,-1 1-42,1 0-1,-1 1 1,0 0-1,0 0 1,0 2 0,1-1-1,-2 1 1,1 1-1,0 0 1,-1 0-1,0 1 1,0 1-1,0 0 1,0 0 0,11 11-1,9 9-125,-2 2 0,0 1 0,24 35 0,-17-20 94,-2 2 0,-2 1 1,-1 1-1,-3 1 0,-2 2 1,-3 1-1,-1 0 0,14 62 1,-19-42 66,-3 1-1,-3 0 1,-3 1 0,-4 0 0,-8 106 0,1-140 98,-2 0 0,-2 0 0,-1 0-1,-25 61 1,22-72 15,-1 0 0,-2 0-1,0-2 1,-2 0 0,-2-1 0,-30 36-1,20-32 95,0 0 0,-2-2 0,-48 33 1,67-52-162,-1-1 1,0-1 0,-1 0 0,0-1 0,1 0 0,-2-1 0,1-1 0,-1 0 0,1-1-1,-1 0 1,0-2 0,-27 1 0,35-2-88,1-1 0,-1 0 0,1 0 0,0 0 0,-1-1 0,-6-2 0,10 2-110,0 1 0,1-1 1,-1 1-1,0-1 1,1 0-1,0 0 0,-1 0 1,1 0-1,0 0 0,0 0 1,0-1-1,0 1 1,0-1-1,1 1 0,-2-4 1,-8-30-3126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03:31.399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107 1232 4450,'16'-4'359,"0"-1"0,0-1 0,-1-1 0,0 0 0,26-17-1,64-56 44,-39 28-150,32-29 167,-46 37-137,-30 23-77,0 0-1,-2-1 0,0-1 0,-1-1 1,15-27-1,70-136 793,-88 155-893,-7 13 0,-1 0 1,-1 0 0,-1 0-1,-1-1 1,6-36 0,-7 12 342,-1-71 1,-4 106-384,1 0-1,-2 0 1,1 0-1,-1 0 0,0 0 1,-1 1-1,0-1 1,-1 1-1,0-1 1,0 1-1,0 0 1,-9-11-1,4 8-25,-1 1 0,1 0 0,-2 0 0,1 1 0,-1 0 0,-1 1 0,-14-9 0,18 14-37,-1-1 0,1 1 0,-1 0 0,1 0 0,-1 1 0,0 1 0,0-1 0,0 1 0,0 1 0,0 0 0,0 0 0,0 0 0,1 2 0,-1-1 0,-10 3 0,-3 2-1,1 1-1,0 0 0,0 2 1,-38 22-1,39-19-49,-1 1 0,2 1 0,0 1 0,0 1 0,2 0 1,0 1-1,1 1 0,0 1 0,-17 28 0,8-4-255,-38 87 1,-4 53-159,50-127 357,2 1 1,3 0 0,-8 79-1,14-45 94,8 132 0,3-162 86,4 0 0,1-1-1,4-1 1,2 0 0,2 0 0,4-2 0,1-1 0,59 101-1,-72-140 13,2 0 0,-1 0 0,2-1 0,0-1 0,27 24 0,-31-32-52,1 0 0,0 0 0,0-1 0,0-1 0,0 1 0,1-2 0,0 0 0,0 0 0,0-1 0,1 0-1,15 2 1,-9-4-14,-1 0 0,0-1 0,0 0 0,1-2-1,-1 0 1,0-1 0,0 0 0,-1-2-1,1 0 1,-1 0 0,20-11 0,-10-1-93,-1-1 0,43-39 1,-40 32-76,227-220-3619,-171 152 600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731C33-504A-4F37-9D6F-38B447B6E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76A0138-1930-4689-B17D-1CE8EFB0B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A84472F-7213-419C-AD91-7F518E891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40EBFA5-B8A5-4180-9582-774439BC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41F436D-4659-46D1-BB7B-A95C60CE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857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2EC630-21AF-406D-A817-070475C93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163560F-6B86-4626-94C2-E4F636AF0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A2416B8-171E-4994-B7B3-F17AA3CB0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CC85922-2579-4EAD-84F9-10B50B3A9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7961AA9-7481-41DC-B58C-69101A148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236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E4823C87-D449-41CD-8982-8499822CED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65669CA-2954-4CCD-941C-32F2570B2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0D433A0-A760-447D-BBF8-07E77DD6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1296246-C18B-4110-B3BF-4BEC909DC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D65B7FD-A154-46FE-ABE0-0448479D4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486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134071-89B2-44A2-BAC7-385DF7128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490FDBA-BC2B-4423-8982-03C94100E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C8DD5D-9F6A-489B-9641-42C17A95E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76B5AF3-35D2-4D1D-AC30-79CA86B7E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2298B12-912D-4BB0-B638-3346F0B1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3966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C4F596-1685-4BDF-9DC7-0745A8110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7A42B56-BD4B-4536-BD91-76FAE506A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36D94F7-C234-46E3-B022-BCD8DEF45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0C87E16-84F5-445C-A288-25B86CE57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FADDE23-A426-4D17-8EC0-2D257F6C0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075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BC51DD-4632-44B6-88BE-8834B6917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4558447-87A2-4561-B91C-236F04196C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6121D5C-BA13-4D0A-8B32-6D07F1AC8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261B20B-E25C-4DAC-9964-4EB50CA29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CADAF63-31AF-4599-AA6F-1945544C2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734CBD8-EE38-44FE-9DF3-A99D4B60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16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042E4B-0B4E-4426-AE09-B0A6900AF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58EEAA7-530B-4050-8C47-9DDFC9426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996B2B0-B212-463C-BB1F-180DAA935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BA63CEF-D2A1-4D7E-A62D-E3EFD3B9BC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0A54F48-8C54-4324-AF30-7FD2DBBC6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B751AFF-C537-4925-ABCD-4E5167656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5DDA7276-A393-415E-8A83-05431A463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D3DC30E-160E-4AC3-A273-1C56E31E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9906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E2AF93-3D60-43D7-B350-ABE6095A4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EE93CCD-F23E-4907-B265-EE2E1D45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383927D-30C4-4F7F-825F-0A31BA29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B4AA0A3-A17D-458B-A0D7-B544715B5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2508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EE1FE89-DAED-45F2-B82E-1BC3B90E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EEE49D7-077E-499B-9F41-0FE25412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08AD84F-7DE2-4A53-884F-5F22E9400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170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A7BDD-5349-42A6-988F-7DBA83210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29BFEE-50CC-4BF9-9B96-9010095F2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F316815-7398-4C25-9869-595A42A1C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1E1F474-2AC5-474E-9793-C2C06BC09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8F6698A-A701-47C5-90B3-4CFF4551D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7D0D93A-C164-494A-80C9-CF936CDF3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651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B5EF17-68A4-4836-B0F2-F950A0B98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DE9585CB-A2B6-4DF8-ADC7-A587D38F5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DE74C30-6905-455E-B429-181798B32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D4DA4B6-3AD1-463E-AD02-BB46D1876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82F650C-67C9-4D85-9FCF-ECACB10FC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A94EEF-03E6-4495-936A-F9E821776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9443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138FEC6-9A31-4602-AC00-EEB88A279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EF883C9-E970-463E-AD6A-ACE873B50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60F734C-8321-45D7-AC37-F6B26489C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23E72-A051-4FCE-90A1-F514AE499E54}" type="datetimeFigureOut">
              <a:rPr lang="da-DK" smtClean="0"/>
              <a:t>22-09-2024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4B0D5F-BB67-4C1B-BD97-B5C0CEF4BA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CDC095F-6866-447E-9181-D716AB9BF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7BDA-E9CC-4825-BF89-71D25671F4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845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5" Type="http://schemas.openxmlformats.org/officeDocument/2006/relationships/image" Target="../media/image2.png"/><Relationship Id="rId4" Type="http://schemas.openxmlformats.org/officeDocument/2006/relationships/customXml" Target="../ink/ink2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13" Type="http://schemas.openxmlformats.org/officeDocument/2006/relationships/image" Target="../../clipboard/media/image6.png"/><Relationship Id="rId18" Type="http://schemas.openxmlformats.org/officeDocument/2006/relationships/customXml" Target="../ink/ink13.xml"/><Relationship Id="rId26" Type="http://schemas.openxmlformats.org/officeDocument/2006/relationships/customXml" Target="../ink/ink17.xml"/><Relationship Id="rId3" Type="http://schemas.openxmlformats.org/officeDocument/2006/relationships/image" Target="../../clipboard/media/image1.png"/><Relationship Id="rId21" Type="http://schemas.openxmlformats.org/officeDocument/2006/relationships/image" Target="../../clipboard/media/image10.png"/><Relationship Id="rId34" Type="http://schemas.openxmlformats.org/officeDocument/2006/relationships/customXml" Target="../ink/ink21.xml"/><Relationship Id="rId7" Type="http://schemas.openxmlformats.org/officeDocument/2006/relationships/image" Target="../../clipboard/media/image3.png"/><Relationship Id="rId12" Type="http://schemas.openxmlformats.org/officeDocument/2006/relationships/customXml" Target="../ink/ink10.xml"/><Relationship Id="rId17" Type="http://schemas.openxmlformats.org/officeDocument/2006/relationships/image" Target="../../clipboard/media/image8.png"/><Relationship Id="rId25" Type="http://schemas.openxmlformats.org/officeDocument/2006/relationships/image" Target="../../clipboard/media/image12.png"/><Relationship Id="rId33" Type="http://schemas.openxmlformats.org/officeDocument/2006/relationships/image" Target="../../clipboard/media/image16.png"/><Relationship Id="rId2" Type="http://schemas.openxmlformats.org/officeDocument/2006/relationships/customXml" Target="../ink/ink5.xml"/><Relationship Id="rId16" Type="http://schemas.openxmlformats.org/officeDocument/2006/relationships/customXml" Target="../ink/ink12.xml"/><Relationship Id="rId20" Type="http://schemas.openxmlformats.org/officeDocument/2006/relationships/customXml" Target="../ink/ink14.xml"/><Relationship Id="rId29" Type="http://schemas.openxmlformats.org/officeDocument/2006/relationships/image" Target="../../clipboard/media/image1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11" Type="http://schemas.openxmlformats.org/officeDocument/2006/relationships/image" Target="../../clipboard/media/image5.png"/><Relationship Id="rId24" Type="http://schemas.openxmlformats.org/officeDocument/2006/relationships/customXml" Target="../ink/ink16.xml"/><Relationship Id="rId32" Type="http://schemas.openxmlformats.org/officeDocument/2006/relationships/customXml" Target="../ink/ink20.xml"/><Relationship Id="rId5" Type="http://schemas.openxmlformats.org/officeDocument/2006/relationships/image" Target="../../clipboard/media/image2.png"/><Relationship Id="rId15" Type="http://schemas.openxmlformats.org/officeDocument/2006/relationships/image" Target="../../clipboard/media/image7.png"/><Relationship Id="rId23" Type="http://schemas.openxmlformats.org/officeDocument/2006/relationships/image" Target="../../clipboard/media/image11.png"/><Relationship Id="rId28" Type="http://schemas.openxmlformats.org/officeDocument/2006/relationships/customXml" Target="../ink/ink18.xml"/><Relationship Id="rId10" Type="http://schemas.openxmlformats.org/officeDocument/2006/relationships/customXml" Target="../ink/ink9.xml"/><Relationship Id="rId19" Type="http://schemas.openxmlformats.org/officeDocument/2006/relationships/image" Target="../../clipboard/media/image9.png"/><Relationship Id="rId31" Type="http://schemas.openxmlformats.org/officeDocument/2006/relationships/image" Target="../../clipboard/media/image15.png"/><Relationship Id="rId4" Type="http://schemas.openxmlformats.org/officeDocument/2006/relationships/customXml" Target="../ink/ink6.xml"/><Relationship Id="rId9" Type="http://schemas.openxmlformats.org/officeDocument/2006/relationships/image" Target="../../clipboard/media/image4.png"/><Relationship Id="rId14" Type="http://schemas.openxmlformats.org/officeDocument/2006/relationships/customXml" Target="../ink/ink11.xml"/><Relationship Id="rId22" Type="http://schemas.openxmlformats.org/officeDocument/2006/relationships/customXml" Target="../ink/ink15.xml"/><Relationship Id="rId27" Type="http://schemas.openxmlformats.org/officeDocument/2006/relationships/image" Target="../../clipboard/media/image13.png"/><Relationship Id="rId30" Type="http://schemas.openxmlformats.org/officeDocument/2006/relationships/customXml" Target="../ink/ink19.xml"/><Relationship Id="rId35" Type="http://schemas.openxmlformats.org/officeDocument/2006/relationships/image" Target="../../clipboard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0" name="Håndskrift 19">
                <a:extLst>
                  <a:ext uri="{FF2B5EF4-FFF2-40B4-BE49-F238E27FC236}">
                    <a16:creationId xmlns:a16="http://schemas.microsoft.com/office/drawing/2014/main" id="{16426B92-0997-4611-9525-23A9FA150D7D}"/>
                  </a:ext>
                </a:extLst>
              </p14:cNvPr>
              <p14:cNvContentPartPr/>
              <p14:nvPr/>
            </p14:nvContentPartPr>
            <p14:xfrm>
              <a:off x="9305337" y="2079840"/>
              <a:ext cx="875520" cy="451080"/>
            </p14:xfrm>
          </p:contentPart>
        </mc:Choice>
        <mc:Fallback xmlns="">
          <p:pic>
            <p:nvPicPr>
              <p:cNvPr id="20" name="Håndskrift 19">
                <a:extLst>
                  <a:ext uri="{FF2B5EF4-FFF2-40B4-BE49-F238E27FC236}">
                    <a16:creationId xmlns:a16="http://schemas.microsoft.com/office/drawing/2014/main" id="{16426B92-0997-4611-9525-23A9FA150D7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269337" y="2043840"/>
                <a:ext cx="947160" cy="52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" name="Håndskrift 20">
                <a:extLst>
                  <a:ext uri="{FF2B5EF4-FFF2-40B4-BE49-F238E27FC236}">
                    <a16:creationId xmlns:a16="http://schemas.microsoft.com/office/drawing/2014/main" id="{796623FB-C155-441C-8084-86E1E0C70C34}"/>
                  </a:ext>
                </a:extLst>
              </p14:cNvPr>
              <p14:cNvContentPartPr/>
              <p14:nvPr/>
            </p14:nvContentPartPr>
            <p14:xfrm>
              <a:off x="7268457" y="1784280"/>
              <a:ext cx="1809360" cy="787680"/>
            </p14:xfrm>
          </p:contentPart>
        </mc:Choice>
        <mc:Fallback xmlns="">
          <p:pic>
            <p:nvPicPr>
              <p:cNvPr id="21" name="Håndskrift 20">
                <a:extLst>
                  <a:ext uri="{FF2B5EF4-FFF2-40B4-BE49-F238E27FC236}">
                    <a16:creationId xmlns:a16="http://schemas.microsoft.com/office/drawing/2014/main" id="{796623FB-C155-441C-8084-86E1E0C70C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2457" y="1748280"/>
                <a:ext cx="1881000" cy="85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Håndskrift 21">
                <a:extLst>
                  <a:ext uri="{FF2B5EF4-FFF2-40B4-BE49-F238E27FC236}">
                    <a16:creationId xmlns:a16="http://schemas.microsoft.com/office/drawing/2014/main" id="{C676C950-EED7-47F9-91DB-FAEBD537F11C}"/>
                  </a:ext>
                </a:extLst>
              </p14:cNvPr>
              <p14:cNvContentPartPr/>
              <p14:nvPr/>
            </p14:nvContentPartPr>
            <p14:xfrm>
              <a:off x="5920257" y="1745400"/>
              <a:ext cx="1110960" cy="830160"/>
            </p14:xfrm>
          </p:contentPart>
        </mc:Choice>
        <mc:Fallback xmlns="">
          <p:pic>
            <p:nvPicPr>
              <p:cNvPr id="22" name="Håndskrift 21">
                <a:extLst>
                  <a:ext uri="{FF2B5EF4-FFF2-40B4-BE49-F238E27FC236}">
                    <a16:creationId xmlns:a16="http://schemas.microsoft.com/office/drawing/2014/main" id="{C676C950-EED7-47F9-91DB-FAEBD537F11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84269" y="1709400"/>
                <a:ext cx="1182577" cy="90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" name="Håndskrift 23">
                <a:extLst>
                  <a:ext uri="{FF2B5EF4-FFF2-40B4-BE49-F238E27FC236}">
                    <a16:creationId xmlns:a16="http://schemas.microsoft.com/office/drawing/2014/main" id="{F675BAB0-B7CE-4466-A997-57056B990914}"/>
                  </a:ext>
                </a:extLst>
              </p14:cNvPr>
              <p14:cNvContentPartPr/>
              <p14:nvPr/>
            </p14:nvContentPartPr>
            <p14:xfrm>
              <a:off x="1523937" y="1598160"/>
              <a:ext cx="3797640" cy="963360"/>
            </p14:xfrm>
          </p:contentPart>
        </mc:Choice>
        <mc:Fallback xmlns="">
          <p:pic>
            <p:nvPicPr>
              <p:cNvPr id="24" name="Håndskrift 23">
                <a:extLst>
                  <a:ext uri="{FF2B5EF4-FFF2-40B4-BE49-F238E27FC236}">
                    <a16:creationId xmlns:a16="http://schemas.microsoft.com/office/drawing/2014/main" id="{F675BAB0-B7CE-4466-A997-57056B99091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87937" y="1562147"/>
                <a:ext cx="3869280" cy="103502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4832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DD33850-6382-4298-A3AD-D8F5E4844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79278"/>
            <a:ext cx="5654777" cy="569944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55094993-3DD7-44DB-B22B-90C35FE8C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02" y="1492643"/>
            <a:ext cx="6096000" cy="171450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C4DC905B-92CA-4A77-AC2A-DB35F3751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02" y="431799"/>
            <a:ext cx="5419725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34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BF202E14-1308-4CB7-BD36-E51E3EF0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613" y="2118346"/>
            <a:ext cx="4421253" cy="4060825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C8F1B28-0EF0-4D21-9900-ECD2927E2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987" y="1942465"/>
            <a:ext cx="4605932" cy="4236706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DAF2DC5A-E90B-41B1-9088-76B1ECFD6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153" y="648045"/>
            <a:ext cx="5943600" cy="104775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10A00733-6BE3-4160-B13C-A977BCC95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613" y="678829"/>
            <a:ext cx="310515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82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62A6F67B-6EDF-4420-ABC2-168CA89CF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435" y="726091"/>
            <a:ext cx="9519130" cy="540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50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71527E3-86FC-48E2-82B9-7D9B61893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256" y="539432"/>
            <a:ext cx="6285464" cy="577913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1630901B-E1BF-465D-83D8-24D2A2161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80" y="4003992"/>
            <a:ext cx="5353050" cy="23145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9D350292-8D68-49DD-8935-D5DBA676C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80" y="1346517"/>
            <a:ext cx="3924300" cy="2657475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12501287-D3FE-4D7F-AF05-AB905AC602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280" y="539432"/>
            <a:ext cx="37338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87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774AB7C4-09E3-449B-B86F-31C191811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89" y="2114550"/>
            <a:ext cx="4010025" cy="262890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22CD9BCB-6E68-4EB9-8152-AD81F2C1A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720" y="722949"/>
            <a:ext cx="6432838" cy="5412102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28C0755B-7C73-4215-AF1A-79D01B6B56B6}"/>
              </a:ext>
            </a:extLst>
          </p:cNvPr>
          <p:cNvSpPr/>
          <p:nvPr/>
        </p:nvSpPr>
        <p:spPr>
          <a:xfrm>
            <a:off x="5130800" y="548640"/>
            <a:ext cx="6654800" cy="570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357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774AB7C4-09E3-449B-B86F-31C191811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89" y="2114550"/>
            <a:ext cx="4010025" cy="262890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22CD9BCB-6E68-4EB9-8152-AD81F2C1A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720" y="722949"/>
            <a:ext cx="6432838" cy="541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73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5136937-ADF5-4CFC-B2EB-AF6A1B89B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2" y="654685"/>
            <a:ext cx="5095875" cy="59055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88784A9B-2906-493C-8F8A-A9DA4687C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2" y="1394698"/>
            <a:ext cx="8734425" cy="885825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6A251422-132A-4526-80CA-61DE41A6A4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113" y="2429986"/>
            <a:ext cx="4003372" cy="4046222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96070E29-AB26-4560-B2AC-D619D95CE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404904"/>
            <a:ext cx="4003372" cy="407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DF42B5B1-8429-401F-A56A-0204F0DDC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54" y="2597467"/>
            <a:ext cx="3209660" cy="3620453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9002A314-231D-43C7-9096-DB3AF88F3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99" y="2597467"/>
            <a:ext cx="3219401" cy="3620453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F06F4380-821B-4A20-A62B-32DBEEEED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338" y="2597467"/>
            <a:ext cx="3609498" cy="3620453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FD7E369A-053B-4D31-AF2F-02EF8B13A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009" y="1183322"/>
            <a:ext cx="3333750" cy="10572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7890912-1A76-4709-AAA9-337DB5647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0525" y="1183322"/>
            <a:ext cx="3305175" cy="45720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18701BDD-B28E-4D91-864F-03B0B27E1D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674" y="1230947"/>
            <a:ext cx="3552825" cy="1009650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7113962-72A1-4FDF-AA55-F2EB7B56C5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009" y="423862"/>
            <a:ext cx="14097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19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8FFDA252-959D-4397-BB7A-00AD864F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07" y="504825"/>
            <a:ext cx="8181975" cy="29241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E2A780F-2ECE-4E42-957F-A3BB0D3A7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3" y="3895725"/>
            <a:ext cx="9077325" cy="2457450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760097DC-3A9E-47C7-89BD-B6CF41D141E9}"/>
              </a:ext>
            </a:extLst>
          </p:cNvPr>
          <p:cNvSpPr/>
          <p:nvPr/>
        </p:nvSpPr>
        <p:spPr>
          <a:xfrm>
            <a:off x="3627120" y="4602480"/>
            <a:ext cx="17272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B643D10-D520-4EA1-9165-17E9F02C6153}"/>
              </a:ext>
            </a:extLst>
          </p:cNvPr>
          <p:cNvSpPr/>
          <p:nvPr/>
        </p:nvSpPr>
        <p:spPr>
          <a:xfrm>
            <a:off x="5466080" y="4602480"/>
            <a:ext cx="1727200" cy="6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0178D3E-A24E-4851-825B-A84E4946466C}"/>
              </a:ext>
            </a:extLst>
          </p:cNvPr>
          <p:cNvSpPr/>
          <p:nvPr/>
        </p:nvSpPr>
        <p:spPr>
          <a:xfrm>
            <a:off x="7193280" y="4714240"/>
            <a:ext cx="2164080" cy="6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A301156-BFCC-4F92-86A8-8E4F3E73179C}"/>
              </a:ext>
            </a:extLst>
          </p:cNvPr>
          <p:cNvSpPr/>
          <p:nvPr/>
        </p:nvSpPr>
        <p:spPr>
          <a:xfrm>
            <a:off x="9357360" y="4714240"/>
            <a:ext cx="1277298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2BFA8A0-C2A3-43A8-81BE-AF2917B63820}"/>
              </a:ext>
            </a:extLst>
          </p:cNvPr>
          <p:cNvSpPr/>
          <p:nvPr/>
        </p:nvSpPr>
        <p:spPr>
          <a:xfrm>
            <a:off x="1381760" y="5537200"/>
            <a:ext cx="8636000" cy="401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009859-8FC2-4D03-988F-AD0412A8FDB1}"/>
              </a:ext>
            </a:extLst>
          </p:cNvPr>
          <p:cNvSpPr/>
          <p:nvPr/>
        </p:nvSpPr>
        <p:spPr>
          <a:xfrm>
            <a:off x="1381760" y="5939155"/>
            <a:ext cx="690880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770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8FFDA252-959D-4397-BB7A-00AD864F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07" y="504825"/>
            <a:ext cx="8181975" cy="29241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E2A780F-2ECE-4E42-957F-A3BB0D3A7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3" y="3895725"/>
            <a:ext cx="9077325" cy="245745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9B643D10-D520-4EA1-9165-17E9F02C6153}"/>
              </a:ext>
            </a:extLst>
          </p:cNvPr>
          <p:cNvSpPr/>
          <p:nvPr/>
        </p:nvSpPr>
        <p:spPr>
          <a:xfrm>
            <a:off x="5466080" y="4602480"/>
            <a:ext cx="1727200" cy="6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0178D3E-A24E-4851-825B-A84E4946466C}"/>
              </a:ext>
            </a:extLst>
          </p:cNvPr>
          <p:cNvSpPr/>
          <p:nvPr/>
        </p:nvSpPr>
        <p:spPr>
          <a:xfrm>
            <a:off x="7193280" y="4714240"/>
            <a:ext cx="2164080" cy="6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A301156-BFCC-4F92-86A8-8E4F3E73179C}"/>
              </a:ext>
            </a:extLst>
          </p:cNvPr>
          <p:cNvSpPr/>
          <p:nvPr/>
        </p:nvSpPr>
        <p:spPr>
          <a:xfrm>
            <a:off x="9357360" y="4714240"/>
            <a:ext cx="1277298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2BFA8A0-C2A3-43A8-81BE-AF2917B63820}"/>
              </a:ext>
            </a:extLst>
          </p:cNvPr>
          <p:cNvSpPr/>
          <p:nvPr/>
        </p:nvSpPr>
        <p:spPr>
          <a:xfrm>
            <a:off x="1381760" y="5537200"/>
            <a:ext cx="8636000" cy="401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009859-8FC2-4D03-988F-AD0412A8FDB1}"/>
              </a:ext>
            </a:extLst>
          </p:cNvPr>
          <p:cNvSpPr/>
          <p:nvPr/>
        </p:nvSpPr>
        <p:spPr>
          <a:xfrm>
            <a:off x="1381760" y="5939155"/>
            <a:ext cx="690880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5513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1127C5A-AF9F-4583-906F-1E775A3C7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112" y="1033462"/>
            <a:ext cx="9629775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13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8FFDA252-959D-4397-BB7A-00AD864F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07" y="504825"/>
            <a:ext cx="8181975" cy="29241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E2A780F-2ECE-4E42-957F-A3BB0D3A7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3" y="3895725"/>
            <a:ext cx="9077325" cy="245745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A0178D3E-A24E-4851-825B-A84E4946466C}"/>
              </a:ext>
            </a:extLst>
          </p:cNvPr>
          <p:cNvSpPr/>
          <p:nvPr/>
        </p:nvSpPr>
        <p:spPr>
          <a:xfrm>
            <a:off x="7193280" y="4714240"/>
            <a:ext cx="2164080" cy="62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A301156-BFCC-4F92-86A8-8E4F3E73179C}"/>
              </a:ext>
            </a:extLst>
          </p:cNvPr>
          <p:cNvSpPr/>
          <p:nvPr/>
        </p:nvSpPr>
        <p:spPr>
          <a:xfrm>
            <a:off x="9357360" y="4714240"/>
            <a:ext cx="1277298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2BFA8A0-C2A3-43A8-81BE-AF2917B63820}"/>
              </a:ext>
            </a:extLst>
          </p:cNvPr>
          <p:cNvSpPr/>
          <p:nvPr/>
        </p:nvSpPr>
        <p:spPr>
          <a:xfrm>
            <a:off x="1381760" y="5537200"/>
            <a:ext cx="8636000" cy="401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009859-8FC2-4D03-988F-AD0412A8FDB1}"/>
              </a:ext>
            </a:extLst>
          </p:cNvPr>
          <p:cNvSpPr/>
          <p:nvPr/>
        </p:nvSpPr>
        <p:spPr>
          <a:xfrm>
            <a:off x="1381760" y="5939155"/>
            <a:ext cx="690880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256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8FFDA252-959D-4397-BB7A-00AD864F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07" y="504825"/>
            <a:ext cx="8181975" cy="29241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E2A780F-2ECE-4E42-957F-A3BB0D3A7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3" y="3895725"/>
            <a:ext cx="9077325" cy="245745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A301156-BFCC-4F92-86A8-8E4F3E73179C}"/>
              </a:ext>
            </a:extLst>
          </p:cNvPr>
          <p:cNvSpPr/>
          <p:nvPr/>
        </p:nvSpPr>
        <p:spPr>
          <a:xfrm>
            <a:off x="9357360" y="4714240"/>
            <a:ext cx="1277298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2BFA8A0-C2A3-43A8-81BE-AF2917B63820}"/>
              </a:ext>
            </a:extLst>
          </p:cNvPr>
          <p:cNvSpPr/>
          <p:nvPr/>
        </p:nvSpPr>
        <p:spPr>
          <a:xfrm>
            <a:off x="1381760" y="5537200"/>
            <a:ext cx="8636000" cy="401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009859-8FC2-4D03-988F-AD0412A8FDB1}"/>
              </a:ext>
            </a:extLst>
          </p:cNvPr>
          <p:cNvSpPr/>
          <p:nvPr/>
        </p:nvSpPr>
        <p:spPr>
          <a:xfrm>
            <a:off x="1381760" y="5939155"/>
            <a:ext cx="690880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6104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8FFDA252-959D-4397-BB7A-00AD864F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07" y="504825"/>
            <a:ext cx="8181975" cy="29241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E2A780F-2ECE-4E42-957F-A3BB0D3A7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3" y="3895725"/>
            <a:ext cx="9077325" cy="245745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E2BFA8A0-C2A3-43A8-81BE-AF2917B63820}"/>
              </a:ext>
            </a:extLst>
          </p:cNvPr>
          <p:cNvSpPr/>
          <p:nvPr/>
        </p:nvSpPr>
        <p:spPr>
          <a:xfrm>
            <a:off x="1381760" y="5537200"/>
            <a:ext cx="8636000" cy="401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009859-8FC2-4D03-988F-AD0412A8FDB1}"/>
              </a:ext>
            </a:extLst>
          </p:cNvPr>
          <p:cNvSpPr/>
          <p:nvPr/>
        </p:nvSpPr>
        <p:spPr>
          <a:xfrm>
            <a:off x="1381760" y="5939155"/>
            <a:ext cx="690880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1662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8FFDA252-959D-4397-BB7A-00AD864F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07" y="504825"/>
            <a:ext cx="8181975" cy="29241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E2A780F-2ECE-4E42-957F-A3BB0D3A7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3" y="3895725"/>
            <a:ext cx="9077325" cy="2457450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9E009859-8FC2-4D03-988F-AD0412A8FDB1}"/>
              </a:ext>
            </a:extLst>
          </p:cNvPr>
          <p:cNvSpPr/>
          <p:nvPr/>
        </p:nvSpPr>
        <p:spPr>
          <a:xfrm>
            <a:off x="1381760" y="5939155"/>
            <a:ext cx="690880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0525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8FFDA252-959D-4397-BB7A-00AD864F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07" y="504825"/>
            <a:ext cx="8181975" cy="292417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E2A780F-2ECE-4E42-957F-A3BB0D3A7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3" y="3895725"/>
            <a:ext cx="907732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69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Håndskrift 2">
                <a:extLst>
                  <a:ext uri="{FF2B5EF4-FFF2-40B4-BE49-F238E27FC236}">
                    <a16:creationId xmlns:a16="http://schemas.microsoft.com/office/drawing/2014/main" id="{104D884C-27CF-4EC9-81D6-75378258FAF7}"/>
                  </a:ext>
                </a:extLst>
              </p14:cNvPr>
              <p14:cNvContentPartPr/>
              <p14:nvPr/>
            </p14:nvContentPartPr>
            <p14:xfrm>
              <a:off x="2133815" y="2982403"/>
              <a:ext cx="840960" cy="2070000"/>
            </p14:xfrm>
          </p:contentPart>
        </mc:Choice>
        <mc:Fallback xmlns="">
          <p:pic>
            <p:nvPicPr>
              <p:cNvPr id="3" name="Håndskrift 2">
                <a:extLst>
                  <a:ext uri="{FF2B5EF4-FFF2-40B4-BE49-F238E27FC236}">
                    <a16:creationId xmlns:a16="http://schemas.microsoft.com/office/drawing/2014/main" id="{104D884C-27CF-4EC9-81D6-75378258FA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79815" y="2874403"/>
                <a:ext cx="948600" cy="228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Håndskrift 3">
                <a:extLst>
                  <a:ext uri="{FF2B5EF4-FFF2-40B4-BE49-F238E27FC236}">
                    <a16:creationId xmlns:a16="http://schemas.microsoft.com/office/drawing/2014/main" id="{10D56C27-102A-4FAD-9F5A-6E393E846399}"/>
                  </a:ext>
                </a:extLst>
              </p14:cNvPr>
              <p14:cNvContentPartPr/>
              <p14:nvPr/>
            </p14:nvContentPartPr>
            <p14:xfrm>
              <a:off x="2034455" y="4032883"/>
              <a:ext cx="505440" cy="345600"/>
            </p14:xfrm>
          </p:contentPart>
        </mc:Choice>
        <mc:Fallback xmlns="">
          <p:pic>
            <p:nvPicPr>
              <p:cNvPr id="4" name="Håndskrift 3">
                <a:extLst>
                  <a:ext uri="{FF2B5EF4-FFF2-40B4-BE49-F238E27FC236}">
                    <a16:creationId xmlns:a16="http://schemas.microsoft.com/office/drawing/2014/main" id="{10D56C27-102A-4FAD-9F5A-6E393E84639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80815" y="3925243"/>
                <a:ext cx="613080" cy="56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Håndskrift 5">
                <a:extLst>
                  <a:ext uri="{FF2B5EF4-FFF2-40B4-BE49-F238E27FC236}">
                    <a16:creationId xmlns:a16="http://schemas.microsoft.com/office/drawing/2014/main" id="{8A4F41B0-BC6F-4EE2-8CC2-893849CFBD62}"/>
                  </a:ext>
                </a:extLst>
              </p14:cNvPr>
              <p14:cNvContentPartPr/>
              <p14:nvPr/>
            </p14:nvContentPartPr>
            <p14:xfrm>
              <a:off x="3113375" y="3861883"/>
              <a:ext cx="391320" cy="788040"/>
            </p14:xfrm>
          </p:contentPart>
        </mc:Choice>
        <mc:Fallback xmlns="">
          <p:pic>
            <p:nvPicPr>
              <p:cNvPr id="6" name="Håndskrift 5">
                <a:extLst>
                  <a:ext uri="{FF2B5EF4-FFF2-40B4-BE49-F238E27FC236}">
                    <a16:creationId xmlns:a16="http://schemas.microsoft.com/office/drawing/2014/main" id="{8A4F41B0-BC6F-4EE2-8CC2-893849CFBD6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59735" y="3753883"/>
                <a:ext cx="498960" cy="100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Håndskrift 6">
                <a:extLst>
                  <a:ext uri="{FF2B5EF4-FFF2-40B4-BE49-F238E27FC236}">
                    <a16:creationId xmlns:a16="http://schemas.microsoft.com/office/drawing/2014/main" id="{14A731A2-8CDA-46A4-AFD3-538115CFC474}"/>
                  </a:ext>
                </a:extLst>
              </p14:cNvPr>
              <p14:cNvContentPartPr/>
              <p14:nvPr/>
            </p14:nvContentPartPr>
            <p14:xfrm>
              <a:off x="3709895" y="3055483"/>
              <a:ext cx="484200" cy="1533600"/>
            </p14:xfrm>
          </p:contentPart>
        </mc:Choice>
        <mc:Fallback xmlns="">
          <p:pic>
            <p:nvPicPr>
              <p:cNvPr id="7" name="Håndskrift 6">
                <a:extLst>
                  <a:ext uri="{FF2B5EF4-FFF2-40B4-BE49-F238E27FC236}">
                    <a16:creationId xmlns:a16="http://schemas.microsoft.com/office/drawing/2014/main" id="{14A731A2-8CDA-46A4-AFD3-538115CFC47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56255" y="2947483"/>
                <a:ext cx="591840" cy="174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Håndskrift 7">
                <a:extLst>
                  <a:ext uri="{FF2B5EF4-FFF2-40B4-BE49-F238E27FC236}">
                    <a16:creationId xmlns:a16="http://schemas.microsoft.com/office/drawing/2014/main" id="{FFAAEA00-A6C6-4C35-8451-6361AF1EC8D3}"/>
                  </a:ext>
                </a:extLst>
              </p14:cNvPr>
              <p14:cNvContentPartPr/>
              <p14:nvPr/>
            </p14:nvContentPartPr>
            <p14:xfrm>
              <a:off x="4430255" y="3529603"/>
              <a:ext cx="414720" cy="736200"/>
            </p14:xfrm>
          </p:contentPart>
        </mc:Choice>
        <mc:Fallback xmlns="">
          <p:pic>
            <p:nvPicPr>
              <p:cNvPr id="8" name="Håndskrift 7">
                <a:extLst>
                  <a:ext uri="{FF2B5EF4-FFF2-40B4-BE49-F238E27FC236}">
                    <a16:creationId xmlns:a16="http://schemas.microsoft.com/office/drawing/2014/main" id="{FFAAEA00-A6C6-4C35-8451-6361AF1EC8D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76255" y="3421963"/>
                <a:ext cx="522360" cy="9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Håndskrift 8">
                <a:extLst>
                  <a:ext uri="{FF2B5EF4-FFF2-40B4-BE49-F238E27FC236}">
                    <a16:creationId xmlns:a16="http://schemas.microsoft.com/office/drawing/2014/main" id="{FEA3B3B3-23F5-4C18-8A00-477653BBC44A}"/>
                  </a:ext>
                </a:extLst>
              </p14:cNvPr>
              <p14:cNvContentPartPr/>
              <p14:nvPr/>
            </p14:nvContentPartPr>
            <p14:xfrm>
              <a:off x="4905815" y="3388483"/>
              <a:ext cx="316440" cy="1641960"/>
            </p14:xfrm>
          </p:contentPart>
        </mc:Choice>
        <mc:Fallback xmlns="">
          <p:pic>
            <p:nvPicPr>
              <p:cNvPr id="9" name="Håndskrift 8">
                <a:extLst>
                  <a:ext uri="{FF2B5EF4-FFF2-40B4-BE49-F238E27FC236}">
                    <a16:creationId xmlns:a16="http://schemas.microsoft.com/office/drawing/2014/main" id="{FEA3B3B3-23F5-4C18-8A00-477653BBC44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851815" y="3280483"/>
                <a:ext cx="424080" cy="18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Håndskrift 9">
                <a:extLst>
                  <a:ext uri="{FF2B5EF4-FFF2-40B4-BE49-F238E27FC236}">
                    <a16:creationId xmlns:a16="http://schemas.microsoft.com/office/drawing/2014/main" id="{B9DB027C-330F-4B8C-8318-6582AC0397E3}"/>
                  </a:ext>
                </a:extLst>
              </p14:cNvPr>
              <p14:cNvContentPartPr/>
              <p14:nvPr/>
            </p14:nvContentPartPr>
            <p14:xfrm>
              <a:off x="5054135" y="3043603"/>
              <a:ext cx="14760" cy="24840"/>
            </p14:xfrm>
          </p:contentPart>
        </mc:Choice>
        <mc:Fallback xmlns="">
          <p:pic>
            <p:nvPicPr>
              <p:cNvPr id="10" name="Håndskrift 9">
                <a:extLst>
                  <a:ext uri="{FF2B5EF4-FFF2-40B4-BE49-F238E27FC236}">
                    <a16:creationId xmlns:a16="http://schemas.microsoft.com/office/drawing/2014/main" id="{B9DB027C-330F-4B8C-8318-6582AC0397E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00135" y="2935603"/>
                <a:ext cx="122400" cy="24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Håndskrift 10">
                <a:extLst>
                  <a:ext uri="{FF2B5EF4-FFF2-40B4-BE49-F238E27FC236}">
                    <a16:creationId xmlns:a16="http://schemas.microsoft.com/office/drawing/2014/main" id="{5460CBB8-E0CD-461F-AF18-C551A1D24186}"/>
                  </a:ext>
                </a:extLst>
              </p14:cNvPr>
              <p14:cNvContentPartPr/>
              <p14:nvPr/>
            </p14:nvContentPartPr>
            <p14:xfrm>
              <a:off x="5449415" y="2388763"/>
              <a:ext cx="496080" cy="1553760"/>
            </p14:xfrm>
          </p:contentPart>
        </mc:Choice>
        <mc:Fallback xmlns="">
          <p:pic>
            <p:nvPicPr>
              <p:cNvPr id="11" name="Håndskrift 10">
                <a:extLst>
                  <a:ext uri="{FF2B5EF4-FFF2-40B4-BE49-F238E27FC236}">
                    <a16:creationId xmlns:a16="http://schemas.microsoft.com/office/drawing/2014/main" id="{5460CBB8-E0CD-461F-AF18-C551A1D2418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395415" y="2281123"/>
                <a:ext cx="603720" cy="176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Håndskrift 11">
                <a:extLst>
                  <a:ext uri="{FF2B5EF4-FFF2-40B4-BE49-F238E27FC236}">
                    <a16:creationId xmlns:a16="http://schemas.microsoft.com/office/drawing/2014/main" id="{E12CA140-8CF7-4D37-99DF-739D657773CE}"/>
                  </a:ext>
                </a:extLst>
              </p14:cNvPr>
              <p14:cNvContentPartPr/>
              <p14:nvPr/>
            </p14:nvContentPartPr>
            <p14:xfrm>
              <a:off x="6111095" y="3024163"/>
              <a:ext cx="328680" cy="753120"/>
            </p14:xfrm>
          </p:contentPart>
        </mc:Choice>
        <mc:Fallback xmlns="">
          <p:pic>
            <p:nvPicPr>
              <p:cNvPr id="12" name="Håndskrift 11">
                <a:extLst>
                  <a:ext uri="{FF2B5EF4-FFF2-40B4-BE49-F238E27FC236}">
                    <a16:creationId xmlns:a16="http://schemas.microsoft.com/office/drawing/2014/main" id="{E12CA140-8CF7-4D37-99DF-739D657773C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57455" y="2916163"/>
                <a:ext cx="436320" cy="9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Håndskrift 12">
                <a:extLst>
                  <a:ext uri="{FF2B5EF4-FFF2-40B4-BE49-F238E27FC236}">
                    <a16:creationId xmlns:a16="http://schemas.microsoft.com/office/drawing/2014/main" id="{1FD731DC-B1B0-4277-B844-3697C46BC695}"/>
                  </a:ext>
                </a:extLst>
              </p14:cNvPr>
              <p14:cNvContentPartPr/>
              <p14:nvPr/>
            </p14:nvContentPartPr>
            <p14:xfrm>
              <a:off x="6709775" y="2777203"/>
              <a:ext cx="243720" cy="870480"/>
            </p14:xfrm>
          </p:contentPart>
        </mc:Choice>
        <mc:Fallback xmlns="">
          <p:pic>
            <p:nvPicPr>
              <p:cNvPr id="13" name="Håndskrift 12">
                <a:extLst>
                  <a:ext uri="{FF2B5EF4-FFF2-40B4-BE49-F238E27FC236}">
                    <a16:creationId xmlns:a16="http://schemas.microsoft.com/office/drawing/2014/main" id="{1FD731DC-B1B0-4277-B844-3697C46BC69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655775" y="2669563"/>
                <a:ext cx="351360" cy="10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" name="Håndskrift 13">
                <a:extLst>
                  <a:ext uri="{FF2B5EF4-FFF2-40B4-BE49-F238E27FC236}">
                    <a16:creationId xmlns:a16="http://schemas.microsoft.com/office/drawing/2014/main" id="{615D7447-2C0A-4FAE-B92F-B95D97EC0078}"/>
                  </a:ext>
                </a:extLst>
              </p14:cNvPr>
              <p14:cNvContentPartPr/>
              <p14:nvPr/>
            </p14:nvContentPartPr>
            <p14:xfrm>
              <a:off x="7258415" y="2636083"/>
              <a:ext cx="598320" cy="788760"/>
            </p14:xfrm>
          </p:contentPart>
        </mc:Choice>
        <mc:Fallback xmlns="">
          <p:pic>
            <p:nvPicPr>
              <p:cNvPr id="14" name="Håndskrift 13">
                <a:extLst>
                  <a:ext uri="{FF2B5EF4-FFF2-40B4-BE49-F238E27FC236}">
                    <a16:creationId xmlns:a16="http://schemas.microsoft.com/office/drawing/2014/main" id="{615D7447-2C0A-4FAE-B92F-B95D97EC007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204775" y="2528083"/>
                <a:ext cx="705960" cy="10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5" name="Håndskrift 14">
                <a:extLst>
                  <a:ext uri="{FF2B5EF4-FFF2-40B4-BE49-F238E27FC236}">
                    <a16:creationId xmlns:a16="http://schemas.microsoft.com/office/drawing/2014/main" id="{AC23DCCD-F41F-447A-BC8A-90F0AAC667D5}"/>
                  </a:ext>
                </a:extLst>
              </p14:cNvPr>
              <p14:cNvContentPartPr/>
              <p14:nvPr/>
            </p14:nvContentPartPr>
            <p14:xfrm>
              <a:off x="8081735" y="2217763"/>
              <a:ext cx="378720" cy="983880"/>
            </p14:xfrm>
          </p:contentPart>
        </mc:Choice>
        <mc:Fallback xmlns="">
          <p:pic>
            <p:nvPicPr>
              <p:cNvPr id="15" name="Håndskrift 14">
                <a:extLst>
                  <a:ext uri="{FF2B5EF4-FFF2-40B4-BE49-F238E27FC236}">
                    <a16:creationId xmlns:a16="http://schemas.microsoft.com/office/drawing/2014/main" id="{AC23DCCD-F41F-447A-BC8A-90F0AAC667D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027735" y="2110123"/>
                <a:ext cx="486360" cy="119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6" name="Håndskrift 15">
                <a:extLst>
                  <a:ext uri="{FF2B5EF4-FFF2-40B4-BE49-F238E27FC236}">
                    <a16:creationId xmlns:a16="http://schemas.microsoft.com/office/drawing/2014/main" id="{DBD248B4-D33A-4AEE-AD2D-BEE8C74685A1}"/>
                  </a:ext>
                </a:extLst>
              </p14:cNvPr>
              <p14:cNvContentPartPr/>
              <p14:nvPr/>
            </p14:nvContentPartPr>
            <p14:xfrm>
              <a:off x="8334815" y="1474363"/>
              <a:ext cx="165240" cy="1605960"/>
            </p14:xfrm>
          </p:contentPart>
        </mc:Choice>
        <mc:Fallback xmlns="">
          <p:pic>
            <p:nvPicPr>
              <p:cNvPr id="16" name="Håndskrift 15">
                <a:extLst>
                  <a:ext uri="{FF2B5EF4-FFF2-40B4-BE49-F238E27FC236}">
                    <a16:creationId xmlns:a16="http://schemas.microsoft.com/office/drawing/2014/main" id="{DBD248B4-D33A-4AEE-AD2D-BEE8C74685A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281175" y="1366363"/>
                <a:ext cx="272880" cy="18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7" name="Håndskrift 16">
                <a:extLst>
                  <a:ext uri="{FF2B5EF4-FFF2-40B4-BE49-F238E27FC236}">
                    <a16:creationId xmlns:a16="http://schemas.microsoft.com/office/drawing/2014/main" id="{9E9A22BE-CFC3-4F41-A3B5-4392E9EEF0EF}"/>
                  </a:ext>
                </a:extLst>
              </p14:cNvPr>
              <p14:cNvContentPartPr/>
              <p14:nvPr/>
            </p14:nvContentPartPr>
            <p14:xfrm>
              <a:off x="8705255" y="2219923"/>
              <a:ext cx="248040" cy="705600"/>
            </p14:xfrm>
          </p:contentPart>
        </mc:Choice>
        <mc:Fallback xmlns="">
          <p:pic>
            <p:nvPicPr>
              <p:cNvPr id="17" name="Håndskrift 16">
                <a:extLst>
                  <a:ext uri="{FF2B5EF4-FFF2-40B4-BE49-F238E27FC236}">
                    <a16:creationId xmlns:a16="http://schemas.microsoft.com/office/drawing/2014/main" id="{9E9A22BE-CFC3-4F41-A3B5-4392E9EEF0EF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651615" y="2112283"/>
                <a:ext cx="355680" cy="92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8" name="Håndskrift 17">
                <a:extLst>
                  <a:ext uri="{FF2B5EF4-FFF2-40B4-BE49-F238E27FC236}">
                    <a16:creationId xmlns:a16="http://schemas.microsoft.com/office/drawing/2014/main" id="{E290BDA3-67A0-4863-99C1-AF10E6EFC897}"/>
                  </a:ext>
                </a:extLst>
              </p14:cNvPr>
              <p14:cNvContentPartPr/>
              <p14:nvPr/>
            </p14:nvContentPartPr>
            <p14:xfrm>
              <a:off x="8984615" y="1394083"/>
              <a:ext cx="128520" cy="1511280"/>
            </p14:xfrm>
          </p:contentPart>
        </mc:Choice>
        <mc:Fallback xmlns="">
          <p:pic>
            <p:nvPicPr>
              <p:cNvPr id="18" name="Håndskrift 17">
                <a:extLst>
                  <a:ext uri="{FF2B5EF4-FFF2-40B4-BE49-F238E27FC236}">
                    <a16:creationId xmlns:a16="http://schemas.microsoft.com/office/drawing/2014/main" id="{E290BDA3-67A0-4863-99C1-AF10E6EFC89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930615" y="1286443"/>
                <a:ext cx="236160" cy="172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9" name="Håndskrift 18">
                <a:extLst>
                  <a:ext uri="{FF2B5EF4-FFF2-40B4-BE49-F238E27FC236}">
                    <a16:creationId xmlns:a16="http://schemas.microsoft.com/office/drawing/2014/main" id="{7EED74CC-D8FF-4270-8192-F4B9D2E95657}"/>
                  </a:ext>
                </a:extLst>
              </p14:cNvPr>
              <p14:cNvContentPartPr/>
              <p14:nvPr/>
            </p14:nvContentPartPr>
            <p14:xfrm>
              <a:off x="9417335" y="1923643"/>
              <a:ext cx="356040" cy="872640"/>
            </p14:xfrm>
          </p:contentPart>
        </mc:Choice>
        <mc:Fallback xmlns="">
          <p:pic>
            <p:nvPicPr>
              <p:cNvPr id="19" name="Håndskrift 18">
                <a:extLst>
                  <a:ext uri="{FF2B5EF4-FFF2-40B4-BE49-F238E27FC236}">
                    <a16:creationId xmlns:a16="http://schemas.microsoft.com/office/drawing/2014/main" id="{7EED74CC-D8FF-4270-8192-F4B9D2E95657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9363695" y="1815643"/>
                <a:ext cx="463680" cy="108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0" name="Håndskrift 19">
                <a:extLst>
                  <a:ext uri="{FF2B5EF4-FFF2-40B4-BE49-F238E27FC236}">
                    <a16:creationId xmlns:a16="http://schemas.microsoft.com/office/drawing/2014/main" id="{E349C2C8-CC6F-49E9-B2C5-81E1C5509656}"/>
                  </a:ext>
                </a:extLst>
              </p14:cNvPr>
              <p14:cNvContentPartPr/>
              <p14:nvPr/>
            </p14:nvContentPartPr>
            <p14:xfrm>
              <a:off x="10060655" y="1001683"/>
              <a:ext cx="51480" cy="1633320"/>
            </p14:xfrm>
          </p:contentPart>
        </mc:Choice>
        <mc:Fallback xmlns="">
          <p:pic>
            <p:nvPicPr>
              <p:cNvPr id="20" name="Håndskrift 19">
                <a:extLst>
                  <a:ext uri="{FF2B5EF4-FFF2-40B4-BE49-F238E27FC236}">
                    <a16:creationId xmlns:a16="http://schemas.microsoft.com/office/drawing/2014/main" id="{E349C2C8-CC6F-49E9-B2C5-81E1C5509656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006655" y="894043"/>
                <a:ext cx="159120" cy="184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6813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8D06028-C39E-4CF3-8DF2-91B4C315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98" y="1285716"/>
            <a:ext cx="7742404" cy="4286567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2573FA5-5BEF-4A4F-8DC1-0E0CBE98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" y="1182370"/>
            <a:ext cx="1447800" cy="5715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819284F0-2E86-4386-BE19-1C54789DD010}"/>
              </a:ext>
            </a:extLst>
          </p:cNvPr>
          <p:cNvSpPr/>
          <p:nvPr/>
        </p:nvSpPr>
        <p:spPr>
          <a:xfrm>
            <a:off x="5598160" y="3210560"/>
            <a:ext cx="415544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F34983F-1B7D-414F-BA44-948514414825}"/>
              </a:ext>
            </a:extLst>
          </p:cNvPr>
          <p:cNvSpPr/>
          <p:nvPr/>
        </p:nvSpPr>
        <p:spPr>
          <a:xfrm>
            <a:off x="5334000" y="4582160"/>
            <a:ext cx="4500880" cy="990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57798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8D06028-C39E-4CF3-8DF2-91B4C315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98" y="1285716"/>
            <a:ext cx="7742404" cy="4286567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2573FA5-5BEF-4A4F-8DC1-0E0CBE98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" y="1182370"/>
            <a:ext cx="1447800" cy="5715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CF34983F-1B7D-414F-BA44-948514414825}"/>
              </a:ext>
            </a:extLst>
          </p:cNvPr>
          <p:cNvSpPr/>
          <p:nvPr/>
        </p:nvSpPr>
        <p:spPr>
          <a:xfrm>
            <a:off x="5334000" y="4582160"/>
            <a:ext cx="4500880" cy="990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8161B256-1F06-420F-A832-B5A1ECF99828}"/>
              </a:ext>
            </a:extLst>
          </p:cNvPr>
          <p:cNvSpPr/>
          <p:nvPr/>
        </p:nvSpPr>
        <p:spPr>
          <a:xfrm>
            <a:off x="7112000" y="3251200"/>
            <a:ext cx="236728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2730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8D06028-C39E-4CF3-8DF2-91B4C315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98" y="1285716"/>
            <a:ext cx="7742404" cy="4286567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2573FA5-5BEF-4A4F-8DC1-0E0CBE98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" y="1182370"/>
            <a:ext cx="1447800" cy="5715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CF34983F-1B7D-414F-BA44-948514414825}"/>
              </a:ext>
            </a:extLst>
          </p:cNvPr>
          <p:cNvSpPr/>
          <p:nvPr/>
        </p:nvSpPr>
        <p:spPr>
          <a:xfrm>
            <a:off x="5334000" y="4582160"/>
            <a:ext cx="4500880" cy="990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59DEE92-EED9-43BB-B2D4-0EC61AEDC4A5}"/>
              </a:ext>
            </a:extLst>
          </p:cNvPr>
          <p:cNvSpPr/>
          <p:nvPr/>
        </p:nvSpPr>
        <p:spPr>
          <a:xfrm>
            <a:off x="9225280" y="3429000"/>
            <a:ext cx="457200" cy="370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6707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8D06028-C39E-4CF3-8DF2-91B4C315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98" y="1285716"/>
            <a:ext cx="7742404" cy="4286567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2573FA5-5BEF-4A4F-8DC1-0E0CBE98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" y="1182370"/>
            <a:ext cx="1447800" cy="5715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CF34983F-1B7D-414F-BA44-948514414825}"/>
              </a:ext>
            </a:extLst>
          </p:cNvPr>
          <p:cNvSpPr/>
          <p:nvPr/>
        </p:nvSpPr>
        <p:spPr>
          <a:xfrm>
            <a:off x="5334000" y="4582160"/>
            <a:ext cx="4500880" cy="990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8457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8D06028-C39E-4CF3-8DF2-91B4C315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98" y="1285716"/>
            <a:ext cx="7742404" cy="4286567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2573FA5-5BEF-4A4F-8DC1-0E0CBE98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" y="1182370"/>
            <a:ext cx="1447800" cy="5715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8E18F35C-1ACD-4FE6-B655-9C89F45A9090}"/>
              </a:ext>
            </a:extLst>
          </p:cNvPr>
          <p:cNvSpPr/>
          <p:nvPr/>
        </p:nvSpPr>
        <p:spPr>
          <a:xfrm>
            <a:off x="7152640" y="4592320"/>
            <a:ext cx="2611120" cy="979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9128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8D06028-C39E-4CF3-8DF2-91B4C315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98" y="1285716"/>
            <a:ext cx="7742404" cy="4286567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2573FA5-5BEF-4A4F-8DC1-0E0CBE98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" y="1182370"/>
            <a:ext cx="1447800" cy="5715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4900D921-BAEC-4A4E-9994-EF15DE1696D7}"/>
              </a:ext>
            </a:extLst>
          </p:cNvPr>
          <p:cNvSpPr/>
          <p:nvPr/>
        </p:nvSpPr>
        <p:spPr>
          <a:xfrm>
            <a:off x="9438640" y="4815840"/>
            <a:ext cx="528562" cy="477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832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8D06028-C39E-4CF3-8DF2-91B4C3155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98" y="1285716"/>
            <a:ext cx="7742404" cy="4286567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2573FA5-5BEF-4A4F-8DC1-0E0CBE98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" y="1182370"/>
            <a:ext cx="14478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38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0</Words>
  <Application>Microsoft Office PowerPoint</Application>
  <PresentationFormat>Widescreen</PresentationFormat>
  <Paragraphs>0</Paragraphs>
  <Slides>25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Igor Teplyi (Te | MG)</dc:creator>
  <cp:lastModifiedBy>Igor Teplyi (Te | MG)</cp:lastModifiedBy>
  <cp:revision>116</cp:revision>
  <dcterms:created xsi:type="dcterms:W3CDTF">2021-01-01T15:43:26Z</dcterms:created>
  <dcterms:modified xsi:type="dcterms:W3CDTF">2024-09-22T18:35:18Z</dcterms:modified>
</cp:coreProperties>
</file>