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70" r:id="rId4"/>
    <p:sldId id="259" r:id="rId5"/>
    <p:sldId id="272" r:id="rId6"/>
    <p:sldId id="261" r:id="rId7"/>
    <p:sldId id="273" r:id="rId8"/>
    <p:sldId id="274" r:id="rId9"/>
    <p:sldId id="267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59.435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316 1 5827,'1'135'5373,"16"201"-5029,30 607 232,-45-893-522,3 0 0,1-1 0,3 0 0,2 0 0,2 2-54,-12-47-5,0 0 0,1 0 0,-1 0 0,1 0 0,0 0 0,0 0 0,0 0 0,0 0 0,1-1 0,-1 1 0,1-1 0,0 0 0,0 0 0,0 0 0,1 0 0,-1 0 0,1-1 0,-1 1 0,1-1 0,0 0 0,0 0 0,0-1 0,0 1 0,0-1 0,1 0 0,-1 0 0,0 0 0,0 0 0,1-1 0,-1 0 0,1 0 0,-1 0 0,0 0 0,1-1 0,-1 0 0,0 0 0,0 0 0,1 0 0,-1-1 0,3-1 5,14-9-157,0-1 1,-1-1 0,-1 0 0,0-2 0,-1 0-1,-1-1 1,0-1 0,-2 0 0,0-2 0,-1 1-1,4-9 157,60-100-2825,-60 111-13,-5-3-1954</inkml:trace>
  <inkml:trace contextRef="#ctx0" brushRef="#br0" timeOffset="373.78">0 1068 4866,'18'-27'4839,"37"4"-4923,-44 20 497,46-18-168,-10 3-34,1 2 0,0 2 0,1 2-1,1 2 1,44-3-211,-62 12 39,0 1 0,0 2 0,-1 1 0,1 1 0,-1 2 0,0 1 0,0 1 0,12 7-39,-29-10 9,0 1 0,0 0 0,-1 1 0,0 0 0,-1 1 0,1 1 0,-1 0 0,-1 0 0,0 2 0,0-1 0,-1 1 0,-1 0 0,0 1 0,0 0 0,-1 1 0,-1 0 0,0 0 0,0 1 0,-1 1-9,3 17 6,-3 1-1,0-1 1,-2 1-1,-1 0 0,-2 0 1,-1 0-1,-4 26-5,3-41-14,1-10-317,0 23 542,1-30-317,-1-1-1,0 1 1,0-1-1,0 0 1,1 1-1,-1-1 1,0 0-1,0 1 1,1-1-1,-1 0 1,0 1-1,0-1 1,1 0-1,-1 0 1,0 1-1,1-1 1,-1 0-1,0 0 1,1 0-1,-1 1 1,1-1-1,-1 0 1,0 0-1,1 0 1,-1 0-1,1 0 1,-1 0-1,0 0 1,1 0-1,-1 0 1,1 0-1,-1 0 1,1 0-1,-1 0 1,0 0-1,1 0 1,-1-1-1,1 1 1,-1 0-1,0 0 1,1 0-1,-1 0 1,0-1-1,1 1 1,-1 0-1,0-1 1,1 1-1,-1 0 1,0 0-1,0-1 1,1 1-1,-1 0 1,0-1-1,0 1 1,0-1-1,1 1 1,-1 0-1,0-1 1,0 1-1,0-1 1,0 1 106,5-7-5208</inkml:trace>
  <inkml:trace contextRef="#ctx0" brushRef="#br0" timeOffset="626.389">852 579 6339,'-9'-9'1457,"2"4"47,3 0-959,-1-2-193,3 5-80,2 5-64,0-4-48,-1-5-48,4-1-96,4 2-80,4-2-128,1-9-144,4-5-305,3-1-943,-3-1-1154,-2-2-2656</inkml:trace>
  <inkml:trace contextRef="#ctx0" brushRef="#br0" timeOffset="927.039">1186 46 5971,'1'1'162,"-1"-1"0,0 0 0,0 0 1,1 0-1,-1 0 0,0 0 0,1 0 1,-1 0-1,0 0 0,0 0 0,1 0 0,-1 0 1,0 0-1,1 0 0,-1-1 0,0 1 1,0 0-1,1 0 0,-1 0 0,0 0 1,1 0-1,-1 0 0,0-1 0,0 1 0,0 0 1,1 0-1,-1 0 0,0-1 0,0 1-162,3 13 205,15 74 164,-4 0 1,-4 0 0,-1 78-370,-6-87 81,31 703-119,-28-677-187,7 63-1182,4-56-2972,-3-49-1626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50:30.302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165 5912 5346,'0'3'136,"0"-1"-1,0 1 0,0 0 0,0 0 0,1 0 0,-1 0 0,1 0 0,0 0 0,-1 0 1,1-1-1,1 1 0,-1 0 0,0-1 0,1 1 0,-1-1 0,1 1 0,0-1 0,0 0 1,0 1-1,0-1 0,0 0 0,0-1 0,0 1 0,1 0 0,-1 0 0,1-1 0,-1 0 1,4 2-136,-7-4 19,1 1 0,0 0 0,0 0 0,0 0 1,0 0-1,0-1 0,0 1 0,0 0 1,0 0-1,0-1 0,0 1 0,-1 0 1,1 0-1,0 0 0,0-1 0,0 1 1,0 0-1,0 0 0,1-1 0,-1 1 1,0 0-1,0 0 0,0 0 0,0-1 0,0 1 1,0 0-1,0 0 0,0 0 0,0-1 1,1 1-1,-1 0 0,0 0 0,0 0 1,0 0-1,0-1 0,1 1 0,-1 0 1,0 0-1,0 0 0,0 0 0,0 0 0,1 0 1,-1 0-1,0-1 0,0 1 0,1 0 1,-1 0-1,0 0 0,0 0-19,-21-19 934,19 17-818,-5-8 3,0 1 0,0-1 0,1 0-1,0-1 1,1 1 0,0-1-1,1 0 1,0-1 0,1 1 0,-3-12-119,-48-314 542,38 203-407,-13-98 161,9 0 1,11-2-1,14-112-296,10 160 136,8 1 0,28-98-136,-23 152 16,-4 10-21,5 0-1,6 2 1,37-85 5,-66 192-13,0 1 0,1-1 1,0 1-1,0 0 0,1 1 0,1 0 0,0 0 1,0 1-1,1 0 0,10-7 13,-16 13-8,0 0 0,0 0 1,0 1-1,0-1 0,1 1 0,-1 0 0,1 1 0,-1-1 1,1 1-1,0 0 0,-1 0 0,1 0 0,0 0 0,0 1 1,0 0-1,0 0 0,0 0 0,-1 1 0,1 0 0,0 0 1,0 0-1,-1 0 0,1 1 0,0 0 0,-1 0 0,0 0 0,1 0 1,-1 1-1,0-1 0,3 4 8,7 7-3,-1 1 0,-1 1 0,0 0 0,-1 0 0,-1 1 0,0 0 0,-2 1 0,4 9 3,0-3 5,47 114 18,-7 3 0,-6 2 0,-6 2 0,-6 2-1,-7 1 1,-4 21-23,-12-106 10,104 608 235,-49-358 7,7 23 713,2 129-965,-21-43-480,-50-380-678,-11-48-1003,-9-66-3682,4 13 126</inkml:trace>
  <inkml:trace contextRef="#ctx0" brushRef="#br0" timeOffset="737.114">64 5062 6755,'10'-11'1505,"8"4"47,6 4-1055,6-16-257,9-2-48,10-4-32,12 8-32,9-1-80,9 6-112,17-4-160,2 6-272,0-3-1105,-8 3-1248,-10 5-2978</inkml:trace>
  <inkml:trace contextRef="#ctx0" brushRef="#br0" timeOffset="1397.388">1547 4710 5651,'4'16'2949,"9"20"-2658,-4-12-20,17 48 129,11 29-85,-3 1-1,-5 1 1,-5 2 0,5 59-315,-13 70 832,-24-261-319,-26-394-244,29 341-270,4 0 0,3 0 0,3 0 0,4 1 1,3 0-1,14-43 1,-23 109-47,0-1 0,1 0 0,0 1 1,1 0-1,0 0 0,1 0 0,1 0 1,0 1-1,0 0 0,2 1 0,-1 0 0,1 0 1,1 1-1,0 0 0,0 0 0,1 1 1,9-6 46,-5 9-192,0-1 1,1 2-1,0 0 1,0 1-1,0 0 1,0 2-1,1 0 1,-1 0-1,0 2 1,1 0-1,10 2 192,112 23-4993,-82-8 474</inkml:trace>
  <inkml:trace contextRef="#ctx0" brushRef="#br0" timeOffset="2058.063">2688 3025 5442,'23'277'3293,"79"520"-2837,32 471 1804,-133-1156-1604,-1-111-656,0-1 0,0 1 0,-1-1 0,1 1 0,0-1 0,-1 1 0,1-1 0,0 1 0,-1-1 0,1 0 0,0 1 0,-1-1 0,1 0 0,-1 1 0,1-1 1,-1 0-1,1 0 0,-1 1 0,1-1 0,-1 0 0,1 0 0,-1 0 0,1 0 0,-1 0 0,1 0 0,-1 1 0,1-1 0,-1 0 0,0-1 0,1 1 0,-1 0 0,1 0 0,-1 0 0,1 0 0,-1 0 0,1 0 0,-1-1 0,1 1 0,-1 0 1,1 0-1,-1-1 0,1 1 0,0 0 0,-1-1 0,1 1 0,-1-1 0,1 1 0,0 0 0,-1-1 0,1 1 0,0-1 0,0 1 0,-1-1 0,1 1 0,0-1 0,0 1 0,0-1 0,-1 1 0,1-1 0,0 1 0,0-1 0,0 0 0,0 1 1,0-1-1,0 0 0,-12-30-79,0-1 1,3-1-1,0 0 1,2 0-1,1-8 79,-10-88-92,7 1 0,5-1 0,5-1 0,9-23 92,-9 120-2,25-200 21,-23 220-14,0-1 0,1 1 1,1 0-1,0 0 0,1 1 1,0-1-1,1 1 0,0 0 0,1 1 1,0 0-1,1 0 0,0 1 1,1 0-1,0 0 0,6-3-5,-4 6 6,1 1 1,0 0-1,0 1 0,1 1 0,0 0 1,0 0-1,0 1 0,0 1 0,0 1 0,0 0 1,1 0-1,-1 2 0,0 0 0,1 0 1,11 4-7,-6 1-19,1 1 0,-1 1 0,-1 1 0,0 1 0,0 1 1,-1 0-1,0 2 0,-1 0 0,0 0 0,-1 2 0,-1 0 0,0 1 1,-1 0-1,-1 2 0,8 11 19,-18-25-8,-2-3 5,160 216-433,-151-199 399,0 0 0,-1 1 0,-1 0-1,-1 0 1,0 1 0,-2-1-1,0 2 1,-1-1 0,-1 0 0,-1 1-1,-1-1 1,-1 2 37,-4-5-12,0 1-1,-1-1 1,-1 0-1,-1 0 1,0-1-1,-1 0 1,-1 0-1,0-1 1,-2 0 0,1-1-1,-2 0 1,0 0-1,0-1 1,-1-1-1,-1 0 1,0-1-1,-1-1 1,0 0 0,0-1-1,-1 0 1,-15 5 12,14-5-20,-1-1-1,1-1 1,-2 0 0,1-1 0,-1-1 0,0-1 0,0-1 0,0 0 0,-1-2 0,1 0-1,0-1 1,-1-1 20,-144-30-4793,104 9-257</inkml:trace>
  <inkml:trace contextRef="#ctx0" brushRef="#br0" timeOffset="2571.169">4335 4582 6403,'182'-179'3017,"-117"109"-2883,-42 45-116,-1-1 0,-2-1 0,0-1 0,-2-1 0,-1 0 0,-2-1 0,-1-1 0,4-14-18,-4-39 18,-14 81-16,0 1 0,0 0 0,0-1 0,0 1 1,-1 0-1,1-1 0,-1 1 0,0 0 0,0-1 1,0 1-1,0 0 0,0 0 0,0 0 0,0 0 1,-1 0-1,1 0 0,-1 0 0,1 0 0,-1 1 0,0-1 1,0 0-1,0 1 0,0 0 0,0-1 0,0 1 1,0 0-1,0 0 0,0 0 0,0 0 0,-1 1 1,1-1-1,-2 0-2,-11 1 37,-1 1 1,0 0-1,0 1 0,1 1 1,-1 0-1,1 1 0,0 1 1,0 0-1,0 1 0,1 1 1,-12 7-38,1-5 58,1 2-1,0 1 1,0 1 0,2 0 0,-1 2 0,2 1 0,0 1 0,1 0 0,1 2 0,0 0 0,2 1 0,0 1-1,1 0 1,1 1 0,2 1 0,0 0 0,-2 7-58,7 3 10,1 1 1,1 0-1,2 0 0,2 0 0,1 0 0,1 1 1,3 6-11,-3-38-3,1 40-32,3 1 0,1-1 0,2 0 0,2 0 0,2-1 0,2 0 0,6 10 35,-11-31 17,1-2-1,1 1 1,0-1-1,2-1 1,0 0-1,1-1 1,1 0-1,0-1 1,1 0-1,1-1 1,0-1 0,1-1-1,1 0 1,0-1-1,11 5-16,-11-10-94,0-1-1,0-1 0,1-1 1,0 0-1,0-1 1,0-1-1,0-1 0,0 0 1,0-2-1,1 0 1,-1-1-1,0-1 0,-1-1 1,1-1-1,0 0 1,-1-1-1,0-1 0,-1-1 1,0-1-1,0 0 1,0-1-1,-1-1 0,-1 0 1,7-7 94,56-50-3327,-4-10-2313</inkml:trace>
  <inkml:trace contextRef="#ctx0" brushRef="#br0" timeOffset="3151.745">5414 4014 6195,'0'-10'3555,"4"19"-2888,-2-3-468,90 277 1073,-22 36-1528,-14 3 0,-14 2 0,-4 212 256,-25 230-1364,-28-582-743,3-150-713,-5-28-1993</inkml:trace>
  <inkml:trace contextRef="#ctx0" brushRef="#br0" timeOffset="3420.477">5272 2941 8676,'3'-2'1921,"4"-3"-16,6 10-1345,6-3-752,-3-1-416,6 8-1297,-8 5-1489,-10 4-3553</inkml:trace>
  <inkml:trace contextRef="#ctx0" brushRef="#br0" timeOffset="4300.87">6694 3690 6867,'-45'-17'1629,"31"10"-1432,0 0-1,-1 2 1,1 0-1,-1 0 1,0 1-1,-1 1 1,1 1-1,0 0 1,-1 1 0,1 0-1,-1 1 1,0 1-1,1 1 1,-8 2-197,-3 2 30,1 2-1,0 2 1,0 0 0,1 1 0,0 1-1,1 2 1,0 0 0,1 1 0,1 2-1,1 0 1,0 1 0,1 1 0,1 0-1,1 2 1,1 0 0,1 1 0,0 0-1,2 1 1,1 1 0,-7 17-30,7-7 12,1 1 0,2 0 0,1 1-1,2 0 1,1 0 0,2 1 0,1-1 0,3 1 0,0-1 0,3 0 0,0 1 0,3-1 0,1-1 0,1 0 0,3 0 0,0 0 0,2-2 0,2 0 0,2 1-12,-15-26-1,1 0 0,0-1 0,0 0 0,1 1 1,0-1-1,0-1 0,0 1 0,1-1 0,0 0 1,1 0-1,-1-1 0,1 0 0,0 0 0,0 0 1,1-1-1,-1 0 0,1-1 0,0 0 0,0 0 1,0 0 0,2-2-6,0 0 0,0 0 0,0-1 0,0 0 1,0-1-1,0 0 0,-1-1 0,1 0 1,0 0-1,-1-1 0,1 0 0,-1-1 1,0 0-1,0-1 0,0 1 0,-1-2 1,0 1-1,0-1 0,0-1 0,-1 1 1,1-1-1,-2 0 0,1-1 0,-1 0 0,2-3 6,37-58-718,-3-2-1,-3-1 0,-3-2 0,20-65 719,-14 39-1700,8-31-1221,-9-7-1476</inkml:trace>
  <inkml:trace contextRef="#ctx0" brushRef="#br0" timeOffset="4550.772">6745 2834 5090,'-25'-91'1274,"-3"2"-1,-5 1 1,-31-60-1274,62 145 16,-20-38 322,3 0 0,1-2 0,1 0 0,-7-38-338,0 11 1625,24 70-1610,-1 0 1,1-1-1,0 1 0,-1 0 1,1 0-1,-1 0 0,1 0 0,0 0 1,-1 0-1,1 0 0,-1 0 1,1 0-1,-1 0 0,1 0 0,0 0 1,-1 0-1,1 0 0,-1 0 1,1 0-1,0 0 0,-1 0 1,1 1-1,-1-1 0,1 0 0,0 0 1,-1 0-1,1 1 0,0-1 1,-1 0-1,1 1 0,0-1 0,-1 0 1,1 1-1,0-1 0,0 0 1,0 1-1,-1-1 0,1 0 0,0 1 1,0-1-1,0 1 0,0-1 1,-1 0-1,1 1 0,0-1 0,0 1 1,0-1-1,0 1 0,0-1 1,0 0-1,0 1 0,0-1 1,1 1-1,-1-1 0,0 0 0,0 1 1,0-1-1,0 1 0,0-1 1,1 0-1,-1 1 0,0-1 0,0 0 1,1 1-1,-1-1 0,0 0 1,1 1-16,21 287 242,10-77-163,10-2-1,46 128-78,-48-186 17,142 659-60,-115-516-423,-1-109-5903,-45-139-82</inkml:trace>
  <inkml:trace contextRef="#ctx0" brushRef="#br0" timeOffset="5022.79">7933 3182 7155,'-5'-10'232,"0"0"-1,0 0 0,-1 0 1,-1 1-1,1 0 0,-2 0 1,1 1-1,-1 0 0,0 0 1,-1 0-1,1 1 0,-2 1 1,1 0-1,-1 0 0,0 0 1,0 1-1,0 1 0,-1 0 1,0 0-1,1 1 1,-2 0-232,-2 1 49,0 0 1,1 1-1,-1 0 1,0 1-1,1 1 1,-1 0 0,0 1-1,1 0 1,-1 1-1,1 0 1,0 1-1,-12 6-49,-103 66 67,118-67-67,-1-1 0,1 1 0,1 1 1,0 0-1,0 0 0,1 1 0,0 0 0,1 0 0,0 1 0,1 0 0,0 0 0,1 0 1,0 1-1,1 0 0,0 0 0,1 0 0,1 0 0,0 0 0,1 1 0,0-1 0,1 1 1,1-1-1,0 0 0,2 9 0,5-7 0,0 1-1,1-1 1,0-1 0,1 0 0,1 0 0,0-1-1,1 0 1,1-1 0,0 0 0,0-1 0,1-1 0,0 0-1,1-1 1,11 5 0,249 149-208,-252-149 153,-1 0-1,-1 2 1,-1 0 0,0 1 0,-1 1-1,14 18 56,-27-30-58,0 1-1,-1 1 0,0-1 1,0 1-1,-1 0 0,0 0 1,0 0-1,-1 1 0,0 0 1,0-1-1,-1 1 0,-1 0 1,1 0-1,-1 0 1,-1 0-1,0 0 0,0 0 1,0 0-1,-1 0 0,-1 0 1,-1 4 58,0-5-355,-1 0 1,0-1 0,0 0-1,-1 0 1,0 0 0,0 0-1,-1-1 1,0 0 0,0 0-1,0 0 1,-1-1 0,0 0-1,0 0 1,0-1 0,0 0-1,-8 3 355,-50 23-5218</inkml:trace>
  <inkml:trace contextRef="#ctx0" brushRef="#br0" timeOffset="5636.932">8779 2904 6307,'-34'-81'4576,"31"75"-4507,-1 0 0,0 1 0,0 0 0,-1 0 0,1 0 0,-1 1 0,0-1 0,0 1 0,-1 0 0,1 0 0,-1 1 0,0 0 0,0 0 0,0 0 0,0 1 0,0 0 1,-1 0-1,-4-1-69,2 1 7,-1 1 1,0 0 0,0 0-1,0 1 1,0 0 0,0 0-1,0 1 1,0 1 0,0 0 0,1 0-1,-1 1 1,0 0 0,1 0-1,0 1 1,0 1 0,0-1-1,1 1 1,-1 1 0,1 0-1,0 0 1,1 0 0,-1 1 0,1 0-1,1 1 1,-1 0 0,-1 3-8,-5 6-5,1 0 1,0 0 0,2 1 0,0 1 0,1 0 0,1 0-1,0 1 1,2 0 0,0 0 0,1 1 0,1-1 0,1 1-1,1 0 1,1 0 0,1 0 0,2 12 4,2-20 5,1 1 1,0-1-1,1 0 0,1 0 1,0-1-1,0 0 0,2 0 1,-1-1-1,1 0 1,1-1-1,0 1 0,1-2 1,-1 0-1,2 0 0,-1-1 1,1 0-1,1-1 0,-1 0 1,1-1-1,0-1 1,9 3-6,16 12 50,20 11 13,-10-6-18,0 2 0,-2 1 0,-1 3 0,-1 2 0,7 9-45,-46-36-9,0-1 0,0 1 1,-1 0-1,0 1 0,0-1 0,-1 1 1,1 0-1,-1 0 0,-1 0 0,1 0 1,-1 0-1,0 0 0,-1 1 0,0-1 1,0 1-1,-1-1 0,0 1 0,0-1 0,-1 1 1,1-1-1,-2 1 0,1-1 0,-1 0 1,0 1-1,-1-1 0,1 0 0,-2 0 1,1-1-1,-1 1 0,0-1 0,0 1 1,-4 3 8,-10 13-60,0-1 0,-2 0 0,0-2 0,-2 0 0,0-1 0,-1-1 0,-1-2 0,0 0 0,-1-1 0,-24 9 60,-27 9-105,-2-3 0,-1-3 0,-12-1 105,-101 18-804,63-33-4043,71-11-1001</inkml:trace>
  <inkml:trace contextRef="#ctx0" brushRef="#br0" timeOffset="6042.182">7975 4109 7716,'-57'35'4207,"38"-20"-4208,0-1 0,-1-1 0,0 0 0,-1-2 0,-1-1 0,1 0 0,-2-2 0,1 0 0,-1-2 0,0 0 0,-1-2-1,1 0 1,-21 0 1,-14-28-1393,29-7-3715,17 18-284</inkml:trace>
  <inkml:trace contextRef="#ctx0" brushRef="#br0" timeOffset="6729.464">9196 3556 6099,'127'0'4095,"-112"-2"-3988,0 0-1,0-1 1,0 0-1,-1-2 1,1 1-1,-1-2 0,0 0 1,-1 0-1,0-2 1,0 1-1,8-8-106,4-4 79,-1-2-1,0 0 0,-2-2 1,-1-1-1,-1 0 0,-1-1 1,-1-1-1,-1-1 0,-2-1 1,0 0-1,-2-1-78,-3 6 17,-1-1 0,-2 0 0,0 0 0,-1 0 0,-2-1 0,-1 0 0,0 0 1,-2 0-1,-1 0 0,-1-8-17,0 26 25,-1 1 1,0 0 0,1-1-1,-2 1 1,1 0 0,-1 0 0,0 1-1,0-1 1,-1 0 0,0 1-1,0 0 1,0 0 0,0 0 0,-1 0-1,0 1 1,0 0 0,0 0-1,0 0 1,-1 1 0,1-1-1,-1 1 1,0 1 0,0-1 0,0 1-1,-1 0 1,1 0 0,0 1-1,-1 0 1,0 0-26,-21-3 66,0 1 0,0 1 0,-1 1 0,1 2 0,0 1 1,-4 1-67,22-2 4,0 0 0,0 1 0,0 0 0,0 1 0,0-1 0,0 2 0,1 0 0,0 0 0,-1 0 0,1 1 0,1 1 0,-1-1 0,1 2 0,0-1 0,1 1 0,-1 0 0,1 0 0,1 1 0,-1 0 1,1 0-1,1 1 0,0 0 0,0 0 0,0 0 0,1 0 0,1 1 0,-2 5-4,-1 20-46,2-1 0,1 0 0,2 1 0,2 0 0,1-1 1,1 1-1,2-1 0,2 0 0,1 0 0,9 24 46,-3-10-114,2-1-1,1-1 1,3 0 0,2-2-1,2 0 1,1-2 0,15 16 114,-35-49-156,1 0 0,1-1 0,0 1 0,0-2 0,0 1 0,1-1 0,0 0 0,1-1 0,0 1 0,0-2 1,0 1-1,0-2 0,1 1 0,0-1 0,0 0 0,0-1 0,0 0 0,6 0 156,40-2-3516,5-8-2535</inkml:trace>
  <inkml:trace contextRef="#ctx0" brushRef="#br0" timeOffset="7326.042">11081 2666 6691,'-111'-65'4327,"77"52"-4162,-1 2-1,-1 1 1,0 1-1,0 3 1,-1 0-1,1 3 1,-1 1 0,0 1-1,-24 4-164,48 0 16,-1 0-1,1 1 1,0 0-1,1 1 1,-1 0-1,1 1 1,0 0-1,0 1 1,1 1-1,0 0 1,0 0-1,1 1 1,0 0-1,1 1 1,0 0-1,0 1 1,1-1 0,-1 4-16,-4 6 36,1 0 0,2 0 0,0 2 0,1-1 0,1 1 0,0 0 0,2 1 0,1 0 0,1 0 0,0 8-36,0-1 13,2 0 0,0 0-1,2 0 1,2 1-1,1-1 1,1 0-1,1-1 1,2 1 0,0-1-1,3 0 1,0 0-1,2-2 1,1 1-1,11 17-12,-18-37-25,0-1 0,0 1 0,1-1 0,0 0-1,0-1 1,1 0 0,0 0 0,0 0-1,0-1 1,0-1 0,1 1 0,0-1 0,0-1-1,0 1 1,1-2 0,-1 1 0,1-1-1,0-1 1,-1 0 0,1 0 0,0-1 0,-1 0-1,1 0 1,0-2 0,0 1 0,-1-1-1,1 0 1,-1-1 0,0 0 0,0 0-1,0-1 1,0 0 0,5-4 25,9-5-89,-1-1-1,0-1 1,-1-1-1,-1-1 1,0 0 0,-1-2-1,-1 0 1,-1-1 0,0-1-1,-2 0 1,-1-1-1,0-1 1,4-12 89,11-28-27,-2-1 0,-4-1 0,-2-1 0,5-35 27,-12 37 171,-4 1 1,-2-2-1,-3 1 0,-2-1 1,-4 0-1,-2 1 0,-3-1 0,-3 1 1,-3 0-1,-18-57-171,-144-369 725,82 248-642,15 36-85,58 171-44,11 71 1,19 82 2,4-1 1,6 0-1,19 55 43,-35-148-32,179 670-1265,-73-346-300,-30-119-3382,-41-123-613</inkml:trace>
  <inkml:trace contextRef="#ctx0" brushRef="#br0" timeOffset="8071.755">9695 3930 5651,'2'7'2795,"7"15"-1842,84-45 1520,-75 16-2342,0-2 0,-1 0-1,0 0 1,-1-2 0,0 0 0,-1-1 0,0 0-1,0-1 1,7-10-131,30-25-120,-24 31-210,13-11-873,-27 2-4150,-14 7-674</inkml:trace>
  <inkml:trace contextRef="#ctx0" brushRef="#br0" timeOffset="8827.006">11965 2606 5058,'30'-66'4680,"-31"-41"-3298,-1 94-1324,2 3-5,0 1 0,0-1 0,-1 1-1,-1-1 1,0 1 0,0-1 0,-1 1-1,0 0 1,0 0 0,-1 0 0,0 1-1,0-1 1,-1 1 0,-1 0 0,1 0-1,-1 1 1,0-1 0,-1 2 0,0-1-1,0 0 1,-1 1 0,-4-3-53,-4 4 31,1 0-1,-1 1 1,0 1 0,0 0-1,0 1 1,-1 1 0,1 0-1,0 1 1,-1 1 0,-9 2-31,8 1 3,-1 0-1,1 1 1,1 1 0,-1 1 0,1 0-1,0 1 1,1 1 0,0 1 0,0 0 0,1 1-1,0 1 1,1 0 0,1 1 0,-1 1 0,2 0-1,0 0 1,1 1 0,1 1 0,0 0-1,1 0 1,0 1 0,2 0 0,-3 8-3,1-1-20,1 1 0,1-1 0,1 1 0,1 0 0,1 0 0,1 1 0,2-1 1,0 1-1,2 0 0,1-1 0,1 0 0,1 1 0,2 4 20,0-7-42,1 0 0,0 0 0,2-1 0,1 0 0,0 0 0,2-1 0,1-1 0,0 0 0,1-1 0,1 0 0,15 13 42,-22-24-29,0-1 0,0-1 0,1 1 0,-1-2 0,2 1 0,-1-1 0,0 0 0,1-1 0,0 0 0,0-1 0,0 0 0,1 0 0,-1-1 0,1-1 0,-1 0 0,1 0 0,-1-1 0,1 0 0,0-1 0,-1 0 0,1-1 0,-1 0 0,0 0 0,1-1 0,-1-1 0,-1 0 0,1 0 0,0-1 0,-1 0 0,0 0 0,0-1 0,0-1 29,5-6-230,-1 0 1,0-1-1,0-1 0,-1 0 1,-1-1-1,-1 0 0,0 0 1,5-14 229,31-86-3987,-20 27-1234</inkml:trace>
  <inkml:trace contextRef="#ctx0" brushRef="#br0" timeOffset="9127.598">11901 930 5571,'-44'-229'5389,"44"229"-5370,0 0 0,0 1 1,-1-1-1,1 0 0,0 0 1,0 0-1,0 0 1,-1 0-1,1 0 0,0 1 1,0-1-1,-1 0 0,1 0 1,0 0-1,0 0 0,0 0 1,-1 0-1,1 0 0,0 0 1,0 0-1,-1 0 1,1 0-1,0 0 0,0 0 1,-1 0-1,1 0 0,0-1 1,0 1-1,0 0 0,-1 0 1,1 0-1,0 0 0,0 0 1,0 0-1,-1-1 1,1 1-1,0 0 0,0 0 1,0 0-1,0 0 0,-1-1 1,1 1-1,0 0 0,0 0 1,0-1-1,0 1 0,0 0 1,0 0-1,0 0 1,0-1-1,0 1-19,-4 24 333,7 106 223,6 1 1,5-1-1,24 95-556,-21-130 84,149 755 191,-45-298-433,-16-146-1925,-102-394 1656,22 46-5002,-17-50-766</inkml:trace>
  <inkml:trace contextRef="#ctx0" brushRef="#br0" timeOffset="9598.372">12589 2575 6611,'64'2'4282,"33"-18"-3079,-4-57-445,67-69-123,-149 132-627,-1-1 0,0-1 0,0 1 0,-1-1 0,-1-1 1,0 0-1,0 0 0,-2 0 0,0-1 0,0 0 0,-1-1 0,-1 1 0,0-1 0,-1 1 1,-1-1-1,0 0 0,-1 0 0,-1 0 0,0-1 0,-1 1 0,0 0 0,-2 0 0,1 1 1,-2-1-9,-2 6 1,0 0 0,-1 1 0,0 0 0,0 0 0,-1 1 0,0 0 0,0 0 1,-1 1-1,0 0 0,0 0 0,0 1 0,0 1 0,-1-1 0,0 1 0,0 1 1,0 0-1,-1 0 0,1 1 0,-1 1 0,1 0 0,-1 0 0,1 1 0,-1 0 0,0 0 1,1 2-1,-1-1 0,1 1 0,-1 1 0,1 0 0,0 0 0,-8 5-1,1 1 2,0 1 0,0 1 0,2 0 0,-1 1 0,1 1 0,1 0 0,1 1 0,0 1 0,0 0 0,1 0 0,1 1 0,1 1 0,1 0 0,0 0 0,-1 5-2,2 1-3,0-1 0,2 1 0,0 0 0,2 0 0,0 1 0,2-1 0,0 7 3,-2 16-11,3-14-2,1 1 0,2-1 0,1 0 0,2 0 0,1 0 0,1 0 1,2-1-1,1-1 0,1 1 0,2-1 0,12 21 13,-21-42-6,0-1 0,0 0 0,0 1 1,1-2-1,0 1 0,0 0 0,1-1 0,0 0 0,1-1 0,-1 1 0,1-1 0,1 0 0,-1-1 0,1 0 0,0 0 0,0-1 0,0 1 1,4 0 4,4 0-125,0-1 0,0 0 0,0-1 0,0-1-1,0-1 1,1 0 0,-1-1 0,0 0-1,1-2 1,-1 0 0,0 0 0,0-2 0,15-5 126,119-56-5742,-82 18-327</inkml:trace>
  <inkml:trace contextRef="#ctx0" brushRef="#br0" timeOffset="9916.022">13556 238 6099,'-2'-11'406,"-4"-27"1068,-2 0-1,-1 1 0,-2 0 0,-16-35-1473,27 73 12,0-1 1,-1 0-1,1 1 0,0-1 1,0 1-1,-1-1 1,1 0-1,0 1 1,-1-1-1,1 0 0,0 1 1,-1-1-1,1 0 1,0 1-1,-1-1 1,1 0-1,-1 0 1,1 0-1,-1 1 0,1-1 1,0 0-1,-1 0 1,1 0-1,-1 0 1,1 0-1,-1 0 0,1 0 1,-1 0-1,1 0 1,-1 0-1,1 0 1,-1 0-1,1 0 1,-1 0-1,1 0 0,0-1 1,-1 1-1,1 0 1,-1 0-1,1-1 1,-1 1-1,1 0 0,0 0 1,-1-1-1,1 1 1,0 0-1,-1-1 1,1 1-1,0 0 0,0-1 1,-1 1-1,1-1 1,0 1-1,0-1 1,0 1-1,-1 0 1,1-1-1,0 1 0,0-1 1,0 1-1,0-1 1,0 1-1,0-1 1,0 1-1,0-1-12,-6 113 471,6-1 0,4 1-1,13 67-470,-11-111 143,101 923 1194,40 339-2684,-119-1095-5710,-21-154-621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50:58.4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1250 7445 5939,'228'-290'3028,"-109"152"-2155,130-114-873,-164 169 146,343-310 398,352-267-110,-686 584-404,543-410 50,-168 136-64,-213 173-10,565-374 20,50 21-10,345-138 6,106 20 4,435-89-63,-660 351-200,-733 270 117,366-107-118,730-102-53,-1300 294 278,1393-224-75,-1120 213 116,2 19 1,-1 19-1,304 40-28,-513-11 47,-2 9-1,-2 11 1,-1 9-1,-4 9 0,79 40-46,-134-43 1,-3 6-1,-3 8 1,-4 6-1,-2 6 1,-5 7-1,-1 10 0,-41-19-15,-5 5-1,-3 4 1,-5 4 0,13 24 15,-50-50 0,-4 1 0,-3 3 0,-3 2 0,-3 1 0,-4 2 0,-4 1 0,19 75 0,-30-62 16,-3 0 0,-5 2 1,-4 0-1,-4 0 0,-4 0 1,-5 0-1,-3 0 0,-8 20-16,-14 45 74,-7-1 0,-7-1 0,-57 135-74,37-124 51,-7-3 1,-7-3-1,-7-4 0,-45 58-51,-260 318 51,-222 215-99,334-448-96,-200 161 144,33-83-27,-54 7 27,-906 591 123,468-419-78,-290 138-7,307-205-6,5-46-22,20-33-68,-35-34 58,308-135-16,-29 6-32,-277 51 48,620-211 0,283-83 1,-815 239 94,16-83 174,-681 31 289,1361-181-536,-625 41 41,404-49-34,-132-24-29,360 7 1,-376-30 161,-20-27-162,375 40 56,1-6-1,2-7 1,2-7 0,2-6-1,2-7 1,-39-28-56,117 50 17,2-4 0,2-2 0,2-3 0,2-4 0,2-1-1,2-4 1,4-2 0,1-2 0,4-3 0,2-2 0,3-1 0,4-3 0,2-2 0,-20-53-17,31 35-1,3 0 0,5-2 0,3 0 0,5-1 0,3-1 0,5 1 0,4-1 0,8-65 1,6-33-189,8 2-1,8 0 1,9 2-1,33-86 190,185-495-1884,-62 268-2498,-47 154-1277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57.973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166 732 5090,'-23'145'3935,"33"-45"-3055,-9-97-867,0-1 0,0 0-1,0 1 1,0-1 0,0 1 0,1-1 0,-1 0 0,1 0 0,0 0 0,0 0 0,0 0 0,0 0 0,0-1 0,0 1-1,0 0 1,0-1 0,1 0 0,-1 1 0,1-1 0,-1 0 0,1-1 0,-1 1 0,1 0 0,-1-1 0,1 1 0,0-1-1,-1 0 1,1 1 0,0-2 0,-1 1 0,1 0 0,0 0 0,-1-1 0,1 1 0,0-1-13,7-3 15,0-1 0,0 0 1,-1 0-1,0 0 0,0-1 1,0-1-1,-1 0 0,1 0 1,-2 0-1,1-1 0,1-3-15,3-1 26,271-254 575,-276 258-595,0-1 1,0-1-1,-1 1 0,0-1 1,-1 0-1,0 0 0,-1-1 1,0 0-1,0 1 1,-1-1-1,0 0 0,-1-1 1,-1 1-1,0 0 0,0-1 1,-1 1-1,-1-1 1,1 1-1,-2 0 0,0-2-6,-2-7 38,-1-1-1,-1 1 0,-1 1 0,0-1 0,-2 1 0,0 0 0,-1 1 0,-1 0 1,-1 1-1,-7-9-37,-1 1 49,8 6-32,-2 1 0,0 1 0,0 0 0,-2 1 1,0 0-1,-1 2 0,0 0 0,-2 0 0,1 2 0,-1 0 0,-16-6-17,31 16-6,0 1 0,0-1 1,0 1-1,0 0 0,0 0 0,0 1 0,0-1 0,0 1 0,0 0 1,0 0-1,-1 0 0,1 1 0,0-1 0,0 1 0,0 0 1,0 0-1,0 0 0,1 1 0,-1 0 0,0-1 0,0 1 0,1 0 1,0 1-1,-1-1 0,1 1 0,-1 0 6,-28 32-50,2 1 1,1 1-1,2 2 1,1 0-1,-8 22 50,19-26-114,1 0 0,2 1 0,2 1-1,1 0 1,2 0 0,1 1 0,2 0 0,2-1 0,2 33 114,0-52-591,0 0 1,1 0-1,1 0 1,1 0-1,1 0 1,0 0-1,1-1 1,1 0-1,1 3 591,15 22-5130</inkml:trace>
  <inkml:trace contextRef="#ctx0" brushRef="#br0" timeOffset="660.853">905 107 5843,'19'53'3547,"-6"33"-3295,-9-54 119,74 714 298,-69-796-2544,9-312-1215,-8 82 4600,-11 265-1409,2 1 0,0 0-1,0 0 1,2 0 0,-1 0 0,2 1-1,0-1 1,0 1 0,2 0-1,-1 0 1,2 0 0,-1 1 0,2 0-1,0 0 1,0 1 0,6-6-101,-11 14 52,1 1 1,-1-1 0,1 1-1,0-1 1,0 1-1,0 0 1,0 1 0,0-1-1,0 1 1,0 0-1,1 0 1,-1 0 0,1 0-1,-1 1 1,0 0-1,1 0 1,-1 0 0,1 0-1,-1 1 1,0-1-1,1 1 1,-1 1 0,0-1-1,0 0 1,0 1 0,0 0-1,0 0 1,0 0-1,0 0 1,0 1 0,-1 0-1,1-1-52,7 15 65,0 0 0,-1 1 0,-1 0-1,0 0 1,-1 1 0,-2 0 0,0 0 0,0 1 0,-2 0-1,1 12-64,12 87-98,-6 0 0,-4 1 0,-6 1 98,8 150-6052,-4-215 1244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56.38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117 0 5939,'1'15'3236,"43"226"-1099,-25 595-582,-3-430-1187,27-231-242,-40-169-180,-1 1 0,2-1 0,-1 0 0,1 0 0,-1 0 0,2 0 1,-1-1-1,1 1 0,-1-1 0,2-1 0,-1 1 0,0 0 0,1-1 0,0 0 0,0-1 1,0 1-1,0-1 0,1 0 0,-1-1 0,1 0 0,0 0 0,-1 0 0,1 0 0,0-1 1,0-1-1,0 1 0,0-1 0,0 0 0,0-1 0,0 1 0,0-1 0,0-1 0,0 1 0,0-1 1,0-1-1,-1 1 0,1-1 0,-1 0 0,0 0 0,0-1 0,0 0 0,0 0 0,-1 0 1,0-1-1,1 0 54,54-74-5328,-30 38-264</inkml:trace>
  <inkml:trace contextRef="#ctx0" brushRef="#br0" timeOffset="298.627">4 922 5555,'0'-1'130,"0"1"1,0 0 0,0 0 0,0 0 0,0-1 0,0 1 0,0 0 0,0 0-1,0-1 1,0 1 0,0 0 0,0 0 0,0 0 0,0-1 0,0 1 0,0 0 0,0 0-1,-1 0 1,1 0 0,0-1 0,0 1 0,0 0 0,0 0 0,0 0 0,0 0 0,-1-1-1,1 1 1,0 0 0,0 0 0,0 0 0,0 0 0,0 0 0,-1 0 0,1-1-131,107-21 1678,67-6-1358,71 39-470,-123-4-1099,-42-10-3574,-42-3-942</inkml:trace>
  <inkml:trace contextRef="#ctx0" brushRef="#br0" timeOffset="708.558">1030 1058 5058,'2'0'110,"0"0"-1,0 1 1,0-1-1,0 0 0,0 1 1,-1 0-1,1-1 1,0 1-1,0 0 1,0 0-1,-1 0 0,1 0 1,-1 0-1,1 0 1,-1 0-1,1 1 1,-1-1-1,1 0 0,-1 1 1,0 0-1,0-1 1,0 1-1,0-1 1,0 1-1,0 0 0,-1 0 1,1 0-1,0-1 1,-1 1-1,1 0 1,-1 0-1,0 0 0,0 0 1,0 0-1,0 0 1,0 0-1,0 0 0,0 0 1,-1 0-1,1-1 1,0 1-1,-1 0 1,0 0-1,0 1-109,0 10 233,-19 263 805,-1-93-1457,22-111-1062,-4-70-2985,-1-2-296</inkml:trace>
  <inkml:trace contextRef="#ctx0" brushRef="#br0" timeOffset="975.23">953 583 6019,'-3'-5'1552,"-1"-5"33,-3-1-448,5 2-737,1 1-160,1-6-80,0 5-64,0 4-48,7-4-32,1 9-64,5-11-80,-1 10-96,5-5-160,4 5-353,-1-1-863,-3 9-1154,2-7-2608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54.873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 1053 4546,'-3'16'4174,"5"29"-4061,-1-23 274,-1 55-138,5-1 1,2 1-1,4-1 0,3-1 0,12 34-249,-18-86 20,1-1 1,1 0-1,0 0 0,2-1 0,0-1 1,2 1-1,0-2 0,1 0 0,1-1 0,1-1 1,0 0-1,16 11-20,-27-27-14,0 1 0,0-1 0,1 0-1,-1 0 1,0 0 0,1-1 0,-1 0 0,0 0 0,1-1 0,-1 0 0,0 0-1,0 0 1,0-1 0,0 0 0,0 0 0,0-1 0,0 1 0,-1-1 0,1 0 0,-1-1-1,0 0 1,0 1 0,0-2 0,2-1 14,6-5-44,-1 0 0,0-1 0,0 0 0,-1-1 0,-1 0 0,0-1 0,-1 0 0,0-1 0,-2 0 0,1 0 0,-2-1 0,0 0 0,0-3 44,40-220-388,-40 164 373,-3 0 1,-4-1 0,-5-33 14,2 203 1363,7-5-1052,-4-29-217,3-1 0,2 0 0,3 0 0,2 0 0,3-1-1,2 0 1,3-1 0,3 3-94,35 27-1040,0-52-3981,-26-32-694</inkml:trace>
  <inkml:trace contextRef="#ctx0" brushRef="#br0" timeOffset="579.213">1114 0 5202,'-4'3'3061,"-1"19"-2256,1 52-296,4 1 0,3 0-1,11 60-508,-2-2 112,19 917 766,-23-602-1163,-11-401-865,2-45-3690,0-21-453</inkml:trace>
  <inkml:trace contextRef="#ctx0" brushRef="#br0" timeOffset="1005.619">1481 1037 5106,'-35'46'2647,"15"-30"-2556,-122 62 213,134-73-279,1 0 1,-1 1-1,1 0 1,0 0-1,1 1 0,0 0 1,0 0-1,0 0 1,1 1-1,0 0 1,0 0-1,1 0 1,-2 4-26,5-6 13,-1-4-6,1 0 0,0-1 0,0 1-1,0 0 1,0 0 0,1 0-1,-1 0 1,0 0 0,1 0-1,-1 0 1,1 1 0,0-1-1,0 0 1,0 0 0,0 0-1,0 0 1,0 0 0,1 1 0,-1-1-1,1 0 1,-1 0 0,1 0-1,0 0 1,0 0 0,-1 0-1,2-1 1,-1 1 0,0 0-1,0 0 1,0-1 0,1 1-1,-1-1 1,1 1 0,0-1 0,-1 1-1,1-1 1,0 0 0,0 0-1,-1 0 1,1 0 0,0 0-1,0 0 1,1 0-7,225 69 1569,-196-49-1566,-1 2 1,-1 1 0,0 1 0,-2 1-1,18 23-3,-39-42-158,0 0 0,0 0 0,0 0 0,-1 1 0,0 0 0,-1 0 0,0 1 0,0 0 0,-1 0 0,0 0 0,-1 0 0,0 0 0,0 1 0,-1-1 0,0 1 0,0 0 0,-1 6 158,-6-1-2825,-9-7-2015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53.314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110 1419 5475,'-12'17'2613,"-25"44"-1638,-11 51-244,44-96-682,1 1 1,1 0-1,0 1 1,1-1-1,1 0 1,0 0-1,2 0 1,0 0-1,1 0 1,0 0-1,1 0 1,1-1-1,1 1 1,0-1-1,2-1 1,-1 1-1,2-1 1,0-1-1,1 0 1,8 10-50,-14-21 5,-1 0 1,1 0-1,0 0 1,0-1 0,0 1-1,0-1 1,0 0-1,1 0 1,-1-1 0,1 1-1,-1-1 1,1 0-1,-1 0 1,1-1 0,0 1-1,0-1 1,-1 0-1,1 0 1,0-1 0,-1 1-1,1-1 1,0 0-1,-1 0 1,1-1 0,-1 0-1,2 0-5,105-68 115,-108 68-111,39-35 78,-2-2 0,-1-2 1,-2-1-1,-2-2 0,-2-1 0,0-6-82,-28 44 10,-1 0 0,-1 0 0,0 0 0,0 0 0,0-1 0,-1 1 0,0-1 0,0 0 0,-1 0 0,0 1 0,0-1 0,-1 0 0,0 0-1,0 0 1,-1 0 0,0 0 0,-1 1 0,1-1 0,-2 0 0,1 1 0,-1-1 0,0 1 0,-1-1-10,-8-16 12,0 1 0,-2 0 0,-1 2 0,-1-1 1,0 2-1,-8-6-12,16 16 3,0 0 0,-1 1 0,0 0 1,-1 0-1,0 1 0,0 0 0,-1 1 0,1 0 1,-2 1-1,1 0 0,-1 1 0,0 0 0,0 1 1,0 0-1,-1 1 0,1 0 0,-1 1 0,0 1 1,0 0-1,-10 0-3,18 2-9,0 1 1,0-1-1,0 1 0,0-1 1,1 2-1,-1-1 1,0 0-1,1 1 0,0 0 1,0 0-1,0 0 1,0 0-1,0 1 0,0 0 1,1 0-1,0 0 1,0 0-1,0 0 0,0 0 1,1 1-1,-1-1 1,1 1-1,0 2 9,-29 118-1009,28-107 690,-4 53-4595,6-37-537</inkml:trace>
  <inkml:trace contextRef="#ctx0" brushRef="#br0" timeOffset="551.12">1518 1194 6211,'-85'-57'3293,"72"51"-3236,0 0 0,0 1 0,0 0 0,-1 1 0,0 0 1,0 1-1,0 1 0,0 0 0,0 1 0,0 1 0,0 0 1,-1 0-1,1 2 0,0 0 0,0 0 0,0 2-57,2 2 22,0 1 0,0 0 0,1 1 0,0 1 0,0 0 0,1 0 0,1 1 0,-1 0 0,2 1 0,-1-1 0,1 2 0,-1 3-22,3-7 8,-8 12 5,2 0-1,0 1 1,1 1 0,1 0-1,1 0 1,1 1-1,1 0 1,1 0 0,1 0-1,1 1 1,1 0-1,1 0 1,2 19-13,0-27 4,1 0 0,0 1 0,2-1 0,0 0 0,1 0 0,0-1 0,1 1 0,1-1 0,1 0-1,0 0 1,0-1 0,2 0 0,0 0 0,0-1 0,1-1 0,1 1 0,0-1 0,1-1 0,0 0 0,9 5-4,-13-11-24,1 0 0,0-1 0,0 0 0,0-1 0,0 0 0,1 0 0,-1-1 0,1 0 0,0-1 0,-1 0 0,1 0 0,0-1 0,0-1 0,-1 1 0,1-2 0,0 1 0,-1-1 0,1-1 0,-1 0 0,1 0 24,0-1-481,0 0-1,0 0 1,-1-1-1,1 0 1,-1 0-1,-1-1 1,1 0-1,-1-1 1,0 0 0,-1 0-1,6-7 482,19-28-5141</inkml:trace>
  <inkml:trace contextRef="#ctx0" brushRef="#br0" timeOffset="879.209">1392 30 4978,'1'-10'944,"1"-10"1459,1 31-948,45 249 194,-25-80-1323,-8 1-1,-8 59-325,10 233 147,-14-279-96,20 103-51,-19-258-78,-2-9-153,2 0 0,0-1 0,2 1 0,2-1 0,0 0 0,2-1 1,4 6 230,-12-29-406,13 16-599,2-15-2723,1-6-1701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51.774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73 71 4626,'2'-71'4704,"-2"80"-3389,46 152-784,-33-93-421,-3 2-1,-3-1 1,-3 1 0,-2 7-110,0-1 68,5 643 623,-7-719-691,-2 36 54,1-1-1,2 1 1,1-1 0,3 0 0,0 0-1,2 0 1,2-1 0,1 0 0,2 0-1,1-1 1,1-1 0,2 0 0,17 24-54,-29-51 1,0-1 0,0 1 0,0-1 1,1 0-1,0-1 0,0 1 0,0-1 1,0 0-1,0 0 0,1 0 0,-1-1 1,1 0-1,0 0 0,-1 0 0,1-1 1,0 0-1,0 0 0,0-1 0,0 1 1,0-1-1,0 0 0,0-1 0,0 0 1,0 0-1,0 0 0,0 0 0,0-1 1,0 0-1,-1 0 0,5-3-1,129-137-1024,-33 9-5185,-79 80 348</inkml:trace>
  <inkml:trace contextRef="#ctx0" brushRef="#br0" timeOffset="329.664">3 917 5747,'-2'-58'3783,"5"50"-3641,1 0 1,1 0 0,-1 0-1,1 0 1,1 0-1,-1 1 1,1 0 0,1 1-1,-1-1 1,1 1-1,0 0 1,1 1 0,-1-1-1,1 2 1,0-1-1,0 1 1,1 0 0,8-2-143,162-33 591,-145 35-559,-1 2-1,1 1 1,0 2-1,0 1 0,12 3-31,-31-2-376,0 0-1,0 1 0,0 1 0,-1 0 1,0 1-1,0 0 0,0 1 0,1 2 377,8 12-3625,-16 6-2565</inkml:trace>
  <inkml:trace contextRef="#ctx0" brushRef="#br0" timeOffset="909.163">943 865 5587,'26'98'3403,"-24"-79"-3154,22 447 1549,-23-441-1764,1 0 0,1-1 1,2 0-1,0 0 0,1 0 0,2 0 0,0-1 1,1 0-1,2-1 0,0 0 0,10 14-34,-6-71-453,1-25 108,-3-1 0,-3-1 0,-2 1 0,-1-44 345,-9 16 2,-2 63 17,2-1 1,1 0-1,2 0 0,0 0 1,2 0-1,1 1 1,0-1-1,3 1 1,0 0-1,1 0 1,2 1-1,11-23-19,-14 42 24,0 0 0,1 0 0,-1 1 0,1 0 0,0 1 0,0-1 0,1 2 0,-1-1 0,1 1 0,0 0 0,0 1 0,0 0 0,0 1 0,0-1 1,0 2-1,0-1 0,0 2 0,1-1 0,3 1-24,24-2 5,98-9-2140,-102 1-837,-7-5-2182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7:48.811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23 190 5010,'-22'-18'4037,"21"18"-3802,53 9 1285,-13-8-1453,-1-2 1,1-2-1,-1-1 0,1-2 0,-1-2 0,0-1-67,347-73 75,-228 31-1198,-117 34-3672,-30 17-551</inkml:trace>
  <inkml:trace contextRef="#ctx0" brushRef="#br0" timeOffset="566.56">533 192 4978,'2'34'3063,"40"86"-1329,-19-37-1627,-3 0 0,-4 1-1,-4 1 1,-3 0 0,-4 12-107,18 636 217,-17-351 14,5-45 36,9-131-2303,-18-199-1211,0-7-2478</inkml:trace>
  <inkml:trace contextRef="#ctx0" brushRef="#br0" timeOffset="1316.237">282 2521 4642,'-30'51'3394,"30"-51"-3358,-1 1 1,0-1 0,0 1 0,1-1 0,-1 1-1,0-1 1,1 1 0,-1 0 0,1-1-1,-1 1 1,1 0 0,-1-1 0,1 1 0,-1 0-1,1 0 1,0 0 0,-1-1 0,1 1 0,0 0-1,0 0 1,0 0 0,-1 0 0,1 0-1,0-1 1,0 1 0,0 0 0,1 0 0,-1 0-1,0 0 1,0 0 0,0-1 0,1 1-1,-1 0 1,0 0 0,1 0 0,-1 0 0,0-1-1,1 1 1,-1 0 0,1-1 0,0 1 0,-1 0-1,1-1 1,-1 1 0,1-1 0,0 1-1,0-1 1,-1 1 0,1-1 0,0 1 0,0-1-1,0 0 1,-1 1 0,1-1 0,0 0-1,0 0 1,0 0 0,0 1 0,-1-1 0,1 0-1,1 0-36,112-14 910,269-51 397,-65 28-2038,-248 42-4735,-47 3-817</inkml:trace>
  <inkml:trace contextRef="#ctx0" brushRef="#br0" timeOffset="2303.476">1498 1472 4658,'6'91'4761,"16"49"-4508,-8-50 98,59 415 479,-54-371-606,-24-97-237,-7-53-38,3-3 38,0 0 0,1 0 0,0-1 1,2 0-1,1 0 0,0-1 0,1 0 0,1 0 0,2 0 1,0 0-1,1-18 13,0 13 1,2 0 0,0 0 1,2 0-1,0 0 0,2 0 1,1 1-1,1 0 0,1 0 1,1 1-1,1 1 0,2-1 1,0 1-2,7-8 13,-2-1-1,-2 0 1,0-1 0,-3-1 0,0-1 0,5-28-13,-17 53 16,1 0 0,0 0 1,1 0-1,0 0 0,0 0 0,1 1 0,0-1 1,1 1-1,0 0 0,1 1 0,-1-1 0,2 1 0,-1 0 1,1 1-1,7-7-16,-12 13 6,0 0-1,0 0 1,1 0 0,-1 1 0,0-1-1,1 0 1,-1 1 0,1 0 0,-1-1-1,0 1 1,1 0 0,-1 0 0,1 1-1,-1-1 1,0 0 0,1 1 0,-1 0-1,0-1 1,1 1 0,-1 0 0,0 0-1,0 0 1,0 0 0,0 1 0,0-1-1,0 1 1,0-1 0,0 1 0,0-1-1,-1 1 1,1 0-6,45 63 46,-11 12-19,-3 2 1,-4 1-1,-3 2 0,-2 7-27,24 197 35,-40-17-617,-8-263 365,3 11-984,5-12-2967,2-7-1224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9:39.414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57 1 5298,'-2'5'4417,"1"22"-4186,1-26-127,7 278 843,-54 974 16,42-1154-789,-2 25 188,5 0 1,12 92-363,1-149-392,-3-59-739,1-26-4698,-7 3 338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5T15:39:40.155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80 1116 4738,'-20'139'3740,"19"-113"-3556,2 1 0,2-1 0,0 1 0,2-1 1,0 0-1,2 0 0,1 0-184,-5-18 33,-1 0 0,1-1-1,1 1 1,-1-1 0,2 0 0,-1 0-1,0 0 1,1-1 0,1 1 0,-1-1-1,1 0 1,0-1 0,0 0 0,0 0-1,1 0 1,0 0 0,0-1-1,0 0 1,0-1 0,1 0 0,0 0-1,-1 0 1,1-1 0,0 0 0,0-1-1,0 1 1,0-2 0,1 1 0,-1-1-1,0 0 1,0-1 0,0 0 0,4-1-33,8-6 22,-1 0 1,1-2-1,-1 0 1,-1-1-1,0-1 1,-1-1-1,6-5-22,3-1 11,-1 0 1,-1 0 0,-1-2 0,0 0 0,-2-1 0,-1-2 1,0 0-1,-2-1 0,-1-1 0,10-19-12,-22 30 3,0 0-1,-1 0 1,-1-1 0,0 1-1,-1-1 1,-1 0 0,0 0-1,-1 0 1,-1 1 0,0-1-1,-1 0 1,-1 0 0,0 1-1,-2 0 1,1 0 0,-2 0-1,0 0 1,-3-4-3,-4-5 6,-1 1 0,0 1 1,-2 0-1,-1 1 0,0 0 0,-2 2 0,0 0 0,-1 1 1,-1 1-1,-1 1 0,0 1 0,-1 1 0,-3 0-6,21 10 1,-1 1 0,1 0 1,-1 0-1,0 1 0,0-1 0,0 1 0,0 1 0,0-1 0,0 1 1,0 0-1,0 0 0,-1 1 0,1 0 0,0 0 0,0 0 0,-1 1 1,1 0-1,0 0 0,0 1 0,0-1 0,0 1 0,0 1 0,0-1 1,1 1-1,-1 0 0,1 0 0,0 1 0,-1 0-1,-16 25-46,1 1-1,2 0 1,1 2-1,1 0 1,2 1-1,1 0 1,1 1-1,-3 22 47,-11 19-265,-38 179-5093,55-174 84</inkml:trace>
  <inkml:trace contextRef="#ctx0" brushRef="#br0" timeOffset="9692.908">1500 1089 3922,'-2'-9'4060,"6"-3"-2431,3-4-1620,-4 10 42,-1 0 0,0 0-1,0-1 1,-1 1-1,0-1 1,0 1-1,0-1 1,-1 0-1,0 1 1,0-1 0,-1 0-1,0 1 1,0-1-1,0 1 1,-1-1-1,0 1 1,0 0-1,-1 0 1,0 0 0,-1-3-51,-30-63 471,32 62-421,-1 1 0,0-1 0,-1 1 0,0 0 0,-1 0 0,0 1 0,0-1 0,-1 1 0,0 0 0,0 1 0,-1-1 0,0 1 0,0 0 0,-1 1 1,0 0-1,0 0 0,0 1 0,-1 0 0,-2-1-50,3 2 10,1 2 0,-1-1 1,0 1-1,0 0 0,0 1 1,0 0-1,0 0 0,0 1 1,0 0-1,0 0 0,0 1 1,0 0-1,0 0 0,0 1 1,0 0-1,1 1 0,-1-1 1,1 2-1,-1-1 1,1 1-1,0 0 0,0 0 1,1 1-1,-1 0 0,-1 2-10,-15 24 5,1 0-1,2 2 0,1 0 0,1 2 0,2 0 1,2 0-1,1 2 0,2-1 0,1 2 1,-4 36-5,13-67 0,-29 161 3,28-149-8,0 0-1,2 1 1,0-1 0,2 1 0,0-1 0,1 0 0,0 0 0,2 0 0,1 0 0,0-1-1,1 0 1,4 6 5,-9-20-2,1 0 0,0-1-1,0 1 1,1-1 0,-1 1-1,1-1 1,0 0 0,-1-1-1,1 1 1,1-1 0,-1 1-1,0-1 1,1 0 0,-1-1-1,1 1 1,-1-1 0,1 0-1,0 0 1,-1 0 0,1-1-1,0 0 1,0 0 0,-1 0-1,1 0 1,0-1 0,2 0 2,7-2-1,0 0-1,0 0 1,0-2 0,-1 0 0,1 0 0,-1-1 0,-1-1 0,4-2 1,141-104-77,-145 102 78,0-1 1,-1-1-1,0 1 1,-1-2-1,-1 0 1,0 0-1,-1 0 1,0-1-1,-1 0 1,-1-1-1,0 1 1,-1-1-1,-1-1 1,-1 1-1,0 0 1,-1-1-1,-1 0 1,0 1 0,-1-1-1,-1 0 1,-1-7-2,0-60 160,21 267-163,14 284-555,-32-431 501,3 41-69,-3 0 0,-4 0 1,-3 0-1,-12 51 126,15-116 1,0 0 0,0 0-1,-1 0 1,-1-1 0,0 1 0,0-1-1,-2 0 1,1-1 0,-1 1-1,0-1 1,-1-1 0,-1 1 0,1-2-1,-1 1 1,-1-1 0,0 0 0,0-1-1,0 0 1,-1-1 0,0 0-1,0 0 1,-9 2-1,-21 3 20,0-2-1,-1-1 1,0-3-1,-1-1 1,1-2 0,-1-2-1,0-2 1,1-2-1,-21-5-19,-166-21 147,163 8-1702,78 23-3240,6 5-399</inkml:trace>
  <inkml:trace contextRef="#ctx0" brushRef="#br0" timeOffset="10717.314">2434 974 5138,'-2'-7'698,"0"-1"-327,0-1 0,0 1 0,-1-1 1,-1 1-1,1 0 0,-1 0 0,0 1 1,-1-1-1,0 1 0,0 0 0,-4-4-371,2 5 60,-1 0 1,0 0-1,0 1 0,0 0 0,0 1 1,-1 0-1,1 0 0,-1 0 1,0 1-1,-1 1 0,1 0 0,0 0 1,-1 0-1,1 1 0,-1 1 0,1 0 1,-1 0-1,1 1 0,-1 0 0,1 0 1,0 1-1,-1 0 0,1 1 0,0 0 1,0 1-1,1 0 0,-1 0 0,1 1 1,-6 4-61,1-4 6,2 1 0,-1 1 0,1 0 0,0 0 0,0 1 1,1 1-1,0-1 0,1 2 0,0-1 0,0 1 0,1 1 1,0 0-1,-3 7-6,-12 32 6,3 2 0,2 0 0,-9 44-6,20-71 0,3-10-2,0 0-1,1 0 1,1 0-1,0 0 1,2 1-1,-1-1 1,2 1-1,0-1 1,1 0-1,0 1 1,1-1-1,1 0 1,1-1-1,0 1 1,0-1-1,2 0 1,0 0-1,8 13 3,-12-24 0,1 1-1,0-1 1,-1 0-1,1 0 1,0 0-1,1 0 1,-1-1-1,0 0 1,1 0-1,-1 0 1,1 0-1,0-1 1,0 1-1,-1-1 1,1 0-1,0-1 1,0 1-1,0-1 1,0 0-1,0 0 1,0-1-1,0 0 1,1 0 0,111-37-8,-88 22 7,-1-1 0,0-2 0,-1 0 0,-2-2-1,0 0 1,-1-2 0,-1-1 0,-1-1-1,-1-1 1,-1 0 0,3-9 1,1-3 8,-13 23-2,0-1 1,-1 1-1,-1-2 1,0 1 0,-1-1-1,-1-1 1,-1 1-1,0-1 1,-2 0 0,0 0-1,0-1 1,-2 1-1,0-18-6,-22-66 100,20 99-97,-1-1 0,0 1 0,0 0 0,-1 0 0,1 1 0,-1-1 0,1 0 0,-1 0 0,0 1 0,0-1 1,0 1-1,0 0 0,-1-1 0,1 1 0,-1 0 0,1 0 0,-1 1 0,0-1 0,1 0 0,-1 1 0,0 0 0,0-1 1,0 1-1,0 1 0,0-1 0,-1 0 0,1 1 0,0-1 0,0 1 0,0 0 0,-1 0-3,2 1-1,1 0-1,-1 1 1,1-1 0,-1 1-1,1-1 1,-1 1 0,1-1-1,0 1 1,0-1 0,-1 1-1,1 0 1,1 0 0,-1 0-1,0 0 1,0 0 0,1 0-1,-1 0 1,1 0 0,-1 0-1,1 0 1,0 0 0,0 0-1,0 0 1,0 0 0,0 0-1,1 0 2,-1 0 0,5 280 6,-4-252 18,0-1-1,2 0 1,1 0 0,2 0 0,1 0 0,1-1-1,1 0 1,1-1 0,2 0 0,0 0 0,2-2-1,1 1 1,14 17-24,-23-38-100,-1 1-1,1-1 0,0 0 1,0 0-1,1-1 1,-1 0-1,1 0 0,0 0 1,0-1-1,0 0 0,1 0 1,-1-1-1,1 0 1,-1 0-1,1-1 0,0 0 1,0 0-1,0-1 1,-1 0-1,1-1 0,0 1 1,0-1-1,-1-1 0,1 0 1,-1 0-1,1 0 1,-1-1-1,4-1 101,35-28-3471,2-6-2481</inkml:trace>
  <inkml:trace contextRef="#ctx0" brushRef="#br0" timeOffset="11358.776">3096 734 5458,'-3'-6'4711,"12"16"-3792,29 151-231,-16-2-561,0 132-127,-1-10 68,-18-227-177,-8-78-471,-13-159-12,1 36 674,7 0-1,7-46-81,2 189 8,0 0 1,1-1 0,0 1-1,0 0 1,0-1-1,0 1 1,1 0-1,-1-1 1,1 1-1,0 0 1,1 0-1,-1 0 1,1 0-1,0 0 1,0 0-1,0 0 1,0 0-1,1 1 1,-1-1-1,1 1 1,0 0-1,0 0 1,0 0-1,0 0 1,1 0-1,-1 1 1,1-1 0,0 1-1,0 0 1,0 0-1,1 0-8,121-16 684,-102 16-646,-1 0 0,1-1 0,-1-2 0,1 0 0,-1-2 1,18-7-39,210-100-3645,-213 97 470,-10 1-2019</inkml:trace>
  <inkml:trace contextRef="#ctx0" brushRef="#br0" timeOffset="11892.884">3974 877 6339,'4'-7'3333,"0"8"-2478,4 235-190,-6-140-633,-2-32-95,3 1-1,3 0 1,2-1-1,15 52 64,-21-109-312,8 23-47,2-17-4380,-7-13-805</inkml:trace>
  <inkml:trace contextRef="#ctx0" brushRef="#br0" timeOffset="12144.734">3963 469 8740,'0'2'1793,"2"-2"16,2 0-1569,-1-2-320,2-1-176,2-1-129,0-3-207,6-3-656,1-1-545,5-3-1169,0-2-2288</inkml:trace>
  <inkml:trace contextRef="#ctx0" brushRef="#br0" timeOffset="12758.354">4760 54 5122,'30'-54'4346,"-35"110"-3060,13 1024-16,-8-999-1103,2 0 0,4 0-1,4-1 1,14 56-167,-21-125-3,1 1 1,0-1-1,0 0 0,1 0 1,1 0-1,-1 0 0,2-1 1,-1 0-1,2 0 0,-1-1 1,5 4 2,-10-11-11,1-1 0,-1 1 0,1 0 0,0-1-1,0 0 1,-1 0 0,1 0 0,0 0 0,0 0 0,0 0 0,0-1 0,0 1 0,0-1 0,1 0 0,-1 0 0,0 0 0,0 0 0,0-1 0,0 1 0,0-1-1,0 0 1,0 0 0,0 0 0,0 0 0,-1 0 0,1 0 0,2-2 11,70-52-632,-66 48 533,129-124-1408,-20 19-3666,-86 73 237</inkml:trace>
  <inkml:trace contextRef="#ctx0" brushRef="#br0" timeOffset="13059.529">4270 979 6339,'6'-13'3503,"73"-21"-2691,2 3 1,1 4 0,51-8-813,44-16-165,-1-1-1423,-59 21-3304,-62 18-727</inkml:trace>
  <inkml:trace contextRef="#ctx0" brushRef="#br0" timeOffset="14064.709">5480 853 5394,'2'-22'3874,"1"33"-2001,18 197-1073,-1 200-605,-17-263-165,6-210-399,-4 20 353,2 1 0,2-1 0,1 2 0,2 0 0,3-1 16,-4 12 8,-2 1 0,1 0 0,2 0 0,1 2 0,1-1 0,1 2 0,2 0 0,1 1 0,1 0 0,4-2-8,-16 22 10,-6 4-4,0 1 0,0-1-1,1 1 1,-1 0-1,1 0 1,0-1-1,0 1 1,0 0 0,0 0-1,0 1 1,0-1-1,0 0 1,1 1-1,-1-1 1,1 1-1,-1 0 1,1 0 0,-1 0-1,1 0 1,0 0-1,-1 1 1,1-1-1,0 1 1,0 0 0,-1-1-1,1 1 1,0 0-1,0 1 1,0-1-1,-1 1 1,1-1-1,0 1 1,-1 0 0,1 0-1,0 0 1,-1 0-1,1 0 1,0 1-6,7 10 13,-1 1 0,0 0 0,-1 1 0,0 0 1,-1 0-1,-1 1 0,5 13-13,-6-16 4,16 51-3,-2 0-1,-3 1 1,-3 1 0,0 18-1,-8 14-371,11-143-342,42-197 676,42-47 293,-59 234 86,-39 55-326,-1-1 1,0 1 0,1 0 0,-1 0-1,0 1 1,1-1 0,-1 0-1,1 0 1,0 1 0,-1-1-1,1 1 1,-1-1 0,1 1-1,0 0 1,-1 0 0,1-1-1,0 1 1,0 0 0,-1 1 0,1-1-1,0 0 1,-1 0 0,1 1-1,-1-1 1,1 1 0,0-1-1,-1 1 1,1 0 0,-1 0-1,1 0 1,-1-1 0,0 2-1,1-1 1,-1 0 0,0 0 0,0 0-1,1 0 1,-1 1 0,0 0-17,33 97 283,-31-87-268,35 318-327,-30-270 85</inkml:trace>
  <inkml:trace contextRef="#ctx0" brushRef="#br0" timeOffset="15309.63">6717 1366 5491,'23'-37'4153,"22"10"-2445,-33 20-894,4 7-806,1-2 1,-1 0-1,0-1 1,0 0-1,0-1 1,0-1-1,-1-1 0,0 0 1,0-1-1,0-1 1,1-1-9,-8 3 4,0 0 1,-1 0-1,0-1 1,0 1-1,-1-2 1,0 1-1,0-1 1,-1 1-1,0-2 1,0 1-1,-1 0 1,0-1-1,0 0 1,-1 0-1,0 0 0,-1-1 1,0 1-1,-1 0 1,1-1-1,-2 1 1,1-1-1,-1 1 1,-1-1-1,0 0 1,0 1-1,-1 0 1,0-1-1,-1 1 1,0 0-1,0 0 0,-1 0 1,0 1-1,-1-1 1,1 1-1,-2 0 1,1 0-1,-1 1 1,0-1-1,-1 1 1,-1 0-5,2 3-1,0 1 1,0 1-1,-1-1 1,1 1-1,-1 0 0,0 0 1,0 1-1,1 0 1,-1 0-1,0 0 1,0 1-1,0 0 1,0 1-1,0-1 1,0 1-1,1 1 1,-1-1-1,0 1 1,1 0-1,-1 1 0,1-1 1,-1 1-1,1 1 1,0-1-1,1 1 1,-1 0-1,1 0 1,-1 1-1,1 0 1,-2 3 0,-7 6 6,0 1 0,1 1 0,1 0 1,1 0-1,0 2 0,2-1 0,-1 1 0,2 0 1,1 1-1,0 0 0,1 0 0,1 1 1,1 0-1,1 0 0,0 0 0,2 0 1,0 0-1,2 11-6,-1-22 7,1-1 1,0 0-1,0 0 0,1 0 1,-1 0-1,2 0 0,-1-1 1,1 1-1,1-1 1,-1 1-1,1-1 0,1 0 1,-1 0-1,1-1 1,0 1-1,0-1 0,1 0 1,0-1-1,0 1 1,1-1-1,-1-1 0,1 1 1,0-1-1,0 0 0,0 0 1,8 2-8,19 7-72,1-1 1,0-2-1,1-2 1,0-1-1,28 2 72,-58-8-81,1-1-1,-1 0 1,0 0-1,0 0 1,0-1-1,0 0 0,0 0 1,0-1-1,0 1 1,0-1-1,0-1 1,0 1-1,-1-1 0,1 0 1,-1 0-1,0-1 1,0 1-1,0-1 1,0 0-1,-1-1 1,1 0 81,40-47-5438,-35 28 236</inkml:trace>
  <inkml:trace contextRef="#ctx0" brushRef="#br0" timeOffset="16128.962">7530 855 6115,'18'-35'3617,"-17"61"-2830,-13 236 195,12-240-973,-2 147 48,6-1 0,17 83-57,-18-229-3,1 1 0,1-1 0,1 0 0,0-1-1,2 1 1,5 8 3,-13-29-9,0 1 0,1-1 0,-1 0 1,0 1-1,1-1 0,-1 0 0,1 0 0,0 0 0,-1 1 0,1-1 0,0 0 0,0 0 0,0 0 0,-1 0 0,1 0 0,0 0 0,1 0 0,-1-1 0,0 1 0,0 0 1,0-1-1,0 1 0,1 0 0,-1-1 0,0 0 0,0 1 0,1-1 0,-1 0 0,0 1 0,1-1 0,-1 0 0,0 0 0,1 0 0,-1 0 0,0 0 0,1-1 0,-1 1 1,0 0-1,1 0 0,-1-1 0,0 1 0,0-1 0,1 0 0,-1 1 0,0-1 0,0 0 0,0 1 0,0-1 0,0 0 0,0 0 0,0 0 0,0 0 0,0 0 0,0 0 9,5-21-142,-1 0 0,-1 0 0,-1-1 0,-1 1-1,-1-1 1,-1 0 0,-1 1 0,-3-17 142,4 24-50,-6-33 14,-2 0 0,-2 1-1,-3 0 1,-1 1 0,-2 0-1,-15-27 37,14 30 2,5 13 8,2-1 0,1 0-1,1 0 1,2 0 0,1-1 0,1 0 0,2-1-1,1 1 1,2-5-10,0 32 69,1 0-1,-1-1 1,1 1-1,0 0 0,1 0 1,-1 0-1,1 0 1,0 1-1,0-1 1,1 1-1,-1 0 1,1 0-1,0 0 1,0 0-1,0 0 1,1 1-1,-1 0 0,1 0 1,0 0-1,0 1 1,0-1-1,0 1 1,0 0-1,0 1 1,4-2-69,24-12 185,266-156 95,-202 119-1952,-30 29-2997,-31 16-958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83D2B-77B0-4EB9-B3E1-F7AC14871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FB1572A-CEBE-4020-8847-F1018306B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C164269-B443-4DBC-81F5-901EFEBD7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7A7F22D-5BF7-4A5C-A734-40AF683B6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E716B32-1E92-4458-BF33-C30EEA88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746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83D92-B12D-4DAB-8A16-A69E3EAEC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D6CDE76-627A-4648-A001-831199E83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941631-1E4A-4DAB-B0E7-744368F32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C8DBA51-48B1-44B2-AD9D-766A74BF1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4677CB0-AE45-420C-B9F5-171ADC254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439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8354D0B-84A6-438C-9F29-947307C48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25127EF-E5B2-4605-B0C6-57DD346D8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1B04B2E-AF01-4C51-9E16-575280DA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F6AA3B-DD58-4CC9-922F-871401CB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AD68FEC-BF67-474A-AE84-7C7CD628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859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40FDC7-E33A-486E-B0E2-22C7B109A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3283D7D-D56F-47B8-AABF-C3225455F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4713014-D755-432A-838E-E185DED0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BE4DE1D-1A56-42B5-B6C9-DDB16A9AC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E284B3C-722D-4AEA-A3F0-082C3127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912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4E432-062F-4689-A03C-8E55ABC18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024D8D8-CC05-4FFB-99E9-DB49FC504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89A0987-D1EC-4057-9B73-C9BB4289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FD7B12-3A14-44FF-A776-9D287A3CC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D0781F2-BDCE-49C0-80E5-562012E2B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0053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894E2-580B-4206-98FF-F8E1781CF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5E23BA-074A-459B-BD3C-D14394E4A4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CEF6777-CFCB-46AC-939C-E8E41CB89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658D348-03EB-4012-B884-3084E8CA5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AF31C97-5A5B-4B16-8595-361A4F7CC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2CAFFA2-4905-4E08-8EC3-6BF612BA1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975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0EB2F-C5B3-488E-B404-F4F67DA96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5BBF09F-026D-464E-AEE5-8378FBAD9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D5D08C3-DD87-465B-B575-CA29869DA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A64A3D9-391C-496E-813D-C480F6072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BDEBD90-0498-4810-9AA2-A3DAE478A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4E279F1-3CE6-4269-9D23-BEE114B60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FFC10A0-235B-4014-A466-0D9CC22AD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12CAEAD-EBA3-4468-BE39-1F36ADE9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981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CF140E-E729-420A-B51C-866269C15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E9188A7-CDDF-4A6B-B696-D965BA8F5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F89436D-5E22-4445-B8FA-6C10E32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26B7D07-08BE-49E7-A6A8-09F67315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340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15DF960-EFFB-4A38-8D9C-9CC10857C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17FD9A2-275A-4A22-B72E-BFBB7C25C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1152110-2D09-47EE-82FD-A5B460C9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542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B0FE7F-07E0-4EF2-8806-769A0C031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8F007BB-5813-416F-87C8-3682E5C83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BDD5F50-7845-480A-A161-49D40DC62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704A7A0-7D82-4BE5-BD8F-51E9BA39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4558B47-1C51-4ECA-BCBA-79D9389BD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DB19045-6348-42F7-8434-3F1FA9CE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497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068F5E-2691-44D7-8281-2AC7E16FB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DFDF6D89-948D-4789-8CE2-0ABB45BD1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AA2C387-6B0D-4ECF-B68F-CE2C50CFC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C7BFD76-473F-4A9A-866B-5E7FE37CB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3A0DC15-9CF9-4647-B2CE-522CA3FED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FB404F2-7517-4E2D-BE94-11544BA1F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57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3A7B3A0-6D89-4C66-8A71-58CF655D9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7E38A1-F7D1-4B67-B5A1-51F1553E0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1E3ECB-B73A-48A6-A1EF-DDB58A32E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82817-67D4-4A37-B07E-D36DF2D4EC29}" type="datetimeFigureOut">
              <a:rPr lang="da-DK" smtClean="0"/>
              <a:t>29-09-2023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F71B5E6-542A-4B20-917B-8167A85D3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F7EB0C-B443-4A31-A1CC-002985D23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A48DD-5D2C-4969-A59E-8FBBE28FB2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305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5.png"/><Relationship Id="rId19" Type="http://schemas.openxmlformats.org/officeDocument/2006/relationships/customXml" Target="../ink/ink9.xml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customXml" Target="../ink/ink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C135185-B3F3-4C2F-B248-839ADA444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717" y="1655762"/>
            <a:ext cx="7822565" cy="472459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9" name="Håndskrift 28">
                <a:extLst>
                  <a:ext uri="{FF2B5EF4-FFF2-40B4-BE49-F238E27FC236}">
                    <a16:creationId xmlns:a16="http://schemas.microsoft.com/office/drawing/2014/main" id="{632E163C-9DA9-411A-96DB-97A7FA532A59}"/>
                  </a:ext>
                </a:extLst>
              </p14:cNvPr>
              <p14:cNvContentPartPr/>
              <p14:nvPr/>
            </p14:nvContentPartPr>
            <p14:xfrm>
              <a:off x="6287360" y="619485"/>
              <a:ext cx="480960" cy="645480"/>
            </p14:xfrm>
          </p:contentPart>
        </mc:Choice>
        <mc:Fallback xmlns="">
          <p:pic>
            <p:nvPicPr>
              <p:cNvPr id="29" name="Håndskrift 28">
                <a:extLst>
                  <a:ext uri="{FF2B5EF4-FFF2-40B4-BE49-F238E27FC236}">
                    <a16:creationId xmlns:a16="http://schemas.microsoft.com/office/drawing/2014/main" id="{632E163C-9DA9-411A-96DB-97A7FA532A5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51360" y="583845"/>
                <a:ext cx="552600" cy="71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" name="Håndskrift 29">
                <a:extLst>
                  <a:ext uri="{FF2B5EF4-FFF2-40B4-BE49-F238E27FC236}">
                    <a16:creationId xmlns:a16="http://schemas.microsoft.com/office/drawing/2014/main" id="{6F859FBB-9EB3-4B80-8629-1B93C0E74721}"/>
                  </a:ext>
                </a:extLst>
              </p14:cNvPr>
              <p14:cNvContentPartPr/>
              <p14:nvPr/>
            </p14:nvContentPartPr>
            <p14:xfrm>
              <a:off x="5349920" y="891645"/>
              <a:ext cx="506520" cy="405720"/>
            </p14:xfrm>
          </p:contentPart>
        </mc:Choice>
        <mc:Fallback xmlns="">
          <p:pic>
            <p:nvPicPr>
              <p:cNvPr id="30" name="Håndskrift 29">
                <a:extLst>
                  <a:ext uri="{FF2B5EF4-FFF2-40B4-BE49-F238E27FC236}">
                    <a16:creationId xmlns:a16="http://schemas.microsoft.com/office/drawing/2014/main" id="{6F859FBB-9EB3-4B80-8629-1B93C0E7472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14255" y="855973"/>
                <a:ext cx="578211" cy="4774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1" name="Håndskrift 30">
                <a:extLst>
                  <a:ext uri="{FF2B5EF4-FFF2-40B4-BE49-F238E27FC236}">
                    <a16:creationId xmlns:a16="http://schemas.microsoft.com/office/drawing/2014/main" id="{04828092-6CAD-431A-9B5E-DF1516C29B70}"/>
                  </a:ext>
                </a:extLst>
              </p14:cNvPr>
              <p14:cNvContentPartPr/>
              <p14:nvPr/>
            </p14:nvContentPartPr>
            <p14:xfrm>
              <a:off x="4814240" y="619125"/>
              <a:ext cx="386640" cy="640800"/>
            </p14:xfrm>
          </p:contentPart>
        </mc:Choice>
        <mc:Fallback xmlns="">
          <p:pic>
            <p:nvPicPr>
              <p:cNvPr id="31" name="Håndskrift 30">
                <a:extLst>
                  <a:ext uri="{FF2B5EF4-FFF2-40B4-BE49-F238E27FC236}">
                    <a16:creationId xmlns:a16="http://schemas.microsoft.com/office/drawing/2014/main" id="{04828092-6CAD-431A-9B5E-DF1516C29B7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78567" y="583125"/>
                <a:ext cx="458347" cy="71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2" name="Håndskrift 31">
                <a:extLst>
                  <a:ext uri="{FF2B5EF4-FFF2-40B4-BE49-F238E27FC236}">
                    <a16:creationId xmlns:a16="http://schemas.microsoft.com/office/drawing/2014/main" id="{94A6D04F-3A1A-4745-8871-C0C6F555716B}"/>
                  </a:ext>
                </a:extLst>
              </p14:cNvPr>
              <p14:cNvContentPartPr/>
              <p14:nvPr/>
            </p14:nvContentPartPr>
            <p14:xfrm>
              <a:off x="4043840" y="623445"/>
              <a:ext cx="621360" cy="743040"/>
            </p14:xfrm>
          </p:contentPart>
        </mc:Choice>
        <mc:Fallback xmlns="">
          <p:pic>
            <p:nvPicPr>
              <p:cNvPr id="32" name="Håndskrift 31">
                <a:extLst>
                  <a:ext uri="{FF2B5EF4-FFF2-40B4-BE49-F238E27FC236}">
                    <a16:creationId xmlns:a16="http://schemas.microsoft.com/office/drawing/2014/main" id="{94A6D04F-3A1A-4745-8871-C0C6F555716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07861" y="587445"/>
                <a:ext cx="692959" cy="81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3" name="Håndskrift 32">
                <a:extLst>
                  <a:ext uri="{FF2B5EF4-FFF2-40B4-BE49-F238E27FC236}">
                    <a16:creationId xmlns:a16="http://schemas.microsoft.com/office/drawing/2014/main" id="{C63287DA-0F90-4C9A-8D9E-513F082549F6}"/>
                  </a:ext>
                </a:extLst>
              </p14:cNvPr>
              <p14:cNvContentPartPr/>
              <p14:nvPr/>
            </p14:nvContentPartPr>
            <p14:xfrm>
              <a:off x="3317360" y="587085"/>
              <a:ext cx="592560" cy="772560"/>
            </p14:xfrm>
          </p:contentPart>
        </mc:Choice>
        <mc:Fallback xmlns="">
          <p:pic>
            <p:nvPicPr>
              <p:cNvPr id="33" name="Håndskrift 32">
                <a:extLst>
                  <a:ext uri="{FF2B5EF4-FFF2-40B4-BE49-F238E27FC236}">
                    <a16:creationId xmlns:a16="http://schemas.microsoft.com/office/drawing/2014/main" id="{C63287DA-0F90-4C9A-8D9E-513F082549F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81720" y="551085"/>
                <a:ext cx="664200" cy="84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4" name="Håndskrift 33">
                <a:extLst>
                  <a:ext uri="{FF2B5EF4-FFF2-40B4-BE49-F238E27FC236}">
                    <a16:creationId xmlns:a16="http://schemas.microsoft.com/office/drawing/2014/main" id="{48D52BE3-B89E-4733-B26F-00AF494D757D}"/>
                  </a:ext>
                </a:extLst>
              </p14:cNvPr>
              <p14:cNvContentPartPr/>
              <p14:nvPr/>
            </p14:nvContentPartPr>
            <p14:xfrm>
              <a:off x="2585840" y="690045"/>
              <a:ext cx="582120" cy="675000"/>
            </p14:xfrm>
          </p:contentPart>
        </mc:Choice>
        <mc:Fallback xmlns="">
          <p:pic>
            <p:nvPicPr>
              <p:cNvPr id="34" name="Håndskrift 33">
                <a:extLst>
                  <a:ext uri="{FF2B5EF4-FFF2-40B4-BE49-F238E27FC236}">
                    <a16:creationId xmlns:a16="http://schemas.microsoft.com/office/drawing/2014/main" id="{48D52BE3-B89E-4733-B26F-00AF494D757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550178" y="654045"/>
                <a:ext cx="653804" cy="74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5" name="Håndskrift 34">
                <a:extLst>
                  <a:ext uri="{FF2B5EF4-FFF2-40B4-BE49-F238E27FC236}">
                    <a16:creationId xmlns:a16="http://schemas.microsoft.com/office/drawing/2014/main" id="{B9D39436-E690-4A16-B577-953FF420640E}"/>
                  </a:ext>
                </a:extLst>
              </p14:cNvPr>
              <p14:cNvContentPartPr/>
              <p14:nvPr/>
            </p14:nvContentPartPr>
            <p14:xfrm>
              <a:off x="1655240" y="477645"/>
              <a:ext cx="784440" cy="939960"/>
            </p14:xfrm>
          </p:contentPart>
        </mc:Choice>
        <mc:Fallback xmlns="">
          <p:pic>
            <p:nvPicPr>
              <p:cNvPr id="35" name="Håndskrift 34">
                <a:extLst>
                  <a:ext uri="{FF2B5EF4-FFF2-40B4-BE49-F238E27FC236}">
                    <a16:creationId xmlns:a16="http://schemas.microsoft.com/office/drawing/2014/main" id="{B9D39436-E690-4A16-B577-953FF420640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619223" y="441991"/>
                <a:ext cx="856113" cy="10116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2" name="Håndskrift 81">
                <a:extLst>
                  <a:ext uri="{FF2B5EF4-FFF2-40B4-BE49-F238E27FC236}">
                    <a16:creationId xmlns:a16="http://schemas.microsoft.com/office/drawing/2014/main" id="{BEF567F9-65E3-4178-B9AB-6D87E43AE651}"/>
                  </a:ext>
                </a:extLst>
              </p14:cNvPr>
              <p14:cNvContentPartPr/>
              <p14:nvPr/>
            </p14:nvContentPartPr>
            <p14:xfrm>
              <a:off x="7250000" y="490965"/>
              <a:ext cx="21960" cy="793440"/>
            </p14:xfrm>
          </p:contentPart>
        </mc:Choice>
        <mc:Fallback xmlns="">
          <p:pic>
            <p:nvPicPr>
              <p:cNvPr id="82" name="Håndskrift 81">
                <a:extLst>
                  <a:ext uri="{FF2B5EF4-FFF2-40B4-BE49-F238E27FC236}">
                    <a16:creationId xmlns:a16="http://schemas.microsoft.com/office/drawing/2014/main" id="{BEF567F9-65E3-4178-B9AB-6D87E43AE65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14000" y="455325"/>
                <a:ext cx="93600" cy="86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1" name="Håndskrift 100">
                <a:extLst>
                  <a:ext uri="{FF2B5EF4-FFF2-40B4-BE49-F238E27FC236}">
                    <a16:creationId xmlns:a16="http://schemas.microsoft.com/office/drawing/2014/main" id="{D95E946A-D6A3-4262-939D-480574DF711E}"/>
                  </a:ext>
                </a:extLst>
              </p14:cNvPr>
              <p14:cNvContentPartPr/>
              <p14:nvPr/>
            </p14:nvContentPartPr>
            <p14:xfrm>
              <a:off x="7419200" y="688605"/>
              <a:ext cx="2929320" cy="867960"/>
            </p14:xfrm>
          </p:contentPart>
        </mc:Choice>
        <mc:Fallback xmlns="">
          <p:pic>
            <p:nvPicPr>
              <p:cNvPr id="101" name="Håndskrift 100">
                <a:extLst>
                  <a:ext uri="{FF2B5EF4-FFF2-40B4-BE49-F238E27FC236}">
                    <a16:creationId xmlns:a16="http://schemas.microsoft.com/office/drawing/2014/main" id="{D95E946A-D6A3-4262-939D-480574DF711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383556" y="652605"/>
                <a:ext cx="3000969" cy="93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0608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9C8046DE-E975-4117-BAD1-37D5E66A2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590550"/>
            <a:ext cx="10810875" cy="2838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5456636D-1B67-4979-8AB7-60786A097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" y="3858652"/>
            <a:ext cx="6244164" cy="240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36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48037AE2-37C6-4C44-B337-0CC525C76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971" y="181867"/>
            <a:ext cx="6464836" cy="6494266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E0FAFCEE-07B3-4560-B908-03E6DD69F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79" y="642872"/>
            <a:ext cx="3384484" cy="85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90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0E5E06F9-220A-491A-BB4C-25828C9C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06" y="3993085"/>
            <a:ext cx="5777408" cy="2469183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3ABA5A7C-C0AE-41FD-9453-D9F085C21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76" y="395732"/>
            <a:ext cx="10347648" cy="307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6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0B1E7AA1-5FFE-4AFF-97C3-4B8EFF60F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749" y="268970"/>
            <a:ext cx="6262778" cy="6320059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6CDBD748-C655-4904-9E10-983A90AE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52" y="918916"/>
            <a:ext cx="3496347" cy="85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6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54A310F-5D39-4B9C-A104-356FCFF25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2" y="586466"/>
            <a:ext cx="9528175" cy="2842534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6933A6A6-E544-40E0-BCB4-98744AFE1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2" y="3992880"/>
            <a:ext cx="7029647" cy="227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1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CABB0B6-A979-4BCB-931E-8ACEC67E4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37" y="308797"/>
            <a:ext cx="3968713" cy="795383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E503593-9492-428C-969D-6E4344065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82" y="1391155"/>
            <a:ext cx="6711136" cy="2203998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467A10E4-174A-4059-A038-EDA141C8D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082" y="3882128"/>
            <a:ext cx="6225837" cy="2434162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8B2598CA-6477-4F5C-9FAD-BC8ACA30462F}"/>
              </a:ext>
            </a:extLst>
          </p:cNvPr>
          <p:cNvSpPr/>
          <p:nvPr/>
        </p:nvSpPr>
        <p:spPr>
          <a:xfrm>
            <a:off x="1161082" y="3882128"/>
            <a:ext cx="6438790" cy="2434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57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CABB0B6-A979-4BCB-931E-8ACEC67E4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37" y="308797"/>
            <a:ext cx="3968713" cy="795383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E503593-9492-428C-969D-6E4344065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82" y="1391155"/>
            <a:ext cx="6711136" cy="2203998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467A10E4-174A-4059-A038-EDA141C8D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082" y="3882128"/>
            <a:ext cx="6225837" cy="24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14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4" name="Håndskrift 23">
                <a:extLst>
                  <a:ext uri="{FF2B5EF4-FFF2-40B4-BE49-F238E27FC236}">
                    <a16:creationId xmlns:a16="http://schemas.microsoft.com/office/drawing/2014/main" id="{521FE8EF-4719-4EF8-A368-A3516D4A741C}"/>
                  </a:ext>
                </a:extLst>
              </p14:cNvPr>
              <p14:cNvContentPartPr/>
              <p14:nvPr/>
            </p14:nvContentPartPr>
            <p14:xfrm>
              <a:off x="3193960" y="2206260"/>
              <a:ext cx="4961520" cy="2445480"/>
            </p14:xfrm>
          </p:contentPart>
        </mc:Choice>
        <mc:Fallback xmlns="">
          <p:pic>
            <p:nvPicPr>
              <p:cNvPr id="24" name="Håndskrift 23">
                <a:extLst>
                  <a:ext uri="{FF2B5EF4-FFF2-40B4-BE49-F238E27FC236}">
                    <a16:creationId xmlns:a16="http://schemas.microsoft.com/office/drawing/2014/main" id="{521FE8EF-4719-4EF8-A368-A3516D4A741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7963" y="2170265"/>
                <a:ext cx="5033155" cy="25171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8" name="Håndskrift 27">
                <a:extLst>
                  <a:ext uri="{FF2B5EF4-FFF2-40B4-BE49-F238E27FC236}">
                    <a16:creationId xmlns:a16="http://schemas.microsoft.com/office/drawing/2014/main" id="{7D526E44-4B36-4E0D-9ADA-FA5CA06B3220}"/>
                  </a:ext>
                </a:extLst>
              </p14:cNvPr>
              <p14:cNvContentPartPr/>
              <p14:nvPr/>
            </p14:nvContentPartPr>
            <p14:xfrm>
              <a:off x="1942600" y="1031220"/>
              <a:ext cx="7680600" cy="4680720"/>
            </p14:xfrm>
          </p:contentPart>
        </mc:Choice>
        <mc:Fallback xmlns="">
          <p:pic>
            <p:nvPicPr>
              <p:cNvPr id="28" name="Håndskrift 27">
                <a:extLst>
                  <a:ext uri="{FF2B5EF4-FFF2-40B4-BE49-F238E27FC236}">
                    <a16:creationId xmlns:a16="http://schemas.microsoft.com/office/drawing/2014/main" id="{7D526E44-4B36-4E0D-9ADA-FA5CA06B32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88960" y="923580"/>
                <a:ext cx="7788240" cy="489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431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Igor Teplyi (Te | MG)</dc:creator>
  <cp:lastModifiedBy>Igor Teplyi (Te | MG)</cp:lastModifiedBy>
  <cp:revision>56</cp:revision>
  <dcterms:created xsi:type="dcterms:W3CDTF">2021-01-15T14:37:06Z</dcterms:created>
  <dcterms:modified xsi:type="dcterms:W3CDTF">2023-09-29T21:34:46Z</dcterms:modified>
</cp:coreProperties>
</file>