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2" r:id="rId4"/>
    <p:sldId id="259" r:id="rId5"/>
    <p:sldId id="258" r:id="rId6"/>
    <p:sldId id="260" r:id="rId7"/>
    <p:sldId id="261" r:id="rId8"/>
    <p:sldId id="264" r:id="rId9"/>
    <p:sldId id="263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3257"/>
  </p:normalViewPr>
  <p:slideViewPr>
    <p:cSldViewPr snapToGrid="0">
      <p:cViewPr varScale="1">
        <p:scale>
          <a:sx n="52" d="100"/>
          <a:sy n="52" d="100"/>
        </p:scale>
        <p:origin x="12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B57871-48AC-4688-A6F8-172005BD68C2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86C1BAD-E7E9-4125-B26A-87E2C6A4308B}">
      <dgm:prSet/>
      <dgm:spPr/>
      <dgm:t>
        <a:bodyPr/>
        <a:lstStyle/>
        <a:p>
          <a:r>
            <a:rPr lang="da-DK"/>
            <a:t>De tomme pladser og digtsamlingens afsluntning</a:t>
          </a:r>
          <a:endParaRPr lang="en-US"/>
        </a:p>
      </dgm:t>
    </dgm:pt>
    <dgm:pt modelId="{58EC2836-9759-41BE-8CF2-6A5CE3D4092B}" type="parTrans" cxnId="{29A9C86A-F718-4E33-8EDF-6E336EC87A06}">
      <dgm:prSet/>
      <dgm:spPr/>
      <dgm:t>
        <a:bodyPr/>
        <a:lstStyle/>
        <a:p>
          <a:endParaRPr lang="en-US"/>
        </a:p>
      </dgm:t>
    </dgm:pt>
    <dgm:pt modelId="{F893E89B-2AEB-4DED-896F-B872CB873BA9}" type="sibTrans" cxnId="{29A9C86A-F718-4E33-8EDF-6E336EC87A06}">
      <dgm:prSet/>
      <dgm:spPr/>
      <dgm:t>
        <a:bodyPr/>
        <a:lstStyle/>
        <a:p>
          <a:endParaRPr lang="en-US"/>
        </a:p>
      </dgm:t>
    </dgm:pt>
    <dgm:pt modelId="{7A24C636-4D19-4CF8-ADB8-D8932690C40C}">
      <dgm:prSet/>
      <dgm:spPr/>
      <dgm:t>
        <a:bodyPr/>
        <a:lstStyle/>
        <a:p>
          <a:r>
            <a:rPr lang="da-DK"/>
            <a:t>Det sidste digt </a:t>
          </a:r>
          <a:endParaRPr lang="en-US"/>
        </a:p>
      </dgm:t>
    </dgm:pt>
    <dgm:pt modelId="{44D0F5A2-D4B3-488D-A606-50D2C5FBA497}" type="parTrans" cxnId="{A2CE40A0-3FA2-4AD2-981D-05F44756B4DD}">
      <dgm:prSet/>
      <dgm:spPr/>
      <dgm:t>
        <a:bodyPr/>
        <a:lstStyle/>
        <a:p>
          <a:endParaRPr lang="en-US"/>
        </a:p>
      </dgm:t>
    </dgm:pt>
    <dgm:pt modelId="{54E7A475-2EED-47BF-912C-1BEB0485F37D}" type="sibTrans" cxnId="{A2CE40A0-3FA2-4AD2-981D-05F44756B4DD}">
      <dgm:prSet/>
      <dgm:spPr/>
      <dgm:t>
        <a:bodyPr/>
        <a:lstStyle/>
        <a:p>
          <a:endParaRPr lang="en-US"/>
        </a:p>
      </dgm:t>
    </dgm:pt>
    <dgm:pt modelId="{D008BB55-10FD-411A-979E-6D0C94D317E9}">
      <dgm:prSet/>
      <dgm:spPr/>
      <dgm:t>
        <a:bodyPr/>
        <a:lstStyle/>
        <a:p>
          <a:r>
            <a:rPr lang="da-DK"/>
            <a:t>Natursyn </a:t>
          </a:r>
          <a:endParaRPr lang="en-US"/>
        </a:p>
      </dgm:t>
    </dgm:pt>
    <dgm:pt modelId="{3927A1F7-7EB0-4F4F-9D19-C6B02C7B0DD3}" type="parTrans" cxnId="{30DBA619-EC40-472F-8E38-21B6DFDDF5F5}">
      <dgm:prSet/>
      <dgm:spPr/>
      <dgm:t>
        <a:bodyPr/>
        <a:lstStyle/>
        <a:p>
          <a:endParaRPr lang="en-US"/>
        </a:p>
      </dgm:t>
    </dgm:pt>
    <dgm:pt modelId="{B46ED269-4ED4-45AF-A6BD-705DED3CAB68}" type="sibTrans" cxnId="{30DBA619-EC40-472F-8E38-21B6DFDDF5F5}">
      <dgm:prSet/>
      <dgm:spPr/>
      <dgm:t>
        <a:bodyPr/>
        <a:lstStyle/>
        <a:p>
          <a:endParaRPr lang="en-US"/>
        </a:p>
      </dgm:t>
    </dgm:pt>
    <dgm:pt modelId="{DF3EDCBD-903C-4B49-A9DD-3713F09DE03C}">
      <dgm:prSet/>
      <dgm:spPr/>
      <dgm:t>
        <a:bodyPr/>
        <a:lstStyle/>
        <a:p>
          <a:r>
            <a:rPr lang="da-DK"/>
            <a:t>Hybrid: modernist/realist</a:t>
          </a:r>
          <a:endParaRPr lang="en-US"/>
        </a:p>
      </dgm:t>
    </dgm:pt>
    <dgm:pt modelId="{90B97432-A965-4498-BB72-863D06C8FB8B}" type="parTrans" cxnId="{8902B723-A312-4DEC-97D1-86D1B8134306}">
      <dgm:prSet/>
      <dgm:spPr/>
      <dgm:t>
        <a:bodyPr/>
        <a:lstStyle/>
        <a:p>
          <a:endParaRPr lang="en-US"/>
        </a:p>
      </dgm:t>
    </dgm:pt>
    <dgm:pt modelId="{BCF53992-E3EB-4937-9EE3-37B4827B88C0}" type="sibTrans" cxnId="{8902B723-A312-4DEC-97D1-86D1B8134306}">
      <dgm:prSet/>
      <dgm:spPr/>
      <dgm:t>
        <a:bodyPr/>
        <a:lstStyle/>
        <a:p>
          <a:endParaRPr lang="en-US"/>
        </a:p>
      </dgm:t>
    </dgm:pt>
    <dgm:pt modelId="{439B89CD-8F68-4BEC-AE87-708E542489D9}">
      <dgm:prSet/>
      <dgm:spPr/>
      <dgm:t>
        <a:bodyPr/>
        <a:lstStyle/>
        <a:p>
          <a:r>
            <a:rPr lang="da-DK" dirty="0"/>
            <a:t>Fakebook</a:t>
          </a:r>
          <a:endParaRPr lang="en-US" dirty="0"/>
        </a:p>
      </dgm:t>
    </dgm:pt>
    <dgm:pt modelId="{298DE8C0-14BD-4F7E-A19E-4A418A1767B9}" type="parTrans" cxnId="{7EA6E1D3-C3D2-4141-B4F6-A4D68BB0AD04}">
      <dgm:prSet/>
      <dgm:spPr/>
      <dgm:t>
        <a:bodyPr/>
        <a:lstStyle/>
        <a:p>
          <a:endParaRPr lang="en-US"/>
        </a:p>
      </dgm:t>
    </dgm:pt>
    <dgm:pt modelId="{DC5927C0-1803-4749-BA84-1952C14535F1}" type="sibTrans" cxnId="{7EA6E1D3-C3D2-4141-B4F6-A4D68BB0AD04}">
      <dgm:prSet/>
      <dgm:spPr/>
      <dgm:t>
        <a:bodyPr/>
        <a:lstStyle/>
        <a:p>
          <a:endParaRPr lang="en-US"/>
        </a:p>
      </dgm:t>
    </dgm:pt>
    <dgm:pt modelId="{CB94A8C5-4BFC-4D83-9B73-A3E527E29467}" type="pres">
      <dgm:prSet presAssocID="{27B57871-48AC-4688-A6F8-172005BD68C2}" presName="outerComposite" presStyleCnt="0">
        <dgm:presLayoutVars>
          <dgm:chMax val="5"/>
          <dgm:dir/>
          <dgm:resizeHandles val="exact"/>
        </dgm:presLayoutVars>
      </dgm:prSet>
      <dgm:spPr/>
    </dgm:pt>
    <dgm:pt modelId="{9E59CA33-CC1D-4EB7-A05B-DE987DD06E83}" type="pres">
      <dgm:prSet presAssocID="{27B57871-48AC-4688-A6F8-172005BD68C2}" presName="dummyMaxCanvas" presStyleCnt="0">
        <dgm:presLayoutVars/>
      </dgm:prSet>
      <dgm:spPr/>
    </dgm:pt>
    <dgm:pt modelId="{A78827D1-F37A-4594-AC1F-73FF07C36609}" type="pres">
      <dgm:prSet presAssocID="{27B57871-48AC-4688-A6F8-172005BD68C2}" presName="FiveNodes_1" presStyleLbl="node1" presStyleIdx="0" presStyleCnt="5">
        <dgm:presLayoutVars>
          <dgm:bulletEnabled val="1"/>
        </dgm:presLayoutVars>
      </dgm:prSet>
      <dgm:spPr/>
    </dgm:pt>
    <dgm:pt modelId="{0DA5E06E-3697-4356-9216-1FD7E1988529}" type="pres">
      <dgm:prSet presAssocID="{27B57871-48AC-4688-A6F8-172005BD68C2}" presName="FiveNodes_2" presStyleLbl="node1" presStyleIdx="1" presStyleCnt="5">
        <dgm:presLayoutVars>
          <dgm:bulletEnabled val="1"/>
        </dgm:presLayoutVars>
      </dgm:prSet>
      <dgm:spPr/>
    </dgm:pt>
    <dgm:pt modelId="{3B7914C2-8A7B-4D02-8D84-AEF52A0708BA}" type="pres">
      <dgm:prSet presAssocID="{27B57871-48AC-4688-A6F8-172005BD68C2}" presName="FiveNodes_3" presStyleLbl="node1" presStyleIdx="2" presStyleCnt="5">
        <dgm:presLayoutVars>
          <dgm:bulletEnabled val="1"/>
        </dgm:presLayoutVars>
      </dgm:prSet>
      <dgm:spPr/>
    </dgm:pt>
    <dgm:pt modelId="{20995EC6-ACC3-4EA4-A5E5-9C076E103E8A}" type="pres">
      <dgm:prSet presAssocID="{27B57871-48AC-4688-A6F8-172005BD68C2}" presName="FiveNodes_4" presStyleLbl="node1" presStyleIdx="3" presStyleCnt="5">
        <dgm:presLayoutVars>
          <dgm:bulletEnabled val="1"/>
        </dgm:presLayoutVars>
      </dgm:prSet>
      <dgm:spPr/>
    </dgm:pt>
    <dgm:pt modelId="{578E87B6-2AD6-4D4B-A8DB-3667BF7D3DA2}" type="pres">
      <dgm:prSet presAssocID="{27B57871-48AC-4688-A6F8-172005BD68C2}" presName="FiveNodes_5" presStyleLbl="node1" presStyleIdx="4" presStyleCnt="5">
        <dgm:presLayoutVars>
          <dgm:bulletEnabled val="1"/>
        </dgm:presLayoutVars>
      </dgm:prSet>
      <dgm:spPr/>
    </dgm:pt>
    <dgm:pt modelId="{A38FA48B-16B8-4059-9967-D59067A48A58}" type="pres">
      <dgm:prSet presAssocID="{27B57871-48AC-4688-A6F8-172005BD68C2}" presName="FiveConn_1-2" presStyleLbl="fgAccFollowNode1" presStyleIdx="0" presStyleCnt="4">
        <dgm:presLayoutVars>
          <dgm:bulletEnabled val="1"/>
        </dgm:presLayoutVars>
      </dgm:prSet>
      <dgm:spPr/>
    </dgm:pt>
    <dgm:pt modelId="{8AB6B4AD-72D9-4E6E-A360-131B43C89811}" type="pres">
      <dgm:prSet presAssocID="{27B57871-48AC-4688-A6F8-172005BD68C2}" presName="FiveConn_2-3" presStyleLbl="fgAccFollowNode1" presStyleIdx="1" presStyleCnt="4">
        <dgm:presLayoutVars>
          <dgm:bulletEnabled val="1"/>
        </dgm:presLayoutVars>
      </dgm:prSet>
      <dgm:spPr/>
    </dgm:pt>
    <dgm:pt modelId="{A6AAB6C0-88F1-4F2E-B70B-261FD67FCB14}" type="pres">
      <dgm:prSet presAssocID="{27B57871-48AC-4688-A6F8-172005BD68C2}" presName="FiveConn_3-4" presStyleLbl="fgAccFollowNode1" presStyleIdx="2" presStyleCnt="4">
        <dgm:presLayoutVars>
          <dgm:bulletEnabled val="1"/>
        </dgm:presLayoutVars>
      </dgm:prSet>
      <dgm:spPr/>
    </dgm:pt>
    <dgm:pt modelId="{326E8207-D9E9-4A0C-AF18-839FCAF26C05}" type="pres">
      <dgm:prSet presAssocID="{27B57871-48AC-4688-A6F8-172005BD68C2}" presName="FiveConn_4-5" presStyleLbl="fgAccFollowNode1" presStyleIdx="3" presStyleCnt="4">
        <dgm:presLayoutVars>
          <dgm:bulletEnabled val="1"/>
        </dgm:presLayoutVars>
      </dgm:prSet>
      <dgm:spPr/>
    </dgm:pt>
    <dgm:pt modelId="{5C3F88D9-D30A-4F5A-992A-3CDD0A40305D}" type="pres">
      <dgm:prSet presAssocID="{27B57871-48AC-4688-A6F8-172005BD68C2}" presName="FiveNodes_1_text" presStyleLbl="node1" presStyleIdx="4" presStyleCnt="5">
        <dgm:presLayoutVars>
          <dgm:bulletEnabled val="1"/>
        </dgm:presLayoutVars>
      </dgm:prSet>
      <dgm:spPr/>
    </dgm:pt>
    <dgm:pt modelId="{03FA2DD3-1158-4670-A160-84C604B2BDBA}" type="pres">
      <dgm:prSet presAssocID="{27B57871-48AC-4688-A6F8-172005BD68C2}" presName="FiveNodes_2_text" presStyleLbl="node1" presStyleIdx="4" presStyleCnt="5">
        <dgm:presLayoutVars>
          <dgm:bulletEnabled val="1"/>
        </dgm:presLayoutVars>
      </dgm:prSet>
      <dgm:spPr/>
    </dgm:pt>
    <dgm:pt modelId="{093A53FE-F0E2-4627-8208-BF18FA36BAAF}" type="pres">
      <dgm:prSet presAssocID="{27B57871-48AC-4688-A6F8-172005BD68C2}" presName="FiveNodes_3_text" presStyleLbl="node1" presStyleIdx="4" presStyleCnt="5">
        <dgm:presLayoutVars>
          <dgm:bulletEnabled val="1"/>
        </dgm:presLayoutVars>
      </dgm:prSet>
      <dgm:spPr/>
    </dgm:pt>
    <dgm:pt modelId="{84679231-8BDD-401D-B81E-6A53185FC593}" type="pres">
      <dgm:prSet presAssocID="{27B57871-48AC-4688-A6F8-172005BD68C2}" presName="FiveNodes_4_text" presStyleLbl="node1" presStyleIdx="4" presStyleCnt="5">
        <dgm:presLayoutVars>
          <dgm:bulletEnabled val="1"/>
        </dgm:presLayoutVars>
      </dgm:prSet>
      <dgm:spPr/>
    </dgm:pt>
    <dgm:pt modelId="{2F1D8F4D-6BE7-441C-95B6-EF9A9C48CF5D}" type="pres">
      <dgm:prSet presAssocID="{27B57871-48AC-4688-A6F8-172005BD68C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873B310-783D-4DD5-8C61-4A3102B9678B}" type="presOf" srcId="{27B57871-48AC-4688-A6F8-172005BD68C2}" destId="{CB94A8C5-4BFC-4D83-9B73-A3E527E29467}" srcOrd="0" destOrd="0" presId="urn:microsoft.com/office/officeart/2005/8/layout/vProcess5"/>
    <dgm:cxn modelId="{30DBA619-EC40-472F-8E38-21B6DFDDF5F5}" srcId="{27B57871-48AC-4688-A6F8-172005BD68C2}" destId="{D008BB55-10FD-411A-979E-6D0C94D317E9}" srcOrd="2" destOrd="0" parTransId="{3927A1F7-7EB0-4F4F-9D19-C6B02C7B0DD3}" sibTransId="{B46ED269-4ED4-45AF-A6BD-705DED3CAB68}"/>
    <dgm:cxn modelId="{8902B723-A312-4DEC-97D1-86D1B8134306}" srcId="{27B57871-48AC-4688-A6F8-172005BD68C2}" destId="{DF3EDCBD-903C-4B49-A9DD-3713F09DE03C}" srcOrd="3" destOrd="0" parTransId="{90B97432-A965-4498-BB72-863D06C8FB8B}" sibTransId="{BCF53992-E3EB-4937-9EE3-37B4827B88C0}"/>
    <dgm:cxn modelId="{BA36FD33-2181-4351-8F8F-420304165D18}" type="presOf" srcId="{DF3EDCBD-903C-4B49-A9DD-3713F09DE03C}" destId="{20995EC6-ACC3-4EA4-A5E5-9C076E103E8A}" srcOrd="0" destOrd="0" presId="urn:microsoft.com/office/officeart/2005/8/layout/vProcess5"/>
    <dgm:cxn modelId="{54183C3A-C192-4A93-B283-1E042D0B0EAC}" type="presOf" srcId="{439B89CD-8F68-4BEC-AE87-708E542489D9}" destId="{2F1D8F4D-6BE7-441C-95B6-EF9A9C48CF5D}" srcOrd="1" destOrd="0" presId="urn:microsoft.com/office/officeart/2005/8/layout/vProcess5"/>
    <dgm:cxn modelId="{2F7D823B-17F1-43B6-8507-AE4EBFB81CBB}" type="presOf" srcId="{D008BB55-10FD-411A-979E-6D0C94D317E9}" destId="{093A53FE-F0E2-4627-8208-BF18FA36BAAF}" srcOrd="1" destOrd="0" presId="urn:microsoft.com/office/officeart/2005/8/layout/vProcess5"/>
    <dgm:cxn modelId="{29A9C86A-F718-4E33-8EDF-6E336EC87A06}" srcId="{27B57871-48AC-4688-A6F8-172005BD68C2}" destId="{486C1BAD-E7E9-4125-B26A-87E2C6A4308B}" srcOrd="0" destOrd="0" parTransId="{58EC2836-9759-41BE-8CF2-6A5CE3D4092B}" sibTransId="{F893E89B-2AEB-4DED-896F-B872CB873BA9}"/>
    <dgm:cxn modelId="{60A4F851-13D5-4F7A-B88D-0E16B344DCD6}" type="presOf" srcId="{7A24C636-4D19-4CF8-ADB8-D8932690C40C}" destId="{03FA2DD3-1158-4670-A160-84C604B2BDBA}" srcOrd="1" destOrd="0" presId="urn:microsoft.com/office/officeart/2005/8/layout/vProcess5"/>
    <dgm:cxn modelId="{1FCC7354-4DED-4419-850C-5CD2063BC315}" type="presOf" srcId="{439B89CD-8F68-4BEC-AE87-708E542489D9}" destId="{578E87B6-2AD6-4D4B-A8DB-3667BF7D3DA2}" srcOrd="0" destOrd="0" presId="urn:microsoft.com/office/officeart/2005/8/layout/vProcess5"/>
    <dgm:cxn modelId="{A1511D55-3627-4986-AE48-57137E879BD1}" type="presOf" srcId="{54E7A475-2EED-47BF-912C-1BEB0485F37D}" destId="{8AB6B4AD-72D9-4E6E-A360-131B43C89811}" srcOrd="0" destOrd="0" presId="urn:microsoft.com/office/officeart/2005/8/layout/vProcess5"/>
    <dgm:cxn modelId="{92B4E294-4DD4-43D2-9C0A-15160F7175F0}" type="presOf" srcId="{486C1BAD-E7E9-4125-B26A-87E2C6A4308B}" destId="{5C3F88D9-D30A-4F5A-992A-3CDD0A40305D}" srcOrd="1" destOrd="0" presId="urn:microsoft.com/office/officeart/2005/8/layout/vProcess5"/>
    <dgm:cxn modelId="{6DF9519A-3C56-43AA-B3A1-D5E4A5B7BD9A}" type="presOf" srcId="{B46ED269-4ED4-45AF-A6BD-705DED3CAB68}" destId="{A6AAB6C0-88F1-4F2E-B70B-261FD67FCB14}" srcOrd="0" destOrd="0" presId="urn:microsoft.com/office/officeart/2005/8/layout/vProcess5"/>
    <dgm:cxn modelId="{A2CE40A0-3FA2-4AD2-981D-05F44756B4DD}" srcId="{27B57871-48AC-4688-A6F8-172005BD68C2}" destId="{7A24C636-4D19-4CF8-ADB8-D8932690C40C}" srcOrd="1" destOrd="0" parTransId="{44D0F5A2-D4B3-488D-A606-50D2C5FBA497}" sibTransId="{54E7A475-2EED-47BF-912C-1BEB0485F37D}"/>
    <dgm:cxn modelId="{E3DFAFAB-346F-45FC-8091-BFA403DC136E}" type="presOf" srcId="{D008BB55-10FD-411A-979E-6D0C94D317E9}" destId="{3B7914C2-8A7B-4D02-8D84-AEF52A0708BA}" srcOrd="0" destOrd="0" presId="urn:microsoft.com/office/officeart/2005/8/layout/vProcess5"/>
    <dgm:cxn modelId="{FDB73CAE-333F-49E8-8CE8-F3D8C9515711}" type="presOf" srcId="{BCF53992-E3EB-4937-9EE3-37B4827B88C0}" destId="{326E8207-D9E9-4A0C-AF18-839FCAF26C05}" srcOrd="0" destOrd="0" presId="urn:microsoft.com/office/officeart/2005/8/layout/vProcess5"/>
    <dgm:cxn modelId="{E68515B4-2128-46C5-8594-35DC4DEFAA1F}" type="presOf" srcId="{486C1BAD-E7E9-4125-B26A-87E2C6A4308B}" destId="{A78827D1-F37A-4594-AC1F-73FF07C36609}" srcOrd="0" destOrd="0" presId="urn:microsoft.com/office/officeart/2005/8/layout/vProcess5"/>
    <dgm:cxn modelId="{7EA6E1D3-C3D2-4141-B4F6-A4D68BB0AD04}" srcId="{27B57871-48AC-4688-A6F8-172005BD68C2}" destId="{439B89CD-8F68-4BEC-AE87-708E542489D9}" srcOrd="4" destOrd="0" parTransId="{298DE8C0-14BD-4F7E-A19E-4A418A1767B9}" sibTransId="{DC5927C0-1803-4749-BA84-1952C14535F1}"/>
    <dgm:cxn modelId="{C88840DC-E531-48B0-A201-7ABD44EBA6C0}" type="presOf" srcId="{7A24C636-4D19-4CF8-ADB8-D8932690C40C}" destId="{0DA5E06E-3697-4356-9216-1FD7E1988529}" srcOrd="0" destOrd="0" presId="urn:microsoft.com/office/officeart/2005/8/layout/vProcess5"/>
    <dgm:cxn modelId="{EF181EDF-808A-464B-B8FB-9B73EF33D65C}" type="presOf" srcId="{F893E89B-2AEB-4DED-896F-B872CB873BA9}" destId="{A38FA48B-16B8-4059-9967-D59067A48A58}" srcOrd="0" destOrd="0" presId="urn:microsoft.com/office/officeart/2005/8/layout/vProcess5"/>
    <dgm:cxn modelId="{047D4AE4-595F-4C23-875F-B347D278882F}" type="presOf" srcId="{DF3EDCBD-903C-4B49-A9DD-3713F09DE03C}" destId="{84679231-8BDD-401D-B81E-6A53185FC593}" srcOrd="1" destOrd="0" presId="urn:microsoft.com/office/officeart/2005/8/layout/vProcess5"/>
    <dgm:cxn modelId="{94199DEE-72B1-45F8-8E6A-8660F5F5C14E}" type="presParOf" srcId="{CB94A8C5-4BFC-4D83-9B73-A3E527E29467}" destId="{9E59CA33-CC1D-4EB7-A05B-DE987DD06E83}" srcOrd="0" destOrd="0" presId="urn:microsoft.com/office/officeart/2005/8/layout/vProcess5"/>
    <dgm:cxn modelId="{6B45AC39-BF11-4A0D-A62E-500524CABABB}" type="presParOf" srcId="{CB94A8C5-4BFC-4D83-9B73-A3E527E29467}" destId="{A78827D1-F37A-4594-AC1F-73FF07C36609}" srcOrd="1" destOrd="0" presId="urn:microsoft.com/office/officeart/2005/8/layout/vProcess5"/>
    <dgm:cxn modelId="{662AD00C-4EBA-4054-B2A2-D5F77383F6FD}" type="presParOf" srcId="{CB94A8C5-4BFC-4D83-9B73-A3E527E29467}" destId="{0DA5E06E-3697-4356-9216-1FD7E1988529}" srcOrd="2" destOrd="0" presId="urn:microsoft.com/office/officeart/2005/8/layout/vProcess5"/>
    <dgm:cxn modelId="{18C2596A-24A9-46AA-BCE3-7AF916CD52B1}" type="presParOf" srcId="{CB94A8C5-4BFC-4D83-9B73-A3E527E29467}" destId="{3B7914C2-8A7B-4D02-8D84-AEF52A0708BA}" srcOrd="3" destOrd="0" presId="urn:microsoft.com/office/officeart/2005/8/layout/vProcess5"/>
    <dgm:cxn modelId="{CF7044BD-77CA-4D09-AD8B-7EAA6603A791}" type="presParOf" srcId="{CB94A8C5-4BFC-4D83-9B73-A3E527E29467}" destId="{20995EC6-ACC3-4EA4-A5E5-9C076E103E8A}" srcOrd="4" destOrd="0" presId="urn:microsoft.com/office/officeart/2005/8/layout/vProcess5"/>
    <dgm:cxn modelId="{E25EBFA7-9EFC-4D02-8977-4E4E64F7976E}" type="presParOf" srcId="{CB94A8C5-4BFC-4D83-9B73-A3E527E29467}" destId="{578E87B6-2AD6-4D4B-A8DB-3667BF7D3DA2}" srcOrd="5" destOrd="0" presId="urn:microsoft.com/office/officeart/2005/8/layout/vProcess5"/>
    <dgm:cxn modelId="{5F80AE6A-7056-4471-9BEA-20094E68AA99}" type="presParOf" srcId="{CB94A8C5-4BFC-4D83-9B73-A3E527E29467}" destId="{A38FA48B-16B8-4059-9967-D59067A48A58}" srcOrd="6" destOrd="0" presId="urn:microsoft.com/office/officeart/2005/8/layout/vProcess5"/>
    <dgm:cxn modelId="{5DA6C471-B9E7-4956-8717-1B73D5BAFEAE}" type="presParOf" srcId="{CB94A8C5-4BFC-4D83-9B73-A3E527E29467}" destId="{8AB6B4AD-72D9-4E6E-A360-131B43C89811}" srcOrd="7" destOrd="0" presId="urn:microsoft.com/office/officeart/2005/8/layout/vProcess5"/>
    <dgm:cxn modelId="{2B862413-60E1-452B-BF9F-C1064157EB90}" type="presParOf" srcId="{CB94A8C5-4BFC-4D83-9B73-A3E527E29467}" destId="{A6AAB6C0-88F1-4F2E-B70B-261FD67FCB14}" srcOrd="8" destOrd="0" presId="urn:microsoft.com/office/officeart/2005/8/layout/vProcess5"/>
    <dgm:cxn modelId="{48C280EF-7206-481F-B31F-38B0203C3BA1}" type="presParOf" srcId="{CB94A8C5-4BFC-4D83-9B73-A3E527E29467}" destId="{326E8207-D9E9-4A0C-AF18-839FCAF26C05}" srcOrd="9" destOrd="0" presId="urn:microsoft.com/office/officeart/2005/8/layout/vProcess5"/>
    <dgm:cxn modelId="{2DAF1314-71AE-4BD5-BAFB-159793A332B3}" type="presParOf" srcId="{CB94A8C5-4BFC-4D83-9B73-A3E527E29467}" destId="{5C3F88D9-D30A-4F5A-992A-3CDD0A40305D}" srcOrd="10" destOrd="0" presId="urn:microsoft.com/office/officeart/2005/8/layout/vProcess5"/>
    <dgm:cxn modelId="{57FD1D64-CA30-4031-A9A5-1C94DA9A2AD8}" type="presParOf" srcId="{CB94A8C5-4BFC-4D83-9B73-A3E527E29467}" destId="{03FA2DD3-1158-4670-A160-84C604B2BDBA}" srcOrd="11" destOrd="0" presId="urn:microsoft.com/office/officeart/2005/8/layout/vProcess5"/>
    <dgm:cxn modelId="{174FCCAB-2F32-482E-ADBC-9C689A19504F}" type="presParOf" srcId="{CB94A8C5-4BFC-4D83-9B73-A3E527E29467}" destId="{093A53FE-F0E2-4627-8208-BF18FA36BAAF}" srcOrd="12" destOrd="0" presId="urn:microsoft.com/office/officeart/2005/8/layout/vProcess5"/>
    <dgm:cxn modelId="{A1EC30DD-6F6A-468A-8F2F-973ABD13AD30}" type="presParOf" srcId="{CB94A8C5-4BFC-4D83-9B73-A3E527E29467}" destId="{84679231-8BDD-401D-B81E-6A53185FC593}" srcOrd="13" destOrd="0" presId="urn:microsoft.com/office/officeart/2005/8/layout/vProcess5"/>
    <dgm:cxn modelId="{9CBE5D2D-86C2-4C36-9ABC-CECB699C4642}" type="presParOf" srcId="{CB94A8C5-4BFC-4D83-9B73-A3E527E29467}" destId="{2F1D8F4D-6BE7-441C-95B6-EF9A9C48CF5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140EA9-CC05-4632-AEEC-F25D64323FA3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1C5D2517-09D6-4C2E-8593-8509727C65E6}">
      <dgm:prSet/>
      <dgm:spPr/>
      <dgm:t>
        <a:bodyPr/>
        <a:lstStyle/>
        <a:p>
          <a:r>
            <a:rPr lang="da-DK"/>
            <a:t>1: Find digtsamlingen </a:t>
          </a:r>
          <a:endParaRPr lang="en-US"/>
        </a:p>
      </dgm:t>
    </dgm:pt>
    <dgm:pt modelId="{D0B501E8-45E8-4BFB-8915-0551B14601E6}" type="parTrans" cxnId="{90EE85EF-97BC-4F82-B2AB-9041A3E884A8}">
      <dgm:prSet/>
      <dgm:spPr/>
      <dgm:t>
        <a:bodyPr/>
        <a:lstStyle/>
        <a:p>
          <a:endParaRPr lang="en-US"/>
        </a:p>
      </dgm:t>
    </dgm:pt>
    <dgm:pt modelId="{6CAFD833-E0B0-4353-96E5-8CD81BC243E9}" type="sibTrans" cxnId="{90EE85EF-97BC-4F82-B2AB-9041A3E884A8}">
      <dgm:prSet/>
      <dgm:spPr/>
      <dgm:t>
        <a:bodyPr/>
        <a:lstStyle/>
        <a:p>
          <a:endParaRPr lang="en-US"/>
        </a:p>
      </dgm:t>
    </dgm:pt>
    <dgm:pt modelId="{76535AC3-B0D2-4EB1-8912-545F75844514}">
      <dgm:prSet/>
      <dgm:spPr/>
      <dgm:t>
        <a:bodyPr/>
        <a:lstStyle/>
        <a:p>
          <a:r>
            <a:rPr lang="da-DK"/>
            <a:t>2: Find en tom plads</a:t>
          </a:r>
          <a:endParaRPr lang="en-US"/>
        </a:p>
      </dgm:t>
    </dgm:pt>
    <dgm:pt modelId="{A5150A52-9D6E-4ABB-95FA-CD6A28E7A323}" type="parTrans" cxnId="{36A054EC-2774-4A25-B29A-FB420FFD82E6}">
      <dgm:prSet/>
      <dgm:spPr/>
      <dgm:t>
        <a:bodyPr/>
        <a:lstStyle/>
        <a:p>
          <a:endParaRPr lang="en-US"/>
        </a:p>
      </dgm:t>
    </dgm:pt>
    <dgm:pt modelId="{9688233C-CDB4-4D94-94AD-08BE4C1EF9E5}" type="sibTrans" cxnId="{36A054EC-2774-4A25-B29A-FB420FFD82E6}">
      <dgm:prSet/>
      <dgm:spPr/>
      <dgm:t>
        <a:bodyPr/>
        <a:lstStyle/>
        <a:p>
          <a:endParaRPr lang="en-US"/>
        </a:p>
      </dgm:t>
    </dgm:pt>
    <dgm:pt modelId="{0C3A692F-A409-4BCC-9354-758AE23C5376}">
      <dgm:prSet/>
      <dgm:spPr/>
      <dgm:t>
        <a:bodyPr/>
        <a:lstStyle/>
        <a:p>
          <a:r>
            <a:rPr lang="da-DK"/>
            <a:t>3: Kig på digtsamlingsafslutning – hvad er dit indtryk af stemningen?</a:t>
          </a:r>
          <a:endParaRPr lang="en-US"/>
        </a:p>
      </dgm:t>
    </dgm:pt>
    <dgm:pt modelId="{5E9B3DCA-7001-45F8-A6BD-E4888F5137B6}" type="parTrans" cxnId="{940C6B28-96ED-4A61-92B2-6C901506E61F}">
      <dgm:prSet/>
      <dgm:spPr/>
      <dgm:t>
        <a:bodyPr/>
        <a:lstStyle/>
        <a:p>
          <a:endParaRPr lang="en-US"/>
        </a:p>
      </dgm:t>
    </dgm:pt>
    <dgm:pt modelId="{ED0D5D74-9342-4673-B11D-BAC1E06DF4B8}" type="sibTrans" cxnId="{940C6B28-96ED-4A61-92B2-6C901506E61F}">
      <dgm:prSet/>
      <dgm:spPr/>
      <dgm:t>
        <a:bodyPr/>
        <a:lstStyle/>
        <a:p>
          <a:endParaRPr lang="en-US"/>
        </a:p>
      </dgm:t>
    </dgm:pt>
    <dgm:pt modelId="{1711FB64-4768-41BB-A99F-749DD7C4BDAF}">
      <dgm:prSet/>
      <dgm:spPr/>
      <dgm:t>
        <a:bodyPr/>
        <a:lstStyle/>
        <a:p>
          <a:r>
            <a:rPr lang="da-DK"/>
            <a:t>4: Rejs dig op</a:t>
          </a:r>
          <a:endParaRPr lang="en-US"/>
        </a:p>
      </dgm:t>
    </dgm:pt>
    <dgm:pt modelId="{D4E73430-661E-4C93-9BA7-8298EBE72808}" type="parTrans" cxnId="{5ED946BC-351A-4C27-B3D7-3DCBE0655353}">
      <dgm:prSet/>
      <dgm:spPr/>
      <dgm:t>
        <a:bodyPr/>
        <a:lstStyle/>
        <a:p>
          <a:endParaRPr lang="en-US"/>
        </a:p>
      </dgm:t>
    </dgm:pt>
    <dgm:pt modelId="{1FA6D787-D876-42A9-84B5-8136681FF997}" type="sibTrans" cxnId="{5ED946BC-351A-4C27-B3D7-3DCBE0655353}">
      <dgm:prSet/>
      <dgm:spPr/>
      <dgm:t>
        <a:bodyPr/>
        <a:lstStyle/>
        <a:p>
          <a:endParaRPr lang="en-US"/>
        </a:p>
      </dgm:t>
    </dgm:pt>
    <dgm:pt modelId="{CC851839-94A5-6142-87C4-D00C5449D4B1}" type="pres">
      <dgm:prSet presAssocID="{83140EA9-CC05-4632-AEEC-F25D64323FA3}" presName="outerComposite" presStyleCnt="0">
        <dgm:presLayoutVars>
          <dgm:chMax val="5"/>
          <dgm:dir/>
          <dgm:resizeHandles val="exact"/>
        </dgm:presLayoutVars>
      </dgm:prSet>
      <dgm:spPr/>
    </dgm:pt>
    <dgm:pt modelId="{7A4A0F70-9826-6D4D-AA37-83673FFC102B}" type="pres">
      <dgm:prSet presAssocID="{83140EA9-CC05-4632-AEEC-F25D64323FA3}" presName="dummyMaxCanvas" presStyleCnt="0">
        <dgm:presLayoutVars/>
      </dgm:prSet>
      <dgm:spPr/>
    </dgm:pt>
    <dgm:pt modelId="{089A1954-AA5E-FD41-AD77-AB54E1342A91}" type="pres">
      <dgm:prSet presAssocID="{83140EA9-CC05-4632-AEEC-F25D64323FA3}" presName="FourNodes_1" presStyleLbl="node1" presStyleIdx="0" presStyleCnt="4">
        <dgm:presLayoutVars>
          <dgm:bulletEnabled val="1"/>
        </dgm:presLayoutVars>
      </dgm:prSet>
      <dgm:spPr/>
    </dgm:pt>
    <dgm:pt modelId="{195E4AF3-C4FC-1B4F-8247-E277C186A70D}" type="pres">
      <dgm:prSet presAssocID="{83140EA9-CC05-4632-AEEC-F25D64323FA3}" presName="FourNodes_2" presStyleLbl="node1" presStyleIdx="1" presStyleCnt="4">
        <dgm:presLayoutVars>
          <dgm:bulletEnabled val="1"/>
        </dgm:presLayoutVars>
      </dgm:prSet>
      <dgm:spPr/>
    </dgm:pt>
    <dgm:pt modelId="{DE8F64BD-A435-0645-95D7-92C52D276587}" type="pres">
      <dgm:prSet presAssocID="{83140EA9-CC05-4632-AEEC-F25D64323FA3}" presName="FourNodes_3" presStyleLbl="node1" presStyleIdx="2" presStyleCnt="4">
        <dgm:presLayoutVars>
          <dgm:bulletEnabled val="1"/>
        </dgm:presLayoutVars>
      </dgm:prSet>
      <dgm:spPr/>
    </dgm:pt>
    <dgm:pt modelId="{2F8CACB2-132F-014D-9DB0-8C995F459C6A}" type="pres">
      <dgm:prSet presAssocID="{83140EA9-CC05-4632-AEEC-F25D64323FA3}" presName="FourNodes_4" presStyleLbl="node1" presStyleIdx="3" presStyleCnt="4">
        <dgm:presLayoutVars>
          <dgm:bulletEnabled val="1"/>
        </dgm:presLayoutVars>
      </dgm:prSet>
      <dgm:spPr/>
    </dgm:pt>
    <dgm:pt modelId="{CADCB791-13DF-7146-B9F3-2A67F4E32FDE}" type="pres">
      <dgm:prSet presAssocID="{83140EA9-CC05-4632-AEEC-F25D64323FA3}" presName="FourConn_1-2" presStyleLbl="fgAccFollowNode1" presStyleIdx="0" presStyleCnt="3">
        <dgm:presLayoutVars>
          <dgm:bulletEnabled val="1"/>
        </dgm:presLayoutVars>
      </dgm:prSet>
      <dgm:spPr/>
    </dgm:pt>
    <dgm:pt modelId="{68BB5C51-07E6-DE4B-B31B-82473D28BF50}" type="pres">
      <dgm:prSet presAssocID="{83140EA9-CC05-4632-AEEC-F25D64323FA3}" presName="FourConn_2-3" presStyleLbl="fgAccFollowNode1" presStyleIdx="1" presStyleCnt="3">
        <dgm:presLayoutVars>
          <dgm:bulletEnabled val="1"/>
        </dgm:presLayoutVars>
      </dgm:prSet>
      <dgm:spPr/>
    </dgm:pt>
    <dgm:pt modelId="{B9A98F34-91EF-2E4E-ABDA-E519D97D5BCF}" type="pres">
      <dgm:prSet presAssocID="{83140EA9-CC05-4632-AEEC-F25D64323FA3}" presName="FourConn_3-4" presStyleLbl="fgAccFollowNode1" presStyleIdx="2" presStyleCnt="3">
        <dgm:presLayoutVars>
          <dgm:bulletEnabled val="1"/>
        </dgm:presLayoutVars>
      </dgm:prSet>
      <dgm:spPr/>
    </dgm:pt>
    <dgm:pt modelId="{E09C485E-010D-0742-A6C6-5E48D630801B}" type="pres">
      <dgm:prSet presAssocID="{83140EA9-CC05-4632-AEEC-F25D64323FA3}" presName="FourNodes_1_text" presStyleLbl="node1" presStyleIdx="3" presStyleCnt="4">
        <dgm:presLayoutVars>
          <dgm:bulletEnabled val="1"/>
        </dgm:presLayoutVars>
      </dgm:prSet>
      <dgm:spPr/>
    </dgm:pt>
    <dgm:pt modelId="{00AD9D0C-D8D2-FC44-A05C-6A8935845E2F}" type="pres">
      <dgm:prSet presAssocID="{83140EA9-CC05-4632-AEEC-F25D64323FA3}" presName="FourNodes_2_text" presStyleLbl="node1" presStyleIdx="3" presStyleCnt="4">
        <dgm:presLayoutVars>
          <dgm:bulletEnabled val="1"/>
        </dgm:presLayoutVars>
      </dgm:prSet>
      <dgm:spPr/>
    </dgm:pt>
    <dgm:pt modelId="{F0D58F6F-D023-E94C-9A57-C9E5938829CE}" type="pres">
      <dgm:prSet presAssocID="{83140EA9-CC05-4632-AEEC-F25D64323FA3}" presName="FourNodes_3_text" presStyleLbl="node1" presStyleIdx="3" presStyleCnt="4">
        <dgm:presLayoutVars>
          <dgm:bulletEnabled val="1"/>
        </dgm:presLayoutVars>
      </dgm:prSet>
      <dgm:spPr/>
    </dgm:pt>
    <dgm:pt modelId="{CBB26286-6E6C-8140-8502-3B79BED93ACC}" type="pres">
      <dgm:prSet presAssocID="{83140EA9-CC05-4632-AEEC-F25D64323FA3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6F8CE823-BEB6-854A-92AB-10884360839D}" type="presOf" srcId="{ED0D5D74-9342-4673-B11D-BAC1E06DF4B8}" destId="{B9A98F34-91EF-2E4E-ABDA-E519D97D5BCF}" srcOrd="0" destOrd="0" presId="urn:microsoft.com/office/officeart/2005/8/layout/vProcess5"/>
    <dgm:cxn modelId="{940C6B28-96ED-4A61-92B2-6C901506E61F}" srcId="{83140EA9-CC05-4632-AEEC-F25D64323FA3}" destId="{0C3A692F-A409-4BCC-9354-758AE23C5376}" srcOrd="2" destOrd="0" parTransId="{5E9B3DCA-7001-45F8-A6BD-E4888F5137B6}" sibTransId="{ED0D5D74-9342-4673-B11D-BAC1E06DF4B8}"/>
    <dgm:cxn modelId="{16496E5D-C975-0C4E-84A5-AE8B1285CBA3}" type="presOf" srcId="{0C3A692F-A409-4BCC-9354-758AE23C5376}" destId="{DE8F64BD-A435-0645-95D7-92C52D276587}" srcOrd="0" destOrd="0" presId="urn:microsoft.com/office/officeart/2005/8/layout/vProcess5"/>
    <dgm:cxn modelId="{DAA0EF68-11CF-6645-BC59-EFD17DBF74BD}" type="presOf" srcId="{83140EA9-CC05-4632-AEEC-F25D64323FA3}" destId="{CC851839-94A5-6142-87C4-D00C5449D4B1}" srcOrd="0" destOrd="0" presId="urn:microsoft.com/office/officeart/2005/8/layout/vProcess5"/>
    <dgm:cxn modelId="{9DEEF468-E1CC-DC4D-B41C-C53931C75193}" type="presOf" srcId="{76535AC3-B0D2-4EB1-8912-545F75844514}" destId="{195E4AF3-C4FC-1B4F-8247-E277C186A70D}" srcOrd="0" destOrd="0" presId="urn:microsoft.com/office/officeart/2005/8/layout/vProcess5"/>
    <dgm:cxn modelId="{32679472-5174-9F40-82F0-F528ADBB6F32}" type="presOf" srcId="{9688233C-CDB4-4D94-94AD-08BE4C1EF9E5}" destId="{68BB5C51-07E6-DE4B-B31B-82473D28BF50}" srcOrd="0" destOrd="0" presId="urn:microsoft.com/office/officeart/2005/8/layout/vProcess5"/>
    <dgm:cxn modelId="{16D70574-54BA-604F-8A3B-B544A1B754E7}" type="presOf" srcId="{6CAFD833-E0B0-4353-96E5-8CD81BC243E9}" destId="{CADCB791-13DF-7146-B9F3-2A67F4E32FDE}" srcOrd="0" destOrd="0" presId="urn:microsoft.com/office/officeart/2005/8/layout/vProcess5"/>
    <dgm:cxn modelId="{C2822A5A-90D2-4F49-9017-576A3A92E62D}" type="presOf" srcId="{1711FB64-4768-41BB-A99F-749DD7C4BDAF}" destId="{2F8CACB2-132F-014D-9DB0-8C995F459C6A}" srcOrd="0" destOrd="0" presId="urn:microsoft.com/office/officeart/2005/8/layout/vProcess5"/>
    <dgm:cxn modelId="{16D02283-5A29-4744-BD45-CE2DCA54F04E}" type="presOf" srcId="{1711FB64-4768-41BB-A99F-749DD7C4BDAF}" destId="{CBB26286-6E6C-8140-8502-3B79BED93ACC}" srcOrd="1" destOrd="0" presId="urn:microsoft.com/office/officeart/2005/8/layout/vProcess5"/>
    <dgm:cxn modelId="{39A2F591-9A42-704A-B501-1DE53E99A23A}" type="presOf" srcId="{1C5D2517-09D6-4C2E-8593-8509727C65E6}" destId="{089A1954-AA5E-FD41-AD77-AB54E1342A91}" srcOrd="0" destOrd="0" presId="urn:microsoft.com/office/officeart/2005/8/layout/vProcess5"/>
    <dgm:cxn modelId="{34ECBC92-77F2-D041-9126-03C44D169E68}" type="presOf" srcId="{1C5D2517-09D6-4C2E-8593-8509727C65E6}" destId="{E09C485E-010D-0742-A6C6-5E48D630801B}" srcOrd="1" destOrd="0" presId="urn:microsoft.com/office/officeart/2005/8/layout/vProcess5"/>
    <dgm:cxn modelId="{5ED946BC-351A-4C27-B3D7-3DCBE0655353}" srcId="{83140EA9-CC05-4632-AEEC-F25D64323FA3}" destId="{1711FB64-4768-41BB-A99F-749DD7C4BDAF}" srcOrd="3" destOrd="0" parTransId="{D4E73430-661E-4C93-9BA7-8298EBE72808}" sibTransId="{1FA6D787-D876-42A9-84B5-8136681FF997}"/>
    <dgm:cxn modelId="{BDDC1DBF-B8AC-A743-BB82-D4C8558C959D}" type="presOf" srcId="{0C3A692F-A409-4BCC-9354-758AE23C5376}" destId="{F0D58F6F-D023-E94C-9A57-C9E5938829CE}" srcOrd="1" destOrd="0" presId="urn:microsoft.com/office/officeart/2005/8/layout/vProcess5"/>
    <dgm:cxn modelId="{36A054EC-2774-4A25-B29A-FB420FFD82E6}" srcId="{83140EA9-CC05-4632-AEEC-F25D64323FA3}" destId="{76535AC3-B0D2-4EB1-8912-545F75844514}" srcOrd="1" destOrd="0" parTransId="{A5150A52-9D6E-4ABB-95FA-CD6A28E7A323}" sibTransId="{9688233C-CDB4-4D94-94AD-08BE4C1EF9E5}"/>
    <dgm:cxn modelId="{076C05EF-BD00-BD48-9F7D-E68BFC4EB0BD}" type="presOf" srcId="{76535AC3-B0D2-4EB1-8912-545F75844514}" destId="{00AD9D0C-D8D2-FC44-A05C-6A8935845E2F}" srcOrd="1" destOrd="0" presId="urn:microsoft.com/office/officeart/2005/8/layout/vProcess5"/>
    <dgm:cxn modelId="{90EE85EF-97BC-4F82-B2AB-9041A3E884A8}" srcId="{83140EA9-CC05-4632-AEEC-F25D64323FA3}" destId="{1C5D2517-09D6-4C2E-8593-8509727C65E6}" srcOrd="0" destOrd="0" parTransId="{D0B501E8-45E8-4BFB-8915-0551B14601E6}" sibTransId="{6CAFD833-E0B0-4353-96E5-8CD81BC243E9}"/>
    <dgm:cxn modelId="{AD70A03F-3C34-E348-82CC-99449BF077E9}" type="presParOf" srcId="{CC851839-94A5-6142-87C4-D00C5449D4B1}" destId="{7A4A0F70-9826-6D4D-AA37-83673FFC102B}" srcOrd="0" destOrd="0" presId="urn:microsoft.com/office/officeart/2005/8/layout/vProcess5"/>
    <dgm:cxn modelId="{F75435D5-151A-4442-824B-4ABC3DBC688A}" type="presParOf" srcId="{CC851839-94A5-6142-87C4-D00C5449D4B1}" destId="{089A1954-AA5E-FD41-AD77-AB54E1342A91}" srcOrd="1" destOrd="0" presId="urn:microsoft.com/office/officeart/2005/8/layout/vProcess5"/>
    <dgm:cxn modelId="{E8C59749-53E8-0E41-98A0-00512348692A}" type="presParOf" srcId="{CC851839-94A5-6142-87C4-D00C5449D4B1}" destId="{195E4AF3-C4FC-1B4F-8247-E277C186A70D}" srcOrd="2" destOrd="0" presId="urn:microsoft.com/office/officeart/2005/8/layout/vProcess5"/>
    <dgm:cxn modelId="{5A1AB874-7BF9-3649-96A5-141DC673003A}" type="presParOf" srcId="{CC851839-94A5-6142-87C4-D00C5449D4B1}" destId="{DE8F64BD-A435-0645-95D7-92C52D276587}" srcOrd="3" destOrd="0" presId="urn:microsoft.com/office/officeart/2005/8/layout/vProcess5"/>
    <dgm:cxn modelId="{29AA9423-4573-4D46-8C47-752E5080C86E}" type="presParOf" srcId="{CC851839-94A5-6142-87C4-D00C5449D4B1}" destId="{2F8CACB2-132F-014D-9DB0-8C995F459C6A}" srcOrd="4" destOrd="0" presId="urn:microsoft.com/office/officeart/2005/8/layout/vProcess5"/>
    <dgm:cxn modelId="{60AED550-C16E-4C42-BDCA-7A3D4CAE0DFA}" type="presParOf" srcId="{CC851839-94A5-6142-87C4-D00C5449D4B1}" destId="{CADCB791-13DF-7146-B9F3-2A67F4E32FDE}" srcOrd="5" destOrd="0" presId="urn:microsoft.com/office/officeart/2005/8/layout/vProcess5"/>
    <dgm:cxn modelId="{CCD481C5-75EB-CD4D-9FD5-505D03BF5B7E}" type="presParOf" srcId="{CC851839-94A5-6142-87C4-D00C5449D4B1}" destId="{68BB5C51-07E6-DE4B-B31B-82473D28BF50}" srcOrd="6" destOrd="0" presId="urn:microsoft.com/office/officeart/2005/8/layout/vProcess5"/>
    <dgm:cxn modelId="{A63E30BF-95D4-114D-93EA-D44205E1DCC4}" type="presParOf" srcId="{CC851839-94A5-6142-87C4-D00C5449D4B1}" destId="{B9A98F34-91EF-2E4E-ABDA-E519D97D5BCF}" srcOrd="7" destOrd="0" presId="urn:microsoft.com/office/officeart/2005/8/layout/vProcess5"/>
    <dgm:cxn modelId="{A340AB16-A704-6345-8816-99A4A6F60CE7}" type="presParOf" srcId="{CC851839-94A5-6142-87C4-D00C5449D4B1}" destId="{E09C485E-010D-0742-A6C6-5E48D630801B}" srcOrd="8" destOrd="0" presId="urn:microsoft.com/office/officeart/2005/8/layout/vProcess5"/>
    <dgm:cxn modelId="{495EC3AB-6022-964E-8956-EBBCBAC94E28}" type="presParOf" srcId="{CC851839-94A5-6142-87C4-D00C5449D4B1}" destId="{00AD9D0C-D8D2-FC44-A05C-6A8935845E2F}" srcOrd="9" destOrd="0" presId="urn:microsoft.com/office/officeart/2005/8/layout/vProcess5"/>
    <dgm:cxn modelId="{90B512E3-0624-024A-B9AD-91D0313A7FC7}" type="presParOf" srcId="{CC851839-94A5-6142-87C4-D00C5449D4B1}" destId="{F0D58F6F-D023-E94C-9A57-C9E5938829CE}" srcOrd="10" destOrd="0" presId="urn:microsoft.com/office/officeart/2005/8/layout/vProcess5"/>
    <dgm:cxn modelId="{28D192A1-D8B3-2D46-8486-33B290D43C86}" type="presParOf" srcId="{CC851839-94A5-6142-87C4-D00C5449D4B1}" destId="{CBB26286-6E6C-8140-8502-3B79BED93AC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8827D1-F37A-4594-AC1F-73FF07C36609}">
      <dsp:nvSpPr>
        <dsp:cNvPr id="0" name=""/>
        <dsp:cNvSpPr/>
      </dsp:nvSpPr>
      <dsp:spPr>
        <a:xfrm>
          <a:off x="0" y="0"/>
          <a:ext cx="4815365" cy="9101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/>
            <a:t>De tomme pladser og digtsamlingens afsluntning</a:t>
          </a:r>
          <a:endParaRPr lang="en-US" sz="2400" kern="1200"/>
        </a:p>
      </dsp:txBody>
      <dsp:txXfrm>
        <a:off x="26656" y="26656"/>
        <a:ext cx="3726803" cy="856798"/>
      </dsp:txXfrm>
    </dsp:sp>
    <dsp:sp modelId="{0DA5E06E-3697-4356-9216-1FD7E1988529}">
      <dsp:nvSpPr>
        <dsp:cNvPr id="0" name=""/>
        <dsp:cNvSpPr/>
      </dsp:nvSpPr>
      <dsp:spPr>
        <a:xfrm>
          <a:off x="359589" y="1036514"/>
          <a:ext cx="4815365" cy="910110"/>
        </a:xfrm>
        <a:prstGeom prst="roundRect">
          <a:avLst>
            <a:gd name="adj" fmla="val 1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/>
            <a:t>Det sidste digt </a:t>
          </a:r>
          <a:endParaRPr lang="en-US" sz="2400" kern="1200"/>
        </a:p>
      </dsp:txBody>
      <dsp:txXfrm>
        <a:off x="386245" y="1063170"/>
        <a:ext cx="3810893" cy="856798"/>
      </dsp:txXfrm>
    </dsp:sp>
    <dsp:sp modelId="{3B7914C2-8A7B-4D02-8D84-AEF52A0708BA}">
      <dsp:nvSpPr>
        <dsp:cNvPr id="0" name=""/>
        <dsp:cNvSpPr/>
      </dsp:nvSpPr>
      <dsp:spPr>
        <a:xfrm>
          <a:off x="719178" y="2073029"/>
          <a:ext cx="4815365" cy="910110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/>
            <a:t>Natursyn </a:t>
          </a:r>
          <a:endParaRPr lang="en-US" sz="2400" kern="1200"/>
        </a:p>
      </dsp:txBody>
      <dsp:txXfrm>
        <a:off x="745834" y="2099685"/>
        <a:ext cx="3810893" cy="856798"/>
      </dsp:txXfrm>
    </dsp:sp>
    <dsp:sp modelId="{20995EC6-ACC3-4EA4-A5E5-9C076E103E8A}">
      <dsp:nvSpPr>
        <dsp:cNvPr id="0" name=""/>
        <dsp:cNvSpPr/>
      </dsp:nvSpPr>
      <dsp:spPr>
        <a:xfrm>
          <a:off x="1078767" y="3109544"/>
          <a:ext cx="4815365" cy="910110"/>
        </a:xfrm>
        <a:prstGeom prst="roundRect">
          <a:avLst>
            <a:gd name="adj" fmla="val 1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/>
            <a:t>Hybrid: modernist/realist</a:t>
          </a:r>
          <a:endParaRPr lang="en-US" sz="2400" kern="1200"/>
        </a:p>
      </dsp:txBody>
      <dsp:txXfrm>
        <a:off x="1105423" y="3136200"/>
        <a:ext cx="3810893" cy="856798"/>
      </dsp:txXfrm>
    </dsp:sp>
    <dsp:sp modelId="{578E87B6-2AD6-4D4B-A8DB-3667BF7D3DA2}">
      <dsp:nvSpPr>
        <dsp:cNvPr id="0" name=""/>
        <dsp:cNvSpPr/>
      </dsp:nvSpPr>
      <dsp:spPr>
        <a:xfrm>
          <a:off x="1438356" y="4146059"/>
          <a:ext cx="4815365" cy="910110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Fakebook</a:t>
          </a:r>
          <a:endParaRPr lang="en-US" sz="2400" kern="1200" dirty="0"/>
        </a:p>
      </dsp:txBody>
      <dsp:txXfrm>
        <a:off x="1465012" y="4172715"/>
        <a:ext cx="3810893" cy="856798"/>
      </dsp:txXfrm>
    </dsp:sp>
    <dsp:sp modelId="{A38FA48B-16B8-4059-9967-D59067A48A58}">
      <dsp:nvSpPr>
        <dsp:cNvPr id="0" name=""/>
        <dsp:cNvSpPr/>
      </dsp:nvSpPr>
      <dsp:spPr>
        <a:xfrm>
          <a:off x="4223794" y="664886"/>
          <a:ext cx="591571" cy="5915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4356897" y="664886"/>
        <a:ext cx="325365" cy="445157"/>
      </dsp:txXfrm>
    </dsp:sp>
    <dsp:sp modelId="{8AB6B4AD-72D9-4E6E-A360-131B43C89811}">
      <dsp:nvSpPr>
        <dsp:cNvPr id="0" name=""/>
        <dsp:cNvSpPr/>
      </dsp:nvSpPr>
      <dsp:spPr>
        <a:xfrm>
          <a:off x="4583383" y="1701401"/>
          <a:ext cx="591571" cy="5915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4716486" y="1701401"/>
        <a:ext cx="325365" cy="445157"/>
      </dsp:txXfrm>
    </dsp:sp>
    <dsp:sp modelId="{A6AAB6C0-88F1-4F2E-B70B-261FD67FCB14}">
      <dsp:nvSpPr>
        <dsp:cNvPr id="0" name=""/>
        <dsp:cNvSpPr/>
      </dsp:nvSpPr>
      <dsp:spPr>
        <a:xfrm>
          <a:off x="4942972" y="2722747"/>
          <a:ext cx="591571" cy="5915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5076075" y="2722747"/>
        <a:ext cx="325365" cy="445157"/>
      </dsp:txXfrm>
    </dsp:sp>
    <dsp:sp modelId="{326E8207-D9E9-4A0C-AF18-839FCAF26C05}">
      <dsp:nvSpPr>
        <dsp:cNvPr id="0" name=""/>
        <dsp:cNvSpPr/>
      </dsp:nvSpPr>
      <dsp:spPr>
        <a:xfrm>
          <a:off x="5302561" y="3769374"/>
          <a:ext cx="591571" cy="5915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5435664" y="3769374"/>
        <a:ext cx="325365" cy="4451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A1954-AA5E-FD41-AD77-AB54E1342A91}">
      <dsp:nvSpPr>
        <dsp:cNvPr id="0" name=""/>
        <dsp:cNvSpPr/>
      </dsp:nvSpPr>
      <dsp:spPr>
        <a:xfrm>
          <a:off x="0" y="0"/>
          <a:ext cx="8412480" cy="95729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/>
            <a:t>1: Find digtsamlingen </a:t>
          </a:r>
          <a:endParaRPr lang="en-US" sz="2500" kern="1200"/>
        </a:p>
      </dsp:txBody>
      <dsp:txXfrm>
        <a:off x="28038" y="28038"/>
        <a:ext cx="7298593" cy="901218"/>
      </dsp:txXfrm>
    </dsp:sp>
    <dsp:sp modelId="{195E4AF3-C4FC-1B4F-8247-E277C186A70D}">
      <dsp:nvSpPr>
        <dsp:cNvPr id="0" name=""/>
        <dsp:cNvSpPr/>
      </dsp:nvSpPr>
      <dsp:spPr>
        <a:xfrm>
          <a:off x="704545" y="1131347"/>
          <a:ext cx="8412480" cy="95729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/>
            <a:t>2: Find en tom plads</a:t>
          </a:r>
          <a:endParaRPr lang="en-US" sz="2500" kern="1200"/>
        </a:p>
      </dsp:txBody>
      <dsp:txXfrm>
        <a:off x="732583" y="1159385"/>
        <a:ext cx="7029617" cy="901218"/>
      </dsp:txXfrm>
    </dsp:sp>
    <dsp:sp modelId="{DE8F64BD-A435-0645-95D7-92C52D276587}">
      <dsp:nvSpPr>
        <dsp:cNvPr id="0" name=""/>
        <dsp:cNvSpPr/>
      </dsp:nvSpPr>
      <dsp:spPr>
        <a:xfrm>
          <a:off x="1398574" y="2262695"/>
          <a:ext cx="8412480" cy="95729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/>
            <a:t>3: Kig på digtsamlingsafslutning – hvad er dit indtryk af stemningen?</a:t>
          </a:r>
          <a:endParaRPr lang="en-US" sz="2500" kern="1200"/>
        </a:p>
      </dsp:txBody>
      <dsp:txXfrm>
        <a:off x="1426612" y="2290733"/>
        <a:ext cx="7040133" cy="901218"/>
      </dsp:txXfrm>
    </dsp:sp>
    <dsp:sp modelId="{2F8CACB2-132F-014D-9DB0-8C995F459C6A}">
      <dsp:nvSpPr>
        <dsp:cNvPr id="0" name=""/>
        <dsp:cNvSpPr/>
      </dsp:nvSpPr>
      <dsp:spPr>
        <a:xfrm>
          <a:off x="2103119" y="3394043"/>
          <a:ext cx="8412480" cy="95729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/>
            <a:t>4: Rejs dig op</a:t>
          </a:r>
          <a:endParaRPr lang="en-US" sz="2500" kern="1200"/>
        </a:p>
      </dsp:txBody>
      <dsp:txXfrm>
        <a:off x="2131157" y="3422081"/>
        <a:ext cx="7029617" cy="901218"/>
      </dsp:txXfrm>
    </dsp:sp>
    <dsp:sp modelId="{CADCB791-13DF-7146-B9F3-2A67F4E32FDE}">
      <dsp:nvSpPr>
        <dsp:cNvPr id="0" name=""/>
        <dsp:cNvSpPr/>
      </dsp:nvSpPr>
      <dsp:spPr>
        <a:xfrm>
          <a:off x="7790238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930242" y="733200"/>
        <a:ext cx="342233" cy="468236"/>
      </dsp:txXfrm>
    </dsp:sp>
    <dsp:sp modelId="{68BB5C51-07E6-DE4B-B31B-82473D28BF50}">
      <dsp:nvSpPr>
        <dsp:cNvPr id="0" name=""/>
        <dsp:cNvSpPr/>
      </dsp:nvSpPr>
      <dsp:spPr>
        <a:xfrm>
          <a:off x="8494783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8634787" y="1864548"/>
        <a:ext cx="342233" cy="468236"/>
      </dsp:txXfrm>
    </dsp:sp>
    <dsp:sp modelId="{B9A98F34-91EF-2E4E-ABDA-E519D97D5BCF}">
      <dsp:nvSpPr>
        <dsp:cNvPr id="0" name=""/>
        <dsp:cNvSpPr/>
      </dsp:nvSpPr>
      <dsp:spPr>
        <a:xfrm>
          <a:off x="9188813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9328817" y="2995896"/>
        <a:ext cx="342233" cy="468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8DC10-5C1E-0240-BCB7-85C2EE9F5F40}" type="datetimeFigureOut">
              <a:rPr lang="da-DK" smtClean="0"/>
              <a:t>10-03-2026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7281A-37FA-F94D-9F49-6C10DA550E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2839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7281A-37FA-F94D-9F49-6C10DA550EB3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1997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7281A-37FA-F94D-9F49-6C10DA550EB3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701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7281A-37FA-F94D-9F49-6C10DA550EB3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9695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576E4B-7F5D-A4DE-1593-BC76B8A5ED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1E6AFDD-B848-5252-CB22-EAD322219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5B09FD1-F27F-DBE7-CCC5-111E32109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02E7-2F63-F342-956B-0C9F37EE887B}" type="datetimeFigureOut">
              <a:rPr lang="da-DK" smtClean="0"/>
              <a:t>10-03-2026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974C4A5-BEA4-2C19-E0EF-D866F289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E280995-7004-FDE7-376D-B8D925278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8E8D-33DF-BD47-9709-21039D0E60E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8722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C69D16-5792-662A-1A0F-20C507AD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94DE77D-087E-A04B-F416-1EEB3D731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7584B25-4CD8-3615-D862-D96D8503B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02E7-2F63-F342-956B-0C9F37EE887B}" type="datetimeFigureOut">
              <a:rPr lang="da-DK" smtClean="0"/>
              <a:t>10-03-2026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67D922D-6E38-CD02-918A-5BF843692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1B925C8-4D30-77E7-0ADA-3CC6104D3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8E8D-33DF-BD47-9709-21039D0E60E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3240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916D9621-CD1B-ED5C-0E34-BED1E7658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6F3836F-6A94-6BCE-8B63-2C78E776E3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0B67EB4-6AA8-012E-6A42-22AD552FB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02E7-2F63-F342-956B-0C9F37EE887B}" type="datetimeFigureOut">
              <a:rPr lang="da-DK" smtClean="0"/>
              <a:t>10-03-2026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DD8C064-958E-35D9-0CE8-0430C1733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CA49E93-1278-14E2-1BFF-490F29EA7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8E8D-33DF-BD47-9709-21039D0E60E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1200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10501C-E517-45E8-1AB4-FF37BB995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067DEAD-4E74-7924-48B8-7D765DFE9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73AF75F-E779-5395-F708-43C7D843E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02E7-2F63-F342-956B-0C9F37EE887B}" type="datetimeFigureOut">
              <a:rPr lang="da-DK" smtClean="0"/>
              <a:t>10-03-2026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771732E-B7CC-0826-BE14-7C55BD9F9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8A6E3A2-11F3-CC3B-B590-EC73BC78E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8E8D-33DF-BD47-9709-21039D0E60E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8606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074E13-7C1C-0685-04E3-093ED7690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8273E44-0B97-5DD2-5A6E-C93109E4C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9A1B72-48BB-6610-E8D5-ACDAF61D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02E7-2F63-F342-956B-0C9F37EE887B}" type="datetimeFigureOut">
              <a:rPr lang="da-DK" smtClean="0"/>
              <a:t>10-03-2026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1812FC5-5576-16A3-4CE8-D30608B52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6643AE2-554C-EFCC-9AF2-C8C5F478A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8E8D-33DF-BD47-9709-21039D0E60E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43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1C2539-A620-0976-510D-59E00C2C4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3F4F48E-F0B0-FB45-8A69-C74E2DF28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7F00398-4F40-C2EE-3744-DF91D3352F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667E3A9-FCE4-65A1-ABC3-EE726F949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02E7-2F63-F342-956B-0C9F37EE887B}" type="datetimeFigureOut">
              <a:rPr lang="da-DK" smtClean="0"/>
              <a:t>10-03-2026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097F8E8-C61A-96BD-ABC6-365EEF5B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98CF9EF-052D-0FA3-246D-8FD549FFF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8E8D-33DF-BD47-9709-21039D0E60E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489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32B1F2-96FB-22EE-FD15-E6244F081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DDBE5D7-3FA6-9BAC-1082-7A04D2B1A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F816728-8409-674D-049F-7B47F1CB5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BEC7D25-7B73-C878-681D-4E562952E7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4813B0C-0D14-924B-BC81-279D88A230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A09F8451-4FD7-2EEC-C881-F6F3DE908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02E7-2F63-F342-956B-0C9F37EE887B}" type="datetimeFigureOut">
              <a:rPr lang="da-DK" smtClean="0"/>
              <a:t>10-03-2026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A6B4793-FB37-5FC0-BD1D-4CA473F67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65C14C8-74A4-5F89-F995-6506231E7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8E8D-33DF-BD47-9709-21039D0E60E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7036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682215-F4CE-ADE2-C6BE-8D90BBCD8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6EC1C8A-3489-0395-3CC8-0AF3A2A48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02E7-2F63-F342-956B-0C9F37EE887B}" type="datetimeFigureOut">
              <a:rPr lang="da-DK" smtClean="0"/>
              <a:t>10-03-2026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0F79E0E-721A-F762-E9EE-BF0FC95E4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D5970D8-22F9-3473-E1C9-E38BD59C0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8E8D-33DF-BD47-9709-21039D0E60E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158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48A4406-764C-DE17-FB86-C3069012B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02E7-2F63-F342-956B-0C9F37EE887B}" type="datetimeFigureOut">
              <a:rPr lang="da-DK" smtClean="0"/>
              <a:t>10-03-2026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C78DE77-54A1-ACBE-E7FC-4C4714634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6197DFD-C96F-9A05-9DFE-18E522F03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8E8D-33DF-BD47-9709-21039D0E60E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828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5B69C6-CE0D-D5D9-81DC-5B51E6F11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1F9949E-4D90-1A88-9727-91AEE63DD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D95A482-D1F3-2BE1-9E1B-856F19D4E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1CA37AA-1C73-6EF5-E56D-784DE5D9F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02E7-2F63-F342-956B-0C9F37EE887B}" type="datetimeFigureOut">
              <a:rPr lang="da-DK" smtClean="0"/>
              <a:t>10-03-2026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35E3C12-30BD-4780-DAAE-BA5E739C9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6433BEF-EA57-8254-2380-55C28A89A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8E8D-33DF-BD47-9709-21039D0E60E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199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AB5166-813C-13C2-AD7C-5BC5BEB0E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352958D0-5814-D393-9E8E-E7A4B586E9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59AECED-41AA-F0D3-FDE8-7C46E6155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DA05CAE-E804-698A-5499-BD092E664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02E7-2F63-F342-956B-0C9F37EE887B}" type="datetimeFigureOut">
              <a:rPr lang="da-DK" smtClean="0"/>
              <a:t>10-03-2026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FC6BE8C-E3CC-D716-4FC1-B47F6FAC4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A38C2FE-DDA3-4049-EA8C-40BF7A000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8E8D-33DF-BD47-9709-21039D0E60E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161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8184115-B391-7F91-3F9D-E2F779666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3305F17-B79F-1FC5-53B8-A0CC59F57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3CFB384-C649-7362-505B-0EC97EDE3A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802E7-2F63-F342-956B-0C9F37EE887B}" type="datetimeFigureOut">
              <a:rPr lang="da-DK" smtClean="0"/>
              <a:t>10-03-2026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15E2298-417B-0772-2A87-45457AA5BD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08FAB83-795B-ABE1-077A-7A3233173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88E8D-33DF-BD47-9709-21039D0E60E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063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5492D02-0806-24DC-A31C-0B8319C8C5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7FCF4C4-A661-1B3C-4F71-B5010B98AB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965200"/>
            <a:ext cx="10261600" cy="3564869"/>
          </a:xfrm>
        </p:spPr>
        <p:txBody>
          <a:bodyPr>
            <a:normAutofit/>
          </a:bodyPr>
          <a:lstStyle/>
          <a:p>
            <a:pPr algn="l"/>
            <a:r>
              <a:rPr lang="da-DK" sz="115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”ARKTISK KOMMANDO”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03EA765-E888-3E7E-818B-5E362D8A2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4572002"/>
            <a:ext cx="10261600" cy="1202995"/>
          </a:xfrm>
        </p:spPr>
        <p:txBody>
          <a:bodyPr>
            <a:normAutofit/>
          </a:bodyPr>
          <a:lstStyle/>
          <a:p>
            <a:pPr algn="l"/>
            <a:r>
              <a:rPr lang="da-DK" sz="3200"/>
              <a:t>DIGTE 2014</a:t>
            </a:r>
          </a:p>
        </p:txBody>
      </p:sp>
    </p:spTree>
    <p:extLst>
      <p:ext uri="{BB962C8B-B14F-4D97-AF65-F5344CB8AC3E}">
        <p14:creationId xmlns:p14="http://schemas.microsoft.com/office/powerpoint/2010/main" val="1765494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5F8E89AF-1AD0-E6C9-D2C3-4AE681245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anchor="ctr">
            <a:normAutofit/>
          </a:bodyPr>
          <a:lstStyle/>
          <a:p>
            <a:r>
              <a:rPr lang="da-DK" sz="4800"/>
              <a:t>Dagens program</a:t>
            </a: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A1364993-322E-11F4-869A-B51B3C66F1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6961975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0097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23780AE-8398-3551-771C-FF711D9DC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da-DK" sz="5200"/>
              <a:t>Dobbeltcirkler</a:t>
            </a: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DB54CD1D-9AE2-FD70-D293-B7AE90322C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9059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8181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2D8C8E-CF18-FAC9-D2D2-095554601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Det sidste digt i digtsamlingen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63D60D9-C816-C1BD-954F-1B69F0704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dirty="0">
                <a:latin typeface="+mj-lt"/>
              </a:rPr>
              <a:t>Den nye cirkel</a:t>
            </a:r>
          </a:p>
          <a:p>
            <a:pPr marL="0" indent="0">
              <a:buNone/>
            </a:pPr>
            <a:r>
              <a:rPr lang="da-DK" dirty="0">
                <a:latin typeface="+mj-lt"/>
              </a:rPr>
              <a:t>alle gulve skråner </a:t>
            </a:r>
          </a:p>
          <a:p>
            <a:pPr marL="0" indent="0">
              <a:buNone/>
            </a:pPr>
            <a:r>
              <a:rPr lang="da-DK" dirty="0">
                <a:latin typeface="+mj-lt"/>
              </a:rPr>
              <a:t>civilisation</a:t>
            </a:r>
          </a:p>
          <a:p>
            <a:pPr marL="0" indent="0">
              <a:buNone/>
            </a:pPr>
            <a:r>
              <a:rPr lang="da-DK" dirty="0">
                <a:latin typeface="+mj-lt"/>
              </a:rPr>
              <a:t>er et urvæsens leg </a:t>
            </a:r>
          </a:p>
          <a:p>
            <a:pPr marL="0" indent="0">
              <a:buNone/>
            </a:pPr>
            <a:r>
              <a:rPr lang="da-DK" dirty="0">
                <a:latin typeface="+mj-lt"/>
              </a:rPr>
              <a:t>groet fast på et årtusind</a:t>
            </a:r>
          </a:p>
          <a:p>
            <a:pPr marL="0" indent="0">
              <a:buNone/>
            </a:pPr>
            <a:endParaRPr lang="da-DK" dirty="0">
              <a:latin typeface="+mj-lt"/>
            </a:endParaRPr>
          </a:p>
          <a:p>
            <a:pPr marL="0" indent="0">
              <a:buNone/>
            </a:pPr>
            <a:r>
              <a:rPr lang="da-DK" dirty="0">
                <a:latin typeface="+mj-lt"/>
              </a:rPr>
              <a:t>mine fodspor lyser</a:t>
            </a:r>
          </a:p>
          <a:p>
            <a:pPr marL="0" indent="0">
              <a:buNone/>
            </a:pPr>
            <a:r>
              <a:rPr lang="da-DK" dirty="0">
                <a:latin typeface="+mj-lt"/>
              </a:rPr>
              <a:t>gennem alle tider</a:t>
            </a:r>
          </a:p>
          <a:p>
            <a:pPr marL="0" indent="0">
              <a:buNone/>
            </a:pPr>
            <a:r>
              <a:rPr lang="da-DK" dirty="0">
                <a:latin typeface="+mj-lt"/>
              </a:rPr>
              <a:t>at træde hen over en bjergkæde</a:t>
            </a:r>
          </a:p>
          <a:p>
            <a:pPr marL="0" indent="0">
              <a:buNone/>
            </a:pPr>
            <a:r>
              <a:rPr lang="da-DK" dirty="0">
                <a:latin typeface="+mj-lt"/>
              </a:rPr>
              <a:t>og nå havet.</a:t>
            </a:r>
          </a:p>
        </p:txBody>
      </p:sp>
    </p:spTree>
    <p:extLst>
      <p:ext uri="{BB962C8B-B14F-4D97-AF65-F5344CB8AC3E}">
        <p14:creationId xmlns:p14="http://schemas.microsoft.com/office/powerpoint/2010/main" val="1209403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6CF2A2B-0745-440C-9224-C5C6A0A4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BE6D6B-84C9-4D2B-97EB-773B7369E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Blade foran en sløret skovbaggrund">
            <a:extLst>
              <a:ext uri="{FF2B5EF4-FFF2-40B4-BE49-F238E27FC236}">
                <a16:creationId xmlns:a16="http://schemas.microsoft.com/office/drawing/2014/main" id="{7B9AFEC6-7EF6-DEFA-820C-FB809CDD66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t="5807" b="9923"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5AC3B98-7A8F-BCBD-8519-C21E0EDDF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039" y="-160784"/>
            <a:ext cx="9792471" cy="2057037"/>
          </a:xfrm>
        </p:spPr>
        <p:txBody>
          <a:bodyPr>
            <a:normAutofit/>
          </a:bodyPr>
          <a:lstStyle/>
          <a:p>
            <a:pPr algn="ctr"/>
            <a:r>
              <a:rPr lang="da-DK" dirty="0">
                <a:solidFill>
                  <a:srgbClr val="FFFFFF"/>
                </a:solidFill>
              </a:rPr>
              <a:t>Natursyn (Summeøvelse)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19214FE-005E-6B0A-B747-9DFAB878B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58099"/>
            <a:ext cx="12191999" cy="4732627"/>
          </a:xfrm>
        </p:spPr>
        <p:txBody>
          <a:bodyPr>
            <a:noAutofit/>
          </a:bodyPr>
          <a:lstStyle/>
          <a:p>
            <a:r>
              <a:rPr lang="da-DK" sz="2300" dirty="0">
                <a:solidFill>
                  <a:srgbClr val="FFFFFF"/>
                </a:solidFill>
              </a:rPr>
              <a:t>Naturen som rekreativt sted (et tilflugtssted, finde/søge sig selv, natur VS Kultur)</a:t>
            </a:r>
          </a:p>
          <a:p>
            <a:r>
              <a:rPr lang="da-DK" sz="2300" dirty="0">
                <a:solidFill>
                  <a:srgbClr val="FFFFFF"/>
                </a:solidFill>
              </a:rPr>
              <a:t>Naturen som produktivt sted (naturen ”opfylder” behov, er stedet for produktion af fødevarer mm)</a:t>
            </a:r>
          </a:p>
          <a:p>
            <a:r>
              <a:rPr lang="da-DK" sz="2300" dirty="0">
                <a:solidFill>
                  <a:srgbClr val="FFFFFF"/>
                </a:solidFill>
              </a:rPr>
              <a:t>Antropocentrisk (menneskecentreret) natursyn (Mennesket i er i centrum og påvirker al natur og har MAGT VS mennesket er MAGTESLØST, rammes af dets egen misbrug af naturen. </a:t>
            </a:r>
          </a:p>
          <a:p>
            <a:r>
              <a:rPr lang="da-DK" sz="2300" dirty="0">
                <a:solidFill>
                  <a:srgbClr val="FFFFFF"/>
                </a:solidFill>
              </a:rPr>
              <a:t>Naturen som guddommelig (panteisme, idyllisering, helhed/splittelse)</a:t>
            </a:r>
          </a:p>
          <a:p>
            <a:r>
              <a:rPr lang="da-DK" sz="2300" dirty="0">
                <a:solidFill>
                  <a:srgbClr val="FFFFFF"/>
                </a:solidFill>
              </a:rPr>
              <a:t>Naturen som national identitet ( Fædrelandskærlighed, idyl)</a:t>
            </a:r>
          </a:p>
          <a:p>
            <a:r>
              <a:rPr lang="da-DK" sz="2300" dirty="0">
                <a:solidFill>
                  <a:srgbClr val="FFFFFF"/>
                </a:solidFill>
              </a:rPr>
              <a:t>Naturen som fremmed &amp; dæmonisk (det ukendte &amp; fremmede, ukontrollerbart)</a:t>
            </a:r>
          </a:p>
          <a:p>
            <a:r>
              <a:rPr lang="da-DK" sz="2300" dirty="0" err="1">
                <a:solidFill>
                  <a:srgbClr val="FFFFFF"/>
                </a:solidFill>
              </a:rPr>
              <a:t>Teocentrisk</a:t>
            </a:r>
            <a:r>
              <a:rPr lang="da-DK" sz="2300" dirty="0">
                <a:solidFill>
                  <a:srgbClr val="FFFFFF"/>
                </a:solidFill>
              </a:rPr>
              <a:t> natursyn (Gud er skaberen af alting – herunder naturen)</a:t>
            </a:r>
          </a:p>
          <a:p>
            <a:r>
              <a:rPr lang="da-DK" sz="2300" dirty="0">
                <a:solidFill>
                  <a:srgbClr val="FFFFFF"/>
                </a:solidFill>
              </a:rPr>
              <a:t>Apokalyptisk natursyn (undergangsforestillinger, naturen tager over VS mennesket ødelægger naturen)</a:t>
            </a:r>
          </a:p>
          <a:p>
            <a:r>
              <a:rPr lang="da-DK" sz="2300" dirty="0" err="1">
                <a:solidFill>
                  <a:srgbClr val="FFFFFF"/>
                </a:solidFill>
              </a:rPr>
              <a:t>Antropocæne</a:t>
            </a:r>
            <a:r>
              <a:rPr lang="da-DK" sz="2300" dirty="0">
                <a:solidFill>
                  <a:srgbClr val="FFFFFF"/>
                </a:solidFill>
              </a:rPr>
              <a:t>/ anti-antropocentrisk natursyn: Dette natursyn udfordrer og problematiserer et antropocentrisk verdensbillede. Menneskets aktiviteter påvirker Jorden i en så høj en grad, at det medfører globale ændringer i Jordens tilstand -&gt; mennesket er ikke hævet over sine omgivelser.</a:t>
            </a:r>
          </a:p>
        </p:txBody>
      </p:sp>
    </p:spTree>
    <p:extLst>
      <p:ext uri="{BB962C8B-B14F-4D97-AF65-F5344CB8AC3E}">
        <p14:creationId xmlns:p14="http://schemas.microsoft.com/office/powerpoint/2010/main" val="4053767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DB5E4977-7576-984D-9D29-90A1EDE81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da-DK" sz="3600" dirty="0">
                <a:solidFill>
                  <a:schemeClr val="tx2"/>
                </a:solidFill>
              </a:rPr>
              <a:t>Eksperimenterende realisme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77335A6-D218-50EB-5942-311202FDD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431957"/>
            <a:ext cx="5811982" cy="6107387"/>
          </a:xfrm>
        </p:spPr>
        <p:txBody>
          <a:bodyPr anchor="ctr">
            <a:normAutofit/>
          </a:bodyPr>
          <a:lstStyle/>
          <a:p>
            <a:r>
              <a:rPr lang="da-DK" sz="2000" dirty="0">
                <a:solidFill>
                  <a:schemeClr val="tx2"/>
                </a:solidFill>
              </a:rPr>
              <a:t>Dette kan tolkes som en hybrid mellem realisme og modernisme: </a:t>
            </a:r>
          </a:p>
          <a:p>
            <a:pPr lvl="1"/>
            <a:r>
              <a:rPr lang="da-DK" sz="2000" dirty="0">
                <a:solidFill>
                  <a:schemeClr val="tx2"/>
                </a:solidFill>
              </a:rPr>
              <a:t>Det kræver en fortolkning af os, og det kan ikke læses 1:1</a:t>
            </a:r>
          </a:p>
          <a:p>
            <a:pPr lvl="1"/>
            <a:r>
              <a:rPr lang="da-DK" sz="2000" dirty="0">
                <a:solidFill>
                  <a:schemeClr val="tx2"/>
                </a:solidFill>
              </a:rPr>
              <a:t>Både skildring af virkeligheden + abstrakt </a:t>
            </a:r>
            <a:br>
              <a:rPr lang="da-DK" sz="2000" dirty="0">
                <a:solidFill>
                  <a:schemeClr val="tx2"/>
                </a:solidFill>
              </a:rPr>
            </a:br>
            <a:endParaRPr lang="da-DK" sz="2000" dirty="0">
              <a:solidFill>
                <a:schemeClr val="tx2"/>
              </a:solidFill>
            </a:endParaRPr>
          </a:p>
          <a:p>
            <a:r>
              <a:rPr lang="da-DK" sz="2000" dirty="0">
                <a:solidFill>
                  <a:schemeClr val="tx2"/>
                </a:solidFill>
              </a:rPr>
              <a:t>Der er tale om en realisme, der ikke blot inddrager og skildrer virkeligheden og hverdagen, som vi kommer til at se det i det moderne gennembruds litteratur, men som også </a:t>
            </a:r>
            <a:r>
              <a:rPr lang="da-DK" sz="2000" i="1" dirty="0">
                <a:solidFill>
                  <a:schemeClr val="tx2"/>
                </a:solidFill>
              </a:rPr>
              <a:t>leger bevidst med sit udtryk</a:t>
            </a:r>
            <a:r>
              <a:rPr lang="da-DK" sz="2000" dirty="0">
                <a:solidFill>
                  <a:schemeClr val="tx2"/>
                </a:solidFill>
              </a:rPr>
              <a:t>. </a:t>
            </a:r>
          </a:p>
          <a:p>
            <a:pPr lvl="1"/>
            <a:r>
              <a:rPr lang="da-DK" sz="2000" dirty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Når virkeligheden er som den er, så må teksten fungere som et spejl </a:t>
            </a:r>
            <a:r>
              <a:rPr lang="da-DK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sym typeface="Wingdings" pitchFamily="2" charset="2"/>
              </a:rPr>
              <a:t></a:t>
            </a:r>
            <a:r>
              <a:rPr lang="da-DK" sz="2000" dirty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 både form og indhold!</a:t>
            </a:r>
            <a:br>
              <a:rPr lang="da-DK" sz="2000" dirty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</a:br>
            <a:endParaRPr lang="da-DK" sz="2000" dirty="0">
              <a:solidFill>
                <a:schemeClr val="tx2"/>
              </a:solidFill>
            </a:endParaRPr>
          </a:p>
          <a:p>
            <a:r>
              <a:rPr lang="da-DK" sz="2000" dirty="0">
                <a:solidFill>
                  <a:schemeClr val="tx2"/>
                </a:solidFill>
              </a:rPr>
              <a:t>Litteraturen i perioden går tæt på hverdagen og det liv, vi kender. Forfatterne skildrer de relationer og det samfund, som vi er en del af – ofte med et kritisk blik på menneskers forhold til hinanden og til naturen. </a:t>
            </a:r>
          </a:p>
        </p:txBody>
      </p:sp>
    </p:spTree>
    <p:extLst>
      <p:ext uri="{BB962C8B-B14F-4D97-AF65-F5344CB8AC3E}">
        <p14:creationId xmlns:p14="http://schemas.microsoft.com/office/powerpoint/2010/main" val="4092863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1" name="Rectangle 1040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B945E1-F818-9C56-7471-6B0A41757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da-DK" dirty="0"/>
              <a:t>Fakebook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2277BE2-5A3F-E87E-1B76-7C6BC9B7B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50803" cy="5032374"/>
          </a:xfrm>
        </p:spPr>
        <p:txBody>
          <a:bodyPr>
            <a:normAutofit/>
          </a:bodyPr>
          <a:lstStyle/>
          <a:p>
            <a:r>
              <a:rPr lang="da-DK" sz="2400" dirty="0"/>
              <a:t>I skal i par lave en Fakebook </a:t>
            </a:r>
          </a:p>
          <a:p>
            <a:r>
              <a:rPr lang="da-DK" sz="2400" dirty="0"/>
              <a:t>Jeres person: Moder Jord</a:t>
            </a:r>
            <a:br>
              <a:rPr lang="da-DK" sz="2400" dirty="0"/>
            </a:br>
            <a:endParaRPr lang="da-DK" sz="2400" dirty="0"/>
          </a:p>
          <a:p>
            <a:pPr marL="0" indent="0">
              <a:buNone/>
            </a:pPr>
            <a:r>
              <a:rPr lang="da-DK" sz="2400" u="sng" dirty="0"/>
              <a:t>Benspænd: </a:t>
            </a:r>
            <a:r>
              <a:rPr lang="da-DK" sz="2400" dirty="0"/>
              <a:t>I skal arbejde med håb, fremtidsoptimisme og forsøge at være løsningsorienterede. </a:t>
            </a:r>
            <a:br>
              <a:rPr lang="da-DK" sz="2400" dirty="0"/>
            </a:br>
            <a:endParaRPr lang="da-DK" sz="2400" dirty="0"/>
          </a:p>
          <a:p>
            <a:pPr marL="0" indent="0">
              <a:buNone/>
            </a:pPr>
            <a:r>
              <a:rPr lang="da-DK" sz="2400" dirty="0">
                <a:solidFill>
                  <a:schemeClr val="accent2"/>
                </a:solidFill>
              </a:rPr>
              <a:t>I bestemmer: </a:t>
            </a:r>
          </a:p>
          <a:p>
            <a:pPr lvl="1"/>
            <a:r>
              <a:rPr lang="da-DK" dirty="0"/>
              <a:t>Hvad skal der stå på Moder Jords </a:t>
            </a:r>
            <a:r>
              <a:rPr lang="da-DK" dirty="0" err="1"/>
              <a:t>Fakebook</a:t>
            </a:r>
            <a:r>
              <a:rPr lang="da-DK" dirty="0"/>
              <a:t>?</a:t>
            </a:r>
          </a:p>
          <a:p>
            <a:pPr lvl="1"/>
            <a:r>
              <a:rPr lang="da-DK" dirty="0"/>
              <a:t>Hvilket billede repræsenterer hende bedst? </a:t>
            </a:r>
          </a:p>
          <a:p>
            <a:pPr lvl="1"/>
            <a:r>
              <a:rPr lang="da-DK" dirty="0"/>
              <a:t>Hvordan vil I fremhæve benspændene? </a:t>
            </a:r>
          </a:p>
          <a:p>
            <a:pPr lvl="1"/>
            <a:r>
              <a:rPr lang="da-DK" dirty="0"/>
              <a:t>Overvej desuden: Hvilket natursyn er på spil?</a:t>
            </a:r>
          </a:p>
        </p:txBody>
      </p:sp>
      <p:sp>
        <p:nvSpPr>
          <p:cNvPr id="1043" name="Oval 104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Moder Jord dag plakat med planet, Stock-vektor (royaltyfri) 1303350733 |  Shutterstock">
            <a:extLst>
              <a:ext uri="{FF2B5EF4-FFF2-40B4-BE49-F238E27FC236}">
                <a16:creationId xmlns:a16="http://schemas.microsoft.com/office/drawing/2014/main" id="{79ADE665-DF97-0D9A-000D-327DAD6874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44" r="3" b="6135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Arc 104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Moder Jord Statue, Gaia Statue Moder Jord Natur Harpiks Figur | Fruugo DK">
            <a:extLst>
              <a:ext uri="{FF2B5EF4-FFF2-40B4-BE49-F238E27FC236}">
                <a16:creationId xmlns:a16="http://schemas.microsoft.com/office/drawing/2014/main" id="{54F1CE7A-8AB0-9BEC-EDBC-F1142EE396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0967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605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247F6E9-6416-713C-E933-15BB2B722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dirty="0"/>
              <a:t>Emner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0E627FC-DB2D-9DC7-28D9-85EA443EA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da-DK" sz="2200" dirty="0"/>
              <a:t>Fri / fast metrik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a-DK" sz="2200" dirty="0"/>
              <a:t>Enderim, bogstavrim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a-DK" sz="2200" dirty="0"/>
              <a:t>Sproglige billeder (sammenligninger, metaforer)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a-DK" sz="2200" dirty="0"/>
              <a:t>Sproglige figurer (gentagelse, modsætning, dramatisk)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a-DK" sz="2200" dirty="0"/>
              <a:t>Tom Kristensen (kanonforfatter) + Nat i Berlin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a-DK" sz="2200" dirty="0"/>
              <a:t>Modernisme vs. Realisme (</a:t>
            </a:r>
            <a:r>
              <a:rPr lang="da-DK" sz="2200" dirty="0" err="1"/>
              <a:t>ARoS</a:t>
            </a:r>
            <a:r>
              <a:rPr lang="da-DK" sz="2200" dirty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a-DK" sz="2200" dirty="0"/>
              <a:t>Theis Ørntoft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a-DK" sz="2200" dirty="0"/>
              <a:t>Læse en digtsamling (VÆRK 5)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a-DK" sz="2200" dirty="0"/>
              <a:t>Natursyn (antropocentrisk natursyn vs. anti-antropocentrisk natursyn)</a:t>
            </a:r>
          </a:p>
        </p:txBody>
      </p:sp>
    </p:spTree>
    <p:extLst>
      <p:ext uri="{BB962C8B-B14F-4D97-AF65-F5344CB8AC3E}">
        <p14:creationId xmlns:p14="http://schemas.microsoft.com/office/powerpoint/2010/main" val="983439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E354C931-E5F6-DBFC-61DB-8F06149DF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2731" y="1542402"/>
            <a:ext cx="5186842" cy="2387918"/>
          </a:xfrm>
        </p:spPr>
        <p:txBody>
          <a:bodyPr anchor="b">
            <a:normAutofit/>
          </a:bodyPr>
          <a:lstStyle/>
          <a:p>
            <a:r>
              <a:rPr lang="da-DK" sz="5200">
                <a:solidFill>
                  <a:schemeClr val="tx2"/>
                </a:solidFill>
              </a:rPr>
              <a:t>Hvordan har dette forløb været?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A468AF7-8F94-7816-EF18-AE6CC2339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2135" y="4001587"/>
            <a:ext cx="5188034" cy="682079"/>
          </a:xfrm>
        </p:spPr>
        <p:txBody>
          <a:bodyPr>
            <a:normAutofit/>
          </a:bodyPr>
          <a:lstStyle/>
          <a:p>
            <a:r>
              <a:rPr lang="da-DK">
                <a:solidFill>
                  <a:schemeClr val="tx2"/>
                </a:solidFill>
              </a:rPr>
              <a:t>Summeøvelse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31964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1836</TotalTime>
  <Words>530</Words>
  <Application>Microsoft Office PowerPoint</Application>
  <PresentationFormat>Widescreen</PresentationFormat>
  <Paragraphs>65</Paragraphs>
  <Slides>9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Office-tema</vt:lpstr>
      <vt:lpstr>”ARKTISK KOMMANDO”</vt:lpstr>
      <vt:lpstr>Dagens program</vt:lpstr>
      <vt:lpstr>Dobbeltcirkler</vt:lpstr>
      <vt:lpstr>Det sidste digt i digtsamlingen</vt:lpstr>
      <vt:lpstr>Natursyn (Summeøvelse)</vt:lpstr>
      <vt:lpstr>Eksperimenterende realisme</vt:lpstr>
      <vt:lpstr>Fakebook</vt:lpstr>
      <vt:lpstr>Emner</vt:lpstr>
      <vt:lpstr>Hvordan har dette forløb været?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”ARKTISK KOMMANDO”</dc:title>
  <dc:creator>Clara Fredslund Jürgens Kier</dc:creator>
  <cp:lastModifiedBy>Jeanette Mikkelsen (JM | MG)</cp:lastModifiedBy>
  <cp:revision>14</cp:revision>
  <dcterms:created xsi:type="dcterms:W3CDTF">2023-11-23T12:48:24Z</dcterms:created>
  <dcterms:modified xsi:type="dcterms:W3CDTF">2026-03-11T06:58:26Z</dcterms:modified>
</cp:coreProperties>
</file>