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0" r:id="rId4"/>
    <p:sldId id="258" r:id="rId5"/>
    <p:sldId id="319" r:id="rId6"/>
    <p:sldId id="273" r:id="rId7"/>
    <p:sldId id="294" r:id="rId8"/>
    <p:sldId id="295" r:id="rId9"/>
    <p:sldId id="321" r:id="rId10"/>
    <p:sldId id="300" r:id="rId11"/>
    <p:sldId id="322" r:id="rId12"/>
    <p:sldId id="278" r:id="rId13"/>
    <p:sldId id="323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3"/>
  </p:normalViewPr>
  <p:slideViewPr>
    <p:cSldViewPr snapToGrid="0">
      <p:cViewPr>
        <p:scale>
          <a:sx n="58" d="100"/>
          <a:sy n="58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7B9232-E0A0-4495-8103-9F23E665126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04D74D-1225-41FE-8EAA-15D10984CCFE}">
      <dgm:prSet/>
      <dgm:spPr/>
      <dgm:t>
        <a:bodyPr/>
        <a:lstStyle/>
        <a:p>
          <a:r>
            <a:rPr lang="da-DK" dirty="0"/>
            <a:t>Sproglige virkemidler og billedsprog</a:t>
          </a:r>
          <a:endParaRPr lang="en-US" dirty="0"/>
        </a:p>
      </dgm:t>
    </dgm:pt>
    <dgm:pt modelId="{4725C766-D8AE-4469-8DBA-B6BE03949377}" type="parTrans" cxnId="{67B6B73A-5E78-4C48-90E8-153EA7918AB1}">
      <dgm:prSet/>
      <dgm:spPr/>
      <dgm:t>
        <a:bodyPr/>
        <a:lstStyle/>
        <a:p>
          <a:endParaRPr lang="en-US"/>
        </a:p>
      </dgm:t>
    </dgm:pt>
    <dgm:pt modelId="{7483D7D8-78D0-4B69-B2E5-C08693D6A67B}" type="sibTrans" cxnId="{67B6B73A-5E78-4C48-90E8-153EA7918AB1}">
      <dgm:prSet/>
      <dgm:spPr/>
      <dgm:t>
        <a:bodyPr/>
        <a:lstStyle/>
        <a:p>
          <a:endParaRPr lang="en-US"/>
        </a:p>
      </dgm:t>
    </dgm:pt>
    <dgm:pt modelId="{5571ADEB-14E6-4C6D-A629-C8F20667A6BD}">
      <dgm:prSet/>
      <dgm:spPr/>
      <dgm:t>
        <a:bodyPr/>
        <a:lstStyle/>
        <a:p>
          <a:r>
            <a:rPr lang="da-DK" dirty="0"/>
            <a:t>Analyse af digtet ”Nat i Berlin”</a:t>
          </a:r>
          <a:endParaRPr lang="en-US" dirty="0"/>
        </a:p>
      </dgm:t>
    </dgm:pt>
    <dgm:pt modelId="{816F6C1A-D84A-4263-BE4E-D6A0E42319A3}" type="parTrans" cxnId="{24D138E6-01EB-4139-8E2C-35B38CC12159}">
      <dgm:prSet/>
      <dgm:spPr/>
      <dgm:t>
        <a:bodyPr/>
        <a:lstStyle/>
        <a:p>
          <a:endParaRPr lang="en-US"/>
        </a:p>
      </dgm:t>
    </dgm:pt>
    <dgm:pt modelId="{4AD62D26-58AB-4897-8EB1-713FFE1E3055}" type="sibTrans" cxnId="{24D138E6-01EB-4139-8E2C-35B38CC12159}">
      <dgm:prSet/>
      <dgm:spPr/>
      <dgm:t>
        <a:bodyPr/>
        <a:lstStyle/>
        <a:p>
          <a:endParaRPr lang="en-US"/>
        </a:p>
      </dgm:t>
    </dgm:pt>
    <dgm:pt modelId="{FC884974-C0C4-4A38-AA71-E6947926D0C0}">
      <dgm:prSet/>
      <dgm:spPr/>
      <dgm:t>
        <a:bodyPr/>
        <a:lstStyle/>
        <a:p>
          <a:r>
            <a:rPr lang="da-DK" dirty="0"/>
            <a:t>Klimalitteratur og klimalyrik</a:t>
          </a:r>
          <a:endParaRPr lang="en-US" dirty="0"/>
        </a:p>
      </dgm:t>
    </dgm:pt>
    <dgm:pt modelId="{8F85EE57-5A48-4903-A161-2CC2388086F2}" type="parTrans" cxnId="{E8D9D732-1E29-4F2F-B0FE-4D3FFBCC2020}">
      <dgm:prSet/>
      <dgm:spPr/>
      <dgm:t>
        <a:bodyPr/>
        <a:lstStyle/>
        <a:p>
          <a:endParaRPr lang="en-US"/>
        </a:p>
      </dgm:t>
    </dgm:pt>
    <dgm:pt modelId="{47D0E6C6-33CC-40C1-89FE-EF5ED462C285}" type="sibTrans" cxnId="{E8D9D732-1E29-4F2F-B0FE-4D3FFBCC2020}">
      <dgm:prSet/>
      <dgm:spPr/>
      <dgm:t>
        <a:bodyPr/>
        <a:lstStyle/>
        <a:p>
          <a:endParaRPr lang="en-US"/>
        </a:p>
      </dgm:t>
    </dgm:pt>
    <dgm:pt modelId="{0AC3769C-3113-43C9-B822-0210DE04DAEE}">
      <dgm:prSet/>
      <dgm:spPr/>
      <dgm:t>
        <a:bodyPr/>
        <a:lstStyle/>
        <a:p>
          <a:r>
            <a:rPr lang="da-DK" dirty="0"/>
            <a:t>Metrik</a:t>
          </a:r>
        </a:p>
      </dgm:t>
    </dgm:pt>
    <dgm:pt modelId="{C62C306F-AA25-4EBF-9ED0-1D93156E3D7C}" type="parTrans" cxnId="{5277D27D-B052-4F23-94A6-08DC0683F881}">
      <dgm:prSet/>
      <dgm:spPr/>
      <dgm:t>
        <a:bodyPr/>
        <a:lstStyle/>
        <a:p>
          <a:endParaRPr lang="en-US"/>
        </a:p>
      </dgm:t>
    </dgm:pt>
    <dgm:pt modelId="{3BD5209F-6F82-401C-96C6-DA9FCE05A66F}" type="sibTrans" cxnId="{5277D27D-B052-4F23-94A6-08DC0683F881}">
      <dgm:prSet/>
      <dgm:spPr/>
      <dgm:t>
        <a:bodyPr/>
        <a:lstStyle/>
        <a:p>
          <a:endParaRPr lang="en-US"/>
        </a:p>
      </dgm:t>
    </dgm:pt>
    <dgm:pt modelId="{EA15BC86-AEA0-FA4E-A62C-5BBCD7CA771B}" type="pres">
      <dgm:prSet presAssocID="{C67B9232-E0A0-4495-8103-9F23E6651266}" presName="vert0" presStyleCnt="0">
        <dgm:presLayoutVars>
          <dgm:dir/>
          <dgm:animOne val="branch"/>
          <dgm:animLvl val="lvl"/>
        </dgm:presLayoutVars>
      </dgm:prSet>
      <dgm:spPr/>
    </dgm:pt>
    <dgm:pt modelId="{40C5ABF2-25D7-534F-9E80-6E5CC65B52DF}" type="pres">
      <dgm:prSet presAssocID="{D804D74D-1225-41FE-8EAA-15D10984CCFE}" presName="thickLine" presStyleLbl="alignNode1" presStyleIdx="0" presStyleCnt="4"/>
      <dgm:spPr/>
    </dgm:pt>
    <dgm:pt modelId="{333CC124-B890-6B4D-8F6D-621AC10F4599}" type="pres">
      <dgm:prSet presAssocID="{D804D74D-1225-41FE-8EAA-15D10984CCFE}" presName="horz1" presStyleCnt="0"/>
      <dgm:spPr/>
    </dgm:pt>
    <dgm:pt modelId="{1A581997-0BCC-A943-BE1C-F2F0B55FC710}" type="pres">
      <dgm:prSet presAssocID="{D804D74D-1225-41FE-8EAA-15D10984CCFE}" presName="tx1" presStyleLbl="revTx" presStyleIdx="0" presStyleCnt="4"/>
      <dgm:spPr/>
    </dgm:pt>
    <dgm:pt modelId="{799183D9-ACBB-DF40-B4B4-AC599ABCA6B4}" type="pres">
      <dgm:prSet presAssocID="{D804D74D-1225-41FE-8EAA-15D10984CCFE}" presName="vert1" presStyleCnt="0"/>
      <dgm:spPr/>
    </dgm:pt>
    <dgm:pt modelId="{3F26EC07-2A79-8546-AF38-AECA2CD56C30}" type="pres">
      <dgm:prSet presAssocID="{5571ADEB-14E6-4C6D-A629-C8F20667A6BD}" presName="thickLine" presStyleLbl="alignNode1" presStyleIdx="1" presStyleCnt="4"/>
      <dgm:spPr/>
    </dgm:pt>
    <dgm:pt modelId="{61F67825-DCCC-A349-8C4C-49362C62FADE}" type="pres">
      <dgm:prSet presAssocID="{5571ADEB-14E6-4C6D-A629-C8F20667A6BD}" presName="horz1" presStyleCnt="0"/>
      <dgm:spPr/>
    </dgm:pt>
    <dgm:pt modelId="{F776C4D4-4FA9-E44B-AE0F-7C2655AD1112}" type="pres">
      <dgm:prSet presAssocID="{5571ADEB-14E6-4C6D-A629-C8F20667A6BD}" presName="tx1" presStyleLbl="revTx" presStyleIdx="1" presStyleCnt="4"/>
      <dgm:spPr/>
    </dgm:pt>
    <dgm:pt modelId="{46E11E62-5E5E-1742-8148-679858663736}" type="pres">
      <dgm:prSet presAssocID="{5571ADEB-14E6-4C6D-A629-C8F20667A6BD}" presName="vert1" presStyleCnt="0"/>
      <dgm:spPr/>
    </dgm:pt>
    <dgm:pt modelId="{414A3F94-0D2D-FD4A-8487-F78C4FC11A8D}" type="pres">
      <dgm:prSet presAssocID="{0AC3769C-3113-43C9-B822-0210DE04DAEE}" presName="thickLine" presStyleLbl="alignNode1" presStyleIdx="2" presStyleCnt="4"/>
      <dgm:spPr/>
    </dgm:pt>
    <dgm:pt modelId="{25F9A725-C9A1-8D48-B0A0-4AA923D745CA}" type="pres">
      <dgm:prSet presAssocID="{0AC3769C-3113-43C9-B822-0210DE04DAEE}" presName="horz1" presStyleCnt="0"/>
      <dgm:spPr/>
    </dgm:pt>
    <dgm:pt modelId="{65EADE51-B91A-B24C-A1DA-7450A4866A55}" type="pres">
      <dgm:prSet presAssocID="{0AC3769C-3113-43C9-B822-0210DE04DAEE}" presName="tx1" presStyleLbl="revTx" presStyleIdx="2" presStyleCnt="4"/>
      <dgm:spPr/>
    </dgm:pt>
    <dgm:pt modelId="{D51D0C37-43B3-5745-B688-04E6174F7766}" type="pres">
      <dgm:prSet presAssocID="{0AC3769C-3113-43C9-B822-0210DE04DAEE}" presName="vert1" presStyleCnt="0"/>
      <dgm:spPr/>
    </dgm:pt>
    <dgm:pt modelId="{F1AC07D9-CD66-A445-A60B-ED2D697E8717}" type="pres">
      <dgm:prSet presAssocID="{FC884974-C0C4-4A38-AA71-E6947926D0C0}" presName="thickLine" presStyleLbl="alignNode1" presStyleIdx="3" presStyleCnt="4"/>
      <dgm:spPr/>
    </dgm:pt>
    <dgm:pt modelId="{3533613C-5E54-C64A-8937-3A0FD2B9DA78}" type="pres">
      <dgm:prSet presAssocID="{FC884974-C0C4-4A38-AA71-E6947926D0C0}" presName="horz1" presStyleCnt="0"/>
      <dgm:spPr/>
    </dgm:pt>
    <dgm:pt modelId="{04575A53-4501-B549-B64D-F665D6AC03D6}" type="pres">
      <dgm:prSet presAssocID="{FC884974-C0C4-4A38-AA71-E6947926D0C0}" presName="tx1" presStyleLbl="revTx" presStyleIdx="3" presStyleCnt="4"/>
      <dgm:spPr/>
    </dgm:pt>
    <dgm:pt modelId="{F7C0C21C-6F98-E74D-9103-D263FC0B0F28}" type="pres">
      <dgm:prSet presAssocID="{FC884974-C0C4-4A38-AA71-E6947926D0C0}" presName="vert1" presStyleCnt="0"/>
      <dgm:spPr/>
    </dgm:pt>
  </dgm:ptLst>
  <dgm:cxnLst>
    <dgm:cxn modelId="{8F4AE500-E071-4395-A198-D19271DF1597}" type="presOf" srcId="{5571ADEB-14E6-4C6D-A629-C8F20667A6BD}" destId="{F776C4D4-4FA9-E44B-AE0F-7C2655AD1112}" srcOrd="0" destOrd="0" presId="urn:microsoft.com/office/officeart/2008/layout/LinedList"/>
    <dgm:cxn modelId="{E8D9D732-1E29-4F2F-B0FE-4D3FFBCC2020}" srcId="{C67B9232-E0A0-4495-8103-9F23E6651266}" destId="{FC884974-C0C4-4A38-AA71-E6947926D0C0}" srcOrd="3" destOrd="0" parTransId="{8F85EE57-5A48-4903-A161-2CC2388086F2}" sibTransId="{47D0E6C6-33CC-40C1-89FE-EF5ED462C285}"/>
    <dgm:cxn modelId="{67B6B73A-5E78-4C48-90E8-153EA7918AB1}" srcId="{C67B9232-E0A0-4495-8103-9F23E6651266}" destId="{D804D74D-1225-41FE-8EAA-15D10984CCFE}" srcOrd="0" destOrd="0" parTransId="{4725C766-D8AE-4469-8DBA-B6BE03949377}" sibTransId="{7483D7D8-78D0-4B69-B2E5-C08693D6A67B}"/>
    <dgm:cxn modelId="{5277D27D-B052-4F23-94A6-08DC0683F881}" srcId="{C67B9232-E0A0-4495-8103-9F23E6651266}" destId="{0AC3769C-3113-43C9-B822-0210DE04DAEE}" srcOrd="2" destOrd="0" parTransId="{C62C306F-AA25-4EBF-9ED0-1D93156E3D7C}" sibTransId="{3BD5209F-6F82-401C-96C6-DA9FCE05A66F}"/>
    <dgm:cxn modelId="{872F7286-5C21-C544-9A76-9B87A8CEA9B1}" type="presOf" srcId="{C67B9232-E0A0-4495-8103-9F23E6651266}" destId="{EA15BC86-AEA0-FA4E-A62C-5BBCD7CA771B}" srcOrd="0" destOrd="0" presId="urn:microsoft.com/office/officeart/2008/layout/LinedList"/>
    <dgm:cxn modelId="{68081A96-625E-401A-A7C0-A1CBC7806291}" type="presOf" srcId="{D804D74D-1225-41FE-8EAA-15D10984CCFE}" destId="{1A581997-0BCC-A943-BE1C-F2F0B55FC710}" srcOrd="0" destOrd="0" presId="urn:microsoft.com/office/officeart/2008/layout/LinedList"/>
    <dgm:cxn modelId="{9EEF77B1-839A-41AB-A797-A32A4A2221FC}" type="presOf" srcId="{0AC3769C-3113-43C9-B822-0210DE04DAEE}" destId="{65EADE51-B91A-B24C-A1DA-7450A4866A55}" srcOrd="0" destOrd="0" presId="urn:microsoft.com/office/officeart/2008/layout/LinedList"/>
    <dgm:cxn modelId="{B41923CA-DA8F-477D-92EE-9BE2EEFBCDC5}" type="presOf" srcId="{FC884974-C0C4-4A38-AA71-E6947926D0C0}" destId="{04575A53-4501-B549-B64D-F665D6AC03D6}" srcOrd="0" destOrd="0" presId="urn:microsoft.com/office/officeart/2008/layout/LinedList"/>
    <dgm:cxn modelId="{24D138E6-01EB-4139-8E2C-35B38CC12159}" srcId="{C67B9232-E0A0-4495-8103-9F23E6651266}" destId="{5571ADEB-14E6-4C6D-A629-C8F20667A6BD}" srcOrd="1" destOrd="0" parTransId="{816F6C1A-D84A-4263-BE4E-D6A0E42319A3}" sibTransId="{4AD62D26-58AB-4897-8EB1-713FFE1E3055}"/>
    <dgm:cxn modelId="{F44BB33E-C2BD-4AB2-8945-8FEC8C86F10D}" type="presParOf" srcId="{EA15BC86-AEA0-FA4E-A62C-5BBCD7CA771B}" destId="{40C5ABF2-25D7-534F-9E80-6E5CC65B52DF}" srcOrd="0" destOrd="0" presId="urn:microsoft.com/office/officeart/2008/layout/LinedList"/>
    <dgm:cxn modelId="{A7FFF2AD-AD94-4204-9DB0-46F7DF26FB43}" type="presParOf" srcId="{EA15BC86-AEA0-FA4E-A62C-5BBCD7CA771B}" destId="{333CC124-B890-6B4D-8F6D-621AC10F4599}" srcOrd="1" destOrd="0" presId="urn:microsoft.com/office/officeart/2008/layout/LinedList"/>
    <dgm:cxn modelId="{999F67C7-64B1-4D5E-8679-DA1CF3C82781}" type="presParOf" srcId="{333CC124-B890-6B4D-8F6D-621AC10F4599}" destId="{1A581997-0BCC-A943-BE1C-F2F0B55FC710}" srcOrd="0" destOrd="0" presId="urn:microsoft.com/office/officeart/2008/layout/LinedList"/>
    <dgm:cxn modelId="{FB65EDCD-2D20-458A-8334-CEFEB1A04C9A}" type="presParOf" srcId="{333CC124-B890-6B4D-8F6D-621AC10F4599}" destId="{799183D9-ACBB-DF40-B4B4-AC599ABCA6B4}" srcOrd="1" destOrd="0" presId="urn:microsoft.com/office/officeart/2008/layout/LinedList"/>
    <dgm:cxn modelId="{41648903-D8C3-41E0-985D-75AB6E502113}" type="presParOf" srcId="{EA15BC86-AEA0-FA4E-A62C-5BBCD7CA771B}" destId="{3F26EC07-2A79-8546-AF38-AECA2CD56C30}" srcOrd="2" destOrd="0" presId="urn:microsoft.com/office/officeart/2008/layout/LinedList"/>
    <dgm:cxn modelId="{E1FCEF6D-9151-442F-BB98-AD4EBE4ECE95}" type="presParOf" srcId="{EA15BC86-AEA0-FA4E-A62C-5BBCD7CA771B}" destId="{61F67825-DCCC-A349-8C4C-49362C62FADE}" srcOrd="3" destOrd="0" presId="urn:microsoft.com/office/officeart/2008/layout/LinedList"/>
    <dgm:cxn modelId="{EFFE437B-330E-4550-8935-C471CF1E1153}" type="presParOf" srcId="{61F67825-DCCC-A349-8C4C-49362C62FADE}" destId="{F776C4D4-4FA9-E44B-AE0F-7C2655AD1112}" srcOrd="0" destOrd="0" presId="urn:microsoft.com/office/officeart/2008/layout/LinedList"/>
    <dgm:cxn modelId="{FD61F764-A78E-49E7-9715-6F8BB3882590}" type="presParOf" srcId="{61F67825-DCCC-A349-8C4C-49362C62FADE}" destId="{46E11E62-5E5E-1742-8148-679858663736}" srcOrd="1" destOrd="0" presId="urn:microsoft.com/office/officeart/2008/layout/LinedList"/>
    <dgm:cxn modelId="{F7C43ACD-F278-4759-B292-E80C47E236EB}" type="presParOf" srcId="{EA15BC86-AEA0-FA4E-A62C-5BBCD7CA771B}" destId="{414A3F94-0D2D-FD4A-8487-F78C4FC11A8D}" srcOrd="4" destOrd="0" presId="urn:microsoft.com/office/officeart/2008/layout/LinedList"/>
    <dgm:cxn modelId="{876D05CF-7FCF-4004-BD5D-1418BCB2B6CD}" type="presParOf" srcId="{EA15BC86-AEA0-FA4E-A62C-5BBCD7CA771B}" destId="{25F9A725-C9A1-8D48-B0A0-4AA923D745CA}" srcOrd="5" destOrd="0" presId="urn:microsoft.com/office/officeart/2008/layout/LinedList"/>
    <dgm:cxn modelId="{403C7596-3B5A-43E6-B5E1-908B66BB5A76}" type="presParOf" srcId="{25F9A725-C9A1-8D48-B0A0-4AA923D745CA}" destId="{65EADE51-B91A-B24C-A1DA-7450A4866A55}" srcOrd="0" destOrd="0" presId="urn:microsoft.com/office/officeart/2008/layout/LinedList"/>
    <dgm:cxn modelId="{7495E265-C238-44A9-8B01-3B06BDDEA053}" type="presParOf" srcId="{25F9A725-C9A1-8D48-B0A0-4AA923D745CA}" destId="{D51D0C37-43B3-5745-B688-04E6174F7766}" srcOrd="1" destOrd="0" presId="urn:microsoft.com/office/officeart/2008/layout/LinedList"/>
    <dgm:cxn modelId="{F83F2CD2-EC9B-4E31-BA35-726D646B841A}" type="presParOf" srcId="{EA15BC86-AEA0-FA4E-A62C-5BBCD7CA771B}" destId="{F1AC07D9-CD66-A445-A60B-ED2D697E8717}" srcOrd="6" destOrd="0" presId="urn:microsoft.com/office/officeart/2008/layout/LinedList"/>
    <dgm:cxn modelId="{12E6F970-4F75-4C8E-A09D-46BD9B182E68}" type="presParOf" srcId="{EA15BC86-AEA0-FA4E-A62C-5BBCD7CA771B}" destId="{3533613C-5E54-C64A-8937-3A0FD2B9DA78}" srcOrd="7" destOrd="0" presId="urn:microsoft.com/office/officeart/2008/layout/LinedList"/>
    <dgm:cxn modelId="{A52B4474-A6BB-4DBE-8F3F-152F0AE02D54}" type="presParOf" srcId="{3533613C-5E54-C64A-8937-3A0FD2B9DA78}" destId="{04575A53-4501-B549-B64D-F665D6AC03D6}" srcOrd="0" destOrd="0" presId="urn:microsoft.com/office/officeart/2008/layout/LinedList"/>
    <dgm:cxn modelId="{0D3D89D3-EB1F-4685-96A7-B3D6FBAD5BC3}" type="presParOf" srcId="{3533613C-5E54-C64A-8937-3A0FD2B9DA78}" destId="{F7C0C21C-6F98-E74D-9103-D263FC0B0F2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F446DA3-AC32-4F02-86B0-A4D47C73C76E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00207B57-1C78-49D8-8DAD-02AFEACA1EA2}">
      <dgm:prSet/>
      <dgm:spPr/>
      <dgm:t>
        <a:bodyPr/>
        <a:lstStyle/>
        <a:p>
          <a:r>
            <a:rPr lang="da-DK"/>
            <a:t>1) Quizlet</a:t>
          </a:r>
          <a:endParaRPr lang="en-US"/>
        </a:p>
      </dgm:t>
    </dgm:pt>
    <dgm:pt modelId="{C5B80B14-0CF9-4502-8D3C-0D5E92EA8FC9}" type="parTrans" cxnId="{B70CACA3-2743-4F45-8D01-A177D41E68A1}">
      <dgm:prSet/>
      <dgm:spPr/>
      <dgm:t>
        <a:bodyPr/>
        <a:lstStyle/>
        <a:p>
          <a:endParaRPr lang="en-US"/>
        </a:p>
      </dgm:t>
    </dgm:pt>
    <dgm:pt modelId="{2DB3C56D-E2FD-492D-B36F-3119592D6EE4}" type="sibTrans" cxnId="{B70CACA3-2743-4F45-8D01-A177D41E68A1}">
      <dgm:prSet/>
      <dgm:spPr/>
      <dgm:t>
        <a:bodyPr/>
        <a:lstStyle/>
        <a:p>
          <a:endParaRPr lang="en-US"/>
        </a:p>
      </dgm:t>
    </dgm:pt>
    <dgm:pt modelId="{3BD526F7-B370-4538-BBF4-FC0082C3EE67}">
      <dgm:prSet/>
      <dgm:spPr/>
      <dgm:t>
        <a:bodyPr/>
        <a:lstStyle/>
        <a:p>
          <a:r>
            <a:rPr lang="da-DK"/>
            <a:t>2) I skal have lavet noter om sproglige figurer og billedsprog. </a:t>
          </a:r>
          <a:endParaRPr lang="en-US"/>
        </a:p>
      </dgm:t>
    </dgm:pt>
    <dgm:pt modelId="{AC171622-7B91-4B11-A3FA-0448A384C0A5}" type="parTrans" cxnId="{2C67B772-83EF-4A90-931E-7052F7C3674D}">
      <dgm:prSet/>
      <dgm:spPr/>
      <dgm:t>
        <a:bodyPr/>
        <a:lstStyle/>
        <a:p>
          <a:endParaRPr lang="en-US"/>
        </a:p>
      </dgm:t>
    </dgm:pt>
    <dgm:pt modelId="{F30C66BE-0F9F-4C30-98EE-1658EB4D2038}" type="sibTrans" cxnId="{2C67B772-83EF-4A90-931E-7052F7C3674D}">
      <dgm:prSet/>
      <dgm:spPr/>
      <dgm:t>
        <a:bodyPr/>
        <a:lstStyle/>
        <a:p>
          <a:endParaRPr lang="en-US"/>
        </a:p>
      </dgm:t>
    </dgm:pt>
    <dgm:pt modelId="{CCB6C8B5-EDE8-46CA-A94F-93A687C77C4B}" type="pres">
      <dgm:prSet presAssocID="{DF446DA3-AC32-4F02-86B0-A4D47C73C76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ED35892-0885-4BA0-9D67-927A712E4EBE}" type="pres">
      <dgm:prSet presAssocID="{00207B57-1C78-49D8-8DAD-02AFEACA1EA2}" presName="hierRoot1" presStyleCnt="0"/>
      <dgm:spPr/>
    </dgm:pt>
    <dgm:pt modelId="{5BF7751D-9575-40AB-9C3A-B46774D0EE00}" type="pres">
      <dgm:prSet presAssocID="{00207B57-1C78-49D8-8DAD-02AFEACA1EA2}" presName="composite" presStyleCnt="0"/>
      <dgm:spPr/>
    </dgm:pt>
    <dgm:pt modelId="{9D131676-46E4-4A7C-BA75-A25A1FC45F16}" type="pres">
      <dgm:prSet presAssocID="{00207B57-1C78-49D8-8DAD-02AFEACA1EA2}" presName="background" presStyleLbl="node0" presStyleIdx="0" presStyleCnt="2"/>
      <dgm:spPr/>
    </dgm:pt>
    <dgm:pt modelId="{41929E20-FB1F-41FF-95BD-CF060748D99A}" type="pres">
      <dgm:prSet presAssocID="{00207B57-1C78-49D8-8DAD-02AFEACA1EA2}" presName="text" presStyleLbl="fgAcc0" presStyleIdx="0" presStyleCnt="2">
        <dgm:presLayoutVars>
          <dgm:chPref val="3"/>
        </dgm:presLayoutVars>
      </dgm:prSet>
      <dgm:spPr/>
    </dgm:pt>
    <dgm:pt modelId="{71D37A32-67EA-4F91-AC01-85FA3DDD6959}" type="pres">
      <dgm:prSet presAssocID="{00207B57-1C78-49D8-8DAD-02AFEACA1EA2}" presName="hierChild2" presStyleCnt="0"/>
      <dgm:spPr/>
    </dgm:pt>
    <dgm:pt modelId="{8ABBD634-3431-4FAF-9647-4874D8AE7B55}" type="pres">
      <dgm:prSet presAssocID="{3BD526F7-B370-4538-BBF4-FC0082C3EE67}" presName="hierRoot1" presStyleCnt="0"/>
      <dgm:spPr/>
    </dgm:pt>
    <dgm:pt modelId="{092B74C4-1FD9-40D1-AD08-D07DACA3B984}" type="pres">
      <dgm:prSet presAssocID="{3BD526F7-B370-4538-BBF4-FC0082C3EE67}" presName="composite" presStyleCnt="0"/>
      <dgm:spPr/>
    </dgm:pt>
    <dgm:pt modelId="{50B02D29-7127-41C4-A8AF-DF7B0715002F}" type="pres">
      <dgm:prSet presAssocID="{3BD526F7-B370-4538-BBF4-FC0082C3EE67}" presName="background" presStyleLbl="node0" presStyleIdx="1" presStyleCnt="2"/>
      <dgm:spPr/>
    </dgm:pt>
    <dgm:pt modelId="{75E8F258-1928-4F7F-B538-C16A6E43C682}" type="pres">
      <dgm:prSet presAssocID="{3BD526F7-B370-4538-BBF4-FC0082C3EE67}" presName="text" presStyleLbl="fgAcc0" presStyleIdx="1" presStyleCnt="2">
        <dgm:presLayoutVars>
          <dgm:chPref val="3"/>
        </dgm:presLayoutVars>
      </dgm:prSet>
      <dgm:spPr/>
    </dgm:pt>
    <dgm:pt modelId="{3F60C2B2-8A44-448C-9FDE-ADB5F8CE43E8}" type="pres">
      <dgm:prSet presAssocID="{3BD526F7-B370-4538-BBF4-FC0082C3EE67}" presName="hierChild2" presStyleCnt="0"/>
      <dgm:spPr/>
    </dgm:pt>
  </dgm:ptLst>
  <dgm:cxnLst>
    <dgm:cxn modelId="{10C7EB46-8481-4D0E-957A-5D17ED8F7FC2}" type="presOf" srcId="{DF446DA3-AC32-4F02-86B0-A4D47C73C76E}" destId="{CCB6C8B5-EDE8-46CA-A94F-93A687C77C4B}" srcOrd="0" destOrd="0" presId="urn:microsoft.com/office/officeart/2005/8/layout/hierarchy1"/>
    <dgm:cxn modelId="{2C67B772-83EF-4A90-931E-7052F7C3674D}" srcId="{DF446DA3-AC32-4F02-86B0-A4D47C73C76E}" destId="{3BD526F7-B370-4538-BBF4-FC0082C3EE67}" srcOrd="1" destOrd="0" parTransId="{AC171622-7B91-4B11-A3FA-0448A384C0A5}" sibTransId="{F30C66BE-0F9F-4C30-98EE-1658EB4D2038}"/>
    <dgm:cxn modelId="{30669D7C-7F58-4141-A7B9-A376CA2364C0}" type="presOf" srcId="{3BD526F7-B370-4538-BBF4-FC0082C3EE67}" destId="{75E8F258-1928-4F7F-B538-C16A6E43C682}" srcOrd="0" destOrd="0" presId="urn:microsoft.com/office/officeart/2005/8/layout/hierarchy1"/>
    <dgm:cxn modelId="{B70CACA3-2743-4F45-8D01-A177D41E68A1}" srcId="{DF446DA3-AC32-4F02-86B0-A4D47C73C76E}" destId="{00207B57-1C78-49D8-8DAD-02AFEACA1EA2}" srcOrd="0" destOrd="0" parTransId="{C5B80B14-0CF9-4502-8D3C-0D5E92EA8FC9}" sibTransId="{2DB3C56D-E2FD-492D-B36F-3119592D6EE4}"/>
    <dgm:cxn modelId="{BC36CDF2-FB9D-4038-A1E0-74C8A00D18A8}" type="presOf" srcId="{00207B57-1C78-49D8-8DAD-02AFEACA1EA2}" destId="{41929E20-FB1F-41FF-95BD-CF060748D99A}" srcOrd="0" destOrd="0" presId="urn:microsoft.com/office/officeart/2005/8/layout/hierarchy1"/>
    <dgm:cxn modelId="{053A8A66-0894-4B80-B03B-65F99178D518}" type="presParOf" srcId="{CCB6C8B5-EDE8-46CA-A94F-93A687C77C4B}" destId="{1ED35892-0885-4BA0-9D67-927A712E4EBE}" srcOrd="0" destOrd="0" presId="urn:microsoft.com/office/officeart/2005/8/layout/hierarchy1"/>
    <dgm:cxn modelId="{9226A4F1-B723-487E-AFB9-43C490E208EE}" type="presParOf" srcId="{1ED35892-0885-4BA0-9D67-927A712E4EBE}" destId="{5BF7751D-9575-40AB-9C3A-B46774D0EE00}" srcOrd="0" destOrd="0" presId="urn:microsoft.com/office/officeart/2005/8/layout/hierarchy1"/>
    <dgm:cxn modelId="{8F53D68C-5EF3-4043-AB97-CA143BA70D4F}" type="presParOf" srcId="{5BF7751D-9575-40AB-9C3A-B46774D0EE00}" destId="{9D131676-46E4-4A7C-BA75-A25A1FC45F16}" srcOrd="0" destOrd="0" presId="urn:microsoft.com/office/officeart/2005/8/layout/hierarchy1"/>
    <dgm:cxn modelId="{82FA2FE3-1FDD-46E6-B703-F320B4F41061}" type="presParOf" srcId="{5BF7751D-9575-40AB-9C3A-B46774D0EE00}" destId="{41929E20-FB1F-41FF-95BD-CF060748D99A}" srcOrd="1" destOrd="0" presId="urn:microsoft.com/office/officeart/2005/8/layout/hierarchy1"/>
    <dgm:cxn modelId="{C9013E2B-ED64-4286-86E4-47815CA67D89}" type="presParOf" srcId="{1ED35892-0885-4BA0-9D67-927A712E4EBE}" destId="{71D37A32-67EA-4F91-AC01-85FA3DDD6959}" srcOrd="1" destOrd="0" presId="urn:microsoft.com/office/officeart/2005/8/layout/hierarchy1"/>
    <dgm:cxn modelId="{C280C810-A3C9-4A3F-A222-84CA95738B02}" type="presParOf" srcId="{CCB6C8B5-EDE8-46CA-A94F-93A687C77C4B}" destId="{8ABBD634-3431-4FAF-9647-4874D8AE7B55}" srcOrd="1" destOrd="0" presId="urn:microsoft.com/office/officeart/2005/8/layout/hierarchy1"/>
    <dgm:cxn modelId="{84111E8A-B4C3-4B3C-9CB8-24BD060410B3}" type="presParOf" srcId="{8ABBD634-3431-4FAF-9647-4874D8AE7B55}" destId="{092B74C4-1FD9-40D1-AD08-D07DACA3B984}" srcOrd="0" destOrd="0" presId="urn:microsoft.com/office/officeart/2005/8/layout/hierarchy1"/>
    <dgm:cxn modelId="{2ADC4D44-3BE9-457B-AF48-82367E6CFB86}" type="presParOf" srcId="{092B74C4-1FD9-40D1-AD08-D07DACA3B984}" destId="{50B02D29-7127-41C4-A8AF-DF7B0715002F}" srcOrd="0" destOrd="0" presId="urn:microsoft.com/office/officeart/2005/8/layout/hierarchy1"/>
    <dgm:cxn modelId="{E577FB90-282F-4104-B900-179819D6F706}" type="presParOf" srcId="{092B74C4-1FD9-40D1-AD08-D07DACA3B984}" destId="{75E8F258-1928-4F7F-B538-C16A6E43C682}" srcOrd="1" destOrd="0" presId="urn:microsoft.com/office/officeart/2005/8/layout/hierarchy1"/>
    <dgm:cxn modelId="{6F36FE9F-432B-4A44-8E26-B0D3E043FCAC}" type="presParOf" srcId="{8ABBD634-3431-4FAF-9647-4874D8AE7B55}" destId="{3F60C2B2-8A44-448C-9FDE-ADB5F8CE43E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794ACA-64FC-4E81-99FF-3A0E05EBF90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8676BC7-87BB-46F4-9D51-BFBD15F4122C}">
      <dgm:prSet/>
      <dgm:spPr/>
      <dgm:t>
        <a:bodyPr/>
        <a:lstStyle/>
        <a:p>
          <a:r>
            <a:rPr lang="da-DK"/>
            <a:t>Gentagelsesfigurer: Anaforer og epiforer </a:t>
          </a:r>
          <a:endParaRPr lang="en-US"/>
        </a:p>
      </dgm:t>
    </dgm:pt>
    <dgm:pt modelId="{B84D2785-D99D-4CDC-8C6F-B5DD9A3C0B3D}" type="parTrans" cxnId="{94D9307B-414E-4CAB-B2C4-6DCB42668B29}">
      <dgm:prSet/>
      <dgm:spPr/>
      <dgm:t>
        <a:bodyPr/>
        <a:lstStyle/>
        <a:p>
          <a:endParaRPr lang="en-US"/>
        </a:p>
      </dgm:t>
    </dgm:pt>
    <dgm:pt modelId="{86F68F4B-282D-48CF-8F67-55EE163935CD}" type="sibTrans" cxnId="{94D9307B-414E-4CAB-B2C4-6DCB42668B29}">
      <dgm:prSet/>
      <dgm:spPr/>
      <dgm:t>
        <a:bodyPr/>
        <a:lstStyle/>
        <a:p>
          <a:endParaRPr lang="en-US"/>
        </a:p>
      </dgm:t>
    </dgm:pt>
    <dgm:pt modelId="{E2407C57-C339-4C22-BDE9-47FFA91925A1}">
      <dgm:prSet/>
      <dgm:spPr/>
      <dgm:t>
        <a:bodyPr/>
        <a:lstStyle/>
        <a:p>
          <a:r>
            <a:rPr lang="da-DK"/>
            <a:t>Bogstavrim: Alliteration og assonans</a:t>
          </a:r>
          <a:endParaRPr lang="en-US"/>
        </a:p>
      </dgm:t>
    </dgm:pt>
    <dgm:pt modelId="{F6DAA78D-E223-41BB-A2CF-2C5318D95AAF}" type="parTrans" cxnId="{017F8520-61D9-44AA-A65D-887238DE2948}">
      <dgm:prSet/>
      <dgm:spPr/>
      <dgm:t>
        <a:bodyPr/>
        <a:lstStyle/>
        <a:p>
          <a:endParaRPr lang="en-US"/>
        </a:p>
      </dgm:t>
    </dgm:pt>
    <dgm:pt modelId="{AECEBB7B-EEDC-421F-8474-5EA03073C91B}" type="sibTrans" cxnId="{017F8520-61D9-44AA-A65D-887238DE2948}">
      <dgm:prSet/>
      <dgm:spPr/>
      <dgm:t>
        <a:bodyPr/>
        <a:lstStyle/>
        <a:p>
          <a:endParaRPr lang="en-US"/>
        </a:p>
      </dgm:t>
    </dgm:pt>
    <dgm:pt modelId="{4D23ED23-E77A-4995-A7E9-B35253356B0C}">
      <dgm:prSet/>
      <dgm:spPr/>
      <dgm:t>
        <a:bodyPr/>
        <a:lstStyle/>
        <a:p>
          <a:r>
            <a:rPr lang="da-DK"/>
            <a:t>Besjæling og personifikation </a:t>
          </a:r>
          <a:endParaRPr lang="en-US"/>
        </a:p>
      </dgm:t>
    </dgm:pt>
    <dgm:pt modelId="{1E7124A0-871B-4AC4-BA8C-EDA79807E194}" type="parTrans" cxnId="{9370F15C-675A-4001-AB53-5AA60D854F9B}">
      <dgm:prSet/>
      <dgm:spPr/>
      <dgm:t>
        <a:bodyPr/>
        <a:lstStyle/>
        <a:p>
          <a:endParaRPr lang="en-US"/>
        </a:p>
      </dgm:t>
    </dgm:pt>
    <dgm:pt modelId="{3829271C-7712-4023-90D0-519E01978F1D}" type="sibTrans" cxnId="{9370F15C-675A-4001-AB53-5AA60D854F9B}">
      <dgm:prSet/>
      <dgm:spPr/>
      <dgm:t>
        <a:bodyPr/>
        <a:lstStyle/>
        <a:p>
          <a:endParaRPr lang="en-US"/>
        </a:p>
      </dgm:t>
    </dgm:pt>
    <dgm:pt modelId="{6C43C135-8A70-4816-94D0-C485890D001B}">
      <dgm:prSet/>
      <dgm:spPr/>
      <dgm:t>
        <a:bodyPr/>
        <a:lstStyle/>
        <a:p>
          <a:r>
            <a:rPr lang="da-DK"/>
            <a:t>Metafor og sammenligning </a:t>
          </a:r>
          <a:endParaRPr lang="en-US"/>
        </a:p>
      </dgm:t>
    </dgm:pt>
    <dgm:pt modelId="{6221F225-C2A3-4913-BDA7-5EBAEF959D8C}" type="parTrans" cxnId="{631E6163-B425-46A4-A513-D43FEA971591}">
      <dgm:prSet/>
      <dgm:spPr/>
      <dgm:t>
        <a:bodyPr/>
        <a:lstStyle/>
        <a:p>
          <a:endParaRPr lang="en-US"/>
        </a:p>
      </dgm:t>
    </dgm:pt>
    <dgm:pt modelId="{D96F16C2-4834-4DE4-9303-42424FA0EC9A}" type="sibTrans" cxnId="{631E6163-B425-46A4-A513-D43FEA971591}">
      <dgm:prSet/>
      <dgm:spPr/>
      <dgm:t>
        <a:bodyPr/>
        <a:lstStyle/>
        <a:p>
          <a:endParaRPr lang="en-US"/>
        </a:p>
      </dgm:t>
    </dgm:pt>
    <dgm:pt modelId="{5AE4EB51-F0CE-174B-A2B0-A930F170E590}" type="pres">
      <dgm:prSet presAssocID="{4B794ACA-64FC-4E81-99FF-3A0E05EBF902}" presName="linear" presStyleCnt="0">
        <dgm:presLayoutVars>
          <dgm:animLvl val="lvl"/>
          <dgm:resizeHandles val="exact"/>
        </dgm:presLayoutVars>
      </dgm:prSet>
      <dgm:spPr/>
    </dgm:pt>
    <dgm:pt modelId="{E7F0173B-A18F-7145-8BAD-9FEF60E0A6B5}" type="pres">
      <dgm:prSet presAssocID="{28676BC7-87BB-46F4-9D51-BFBD15F4122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E2022F7-7FAE-6D4D-BD7F-4499117FD36A}" type="pres">
      <dgm:prSet presAssocID="{86F68F4B-282D-48CF-8F67-55EE163935CD}" presName="spacer" presStyleCnt="0"/>
      <dgm:spPr/>
    </dgm:pt>
    <dgm:pt modelId="{0508C513-0AD8-BB42-9543-F1D6EE1A724C}" type="pres">
      <dgm:prSet presAssocID="{E2407C57-C339-4C22-BDE9-47FFA91925A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D398B8F-F70F-F742-ADA1-C6EC4712EE43}" type="pres">
      <dgm:prSet presAssocID="{AECEBB7B-EEDC-421F-8474-5EA03073C91B}" presName="spacer" presStyleCnt="0"/>
      <dgm:spPr/>
    </dgm:pt>
    <dgm:pt modelId="{60717639-D562-F249-A48D-C4619F16F722}" type="pres">
      <dgm:prSet presAssocID="{4D23ED23-E77A-4995-A7E9-B35253356B0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4F9EFFB-BAE7-8041-A388-562A51A9734D}" type="pres">
      <dgm:prSet presAssocID="{3829271C-7712-4023-90D0-519E01978F1D}" presName="spacer" presStyleCnt="0"/>
      <dgm:spPr/>
    </dgm:pt>
    <dgm:pt modelId="{26BBA5B3-CF67-3D4D-ACAB-770E16AB66F3}" type="pres">
      <dgm:prSet presAssocID="{6C43C135-8A70-4816-94D0-C485890D001B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11BFF07-EA28-7146-9473-83709EC643B6}" type="presOf" srcId="{E2407C57-C339-4C22-BDE9-47FFA91925A1}" destId="{0508C513-0AD8-BB42-9543-F1D6EE1A724C}" srcOrd="0" destOrd="0" presId="urn:microsoft.com/office/officeart/2005/8/layout/vList2"/>
    <dgm:cxn modelId="{017F8520-61D9-44AA-A65D-887238DE2948}" srcId="{4B794ACA-64FC-4E81-99FF-3A0E05EBF902}" destId="{E2407C57-C339-4C22-BDE9-47FFA91925A1}" srcOrd="1" destOrd="0" parTransId="{F6DAA78D-E223-41BB-A2CF-2C5318D95AAF}" sibTransId="{AECEBB7B-EEDC-421F-8474-5EA03073C91B}"/>
    <dgm:cxn modelId="{9370F15C-675A-4001-AB53-5AA60D854F9B}" srcId="{4B794ACA-64FC-4E81-99FF-3A0E05EBF902}" destId="{4D23ED23-E77A-4995-A7E9-B35253356B0C}" srcOrd="2" destOrd="0" parTransId="{1E7124A0-871B-4AC4-BA8C-EDA79807E194}" sibTransId="{3829271C-7712-4023-90D0-519E01978F1D}"/>
    <dgm:cxn modelId="{631E6163-B425-46A4-A513-D43FEA971591}" srcId="{4B794ACA-64FC-4E81-99FF-3A0E05EBF902}" destId="{6C43C135-8A70-4816-94D0-C485890D001B}" srcOrd="3" destOrd="0" parTransId="{6221F225-C2A3-4913-BDA7-5EBAEF959D8C}" sibTransId="{D96F16C2-4834-4DE4-9303-42424FA0EC9A}"/>
    <dgm:cxn modelId="{3101AF71-FB30-8644-B269-A2C7C0433030}" type="presOf" srcId="{4B794ACA-64FC-4E81-99FF-3A0E05EBF902}" destId="{5AE4EB51-F0CE-174B-A2B0-A930F170E590}" srcOrd="0" destOrd="0" presId="urn:microsoft.com/office/officeart/2005/8/layout/vList2"/>
    <dgm:cxn modelId="{94D9307B-414E-4CAB-B2C4-6DCB42668B29}" srcId="{4B794ACA-64FC-4E81-99FF-3A0E05EBF902}" destId="{28676BC7-87BB-46F4-9D51-BFBD15F4122C}" srcOrd="0" destOrd="0" parTransId="{B84D2785-D99D-4CDC-8C6F-B5DD9A3C0B3D}" sibTransId="{86F68F4B-282D-48CF-8F67-55EE163935CD}"/>
    <dgm:cxn modelId="{6054219B-E790-A443-895F-7031C622732D}" type="presOf" srcId="{28676BC7-87BB-46F4-9D51-BFBD15F4122C}" destId="{E7F0173B-A18F-7145-8BAD-9FEF60E0A6B5}" srcOrd="0" destOrd="0" presId="urn:microsoft.com/office/officeart/2005/8/layout/vList2"/>
    <dgm:cxn modelId="{791D5AB8-7792-D948-B48C-2D696569FBF6}" type="presOf" srcId="{4D23ED23-E77A-4995-A7E9-B35253356B0C}" destId="{60717639-D562-F249-A48D-C4619F16F722}" srcOrd="0" destOrd="0" presId="urn:microsoft.com/office/officeart/2005/8/layout/vList2"/>
    <dgm:cxn modelId="{908B3ED4-7C6E-814E-BCFA-AD0733D5FFCA}" type="presOf" srcId="{6C43C135-8A70-4816-94D0-C485890D001B}" destId="{26BBA5B3-CF67-3D4D-ACAB-770E16AB66F3}" srcOrd="0" destOrd="0" presId="urn:microsoft.com/office/officeart/2005/8/layout/vList2"/>
    <dgm:cxn modelId="{F3AFD471-4079-E744-ABCD-DD7DF8672286}" type="presParOf" srcId="{5AE4EB51-F0CE-174B-A2B0-A930F170E590}" destId="{E7F0173B-A18F-7145-8BAD-9FEF60E0A6B5}" srcOrd="0" destOrd="0" presId="urn:microsoft.com/office/officeart/2005/8/layout/vList2"/>
    <dgm:cxn modelId="{84CFA996-DDA7-1A42-A0D6-6B47879E55DE}" type="presParOf" srcId="{5AE4EB51-F0CE-174B-A2B0-A930F170E590}" destId="{DE2022F7-7FAE-6D4D-BD7F-4499117FD36A}" srcOrd="1" destOrd="0" presId="urn:microsoft.com/office/officeart/2005/8/layout/vList2"/>
    <dgm:cxn modelId="{05A90A0C-AAF1-8244-8CB0-4700B51377B7}" type="presParOf" srcId="{5AE4EB51-F0CE-174B-A2B0-A930F170E590}" destId="{0508C513-0AD8-BB42-9543-F1D6EE1A724C}" srcOrd="2" destOrd="0" presId="urn:microsoft.com/office/officeart/2005/8/layout/vList2"/>
    <dgm:cxn modelId="{DE6101C2-311A-C74E-8874-6B4C9A5C2B68}" type="presParOf" srcId="{5AE4EB51-F0CE-174B-A2B0-A930F170E590}" destId="{DD398B8F-F70F-F742-ADA1-C6EC4712EE43}" srcOrd="3" destOrd="0" presId="urn:microsoft.com/office/officeart/2005/8/layout/vList2"/>
    <dgm:cxn modelId="{25687545-D5D1-9E47-A2A8-ACB9E69B542E}" type="presParOf" srcId="{5AE4EB51-F0CE-174B-A2B0-A930F170E590}" destId="{60717639-D562-F249-A48D-C4619F16F722}" srcOrd="4" destOrd="0" presId="urn:microsoft.com/office/officeart/2005/8/layout/vList2"/>
    <dgm:cxn modelId="{453D551D-536A-D946-BA4E-815CF5F958A2}" type="presParOf" srcId="{5AE4EB51-F0CE-174B-A2B0-A930F170E590}" destId="{54F9EFFB-BAE7-8041-A388-562A51A9734D}" srcOrd="5" destOrd="0" presId="urn:microsoft.com/office/officeart/2005/8/layout/vList2"/>
    <dgm:cxn modelId="{D795850B-10D8-FA4D-A713-C85B19F467B0}" type="presParOf" srcId="{5AE4EB51-F0CE-174B-A2B0-A930F170E590}" destId="{26BBA5B3-CF67-3D4D-ACAB-770E16AB66F3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7681727-A73C-4FEB-BE9B-2689D0B90C9A}" type="doc">
      <dgm:prSet loTypeId="urn:microsoft.com/office/officeart/2005/8/layout/hierarchy1" loCatId="hierarchy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A467A05F-5A1E-4FBF-A8CF-E08EF8042964}">
      <dgm:prSet/>
      <dgm:spPr/>
      <dgm:t>
        <a:bodyPr/>
        <a:lstStyle/>
        <a:p>
          <a:r>
            <a:rPr lang="da-DK" dirty="0"/>
            <a:t>Vi starter med en fælles oplæsning. </a:t>
          </a:r>
          <a:endParaRPr lang="en-US" dirty="0"/>
        </a:p>
      </dgm:t>
    </dgm:pt>
    <dgm:pt modelId="{E260DFF9-DC29-435E-A0AA-27A4D185B429}" type="parTrans" cxnId="{FB185547-56C7-4410-A6D9-A0F293B09C85}">
      <dgm:prSet/>
      <dgm:spPr/>
      <dgm:t>
        <a:bodyPr/>
        <a:lstStyle/>
        <a:p>
          <a:endParaRPr lang="en-US"/>
        </a:p>
      </dgm:t>
    </dgm:pt>
    <dgm:pt modelId="{3D253C08-3C96-47DE-85ED-A14EB9FEC332}" type="sibTrans" cxnId="{FB185547-56C7-4410-A6D9-A0F293B09C85}">
      <dgm:prSet/>
      <dgm:spPr/>
      <dgm:t>
        <a:bodyPr/>
        <a:lstStyle/>
        <a:p>
          <a:endParaRPr lang="en-US"/>
        </a:p>
      </dgm:t>
    </dgm:pt>
    <dgm:pt modelId="{2C7FF0C5-0DE7-4ADB-8212-FA18343C6587}">
      <dgm:prSet/>
      <dgm:spPr/>
      <dgm:t>
        <a:bodyPr/>
        <a:lstStyle/>
        <a:p>
          <a:r>
            <a:rPr lang="da-DK" dirty="0"/>
            <a:t>Derefter laver vi gruppearbejde med arbejdsspørgsmål i form af et menukort. </a:t>
          </a:r>
          <a:endParaRPr lang="en-US" dirty="0"/>
        </a:p>
      </dgm:t>
    </dgm:pt>
    <dgm:pt modelId="{ABC91478-7DA6-4404-B234-958F94F1D937}" type="parTrans" cxnId="{A5024713-3939-47B0-B3CD-657CE82A518A}">
      <dgm:prSet/>
      <dgm:spPr/>
      <dgm:t>
        <a:bodyPr/>
        <a:lstStyle/>
        <a:p>
          <a:endParaRPr lang="en-US"/>
        </a:p>
      </dgm:t>
    </dgm:pt>
    <dgm:pt modelId="{1BD5F6F2-7DE2-44C9-9747-D67386A3120D}" type="sibTrans" cxnId="{A5024713-3939-47B0-B3CD-657CE82A518A}">
      <dgm:prSet/>
      <dgm:spPr/>
      <dgm:t>
        <a:bodyPr/>
        <a:lstStyle/>
        <a:p>
          <a:endParaRPr lang="en-US"/>
        </a:p>
      </dgm:t>
    </dgm:pt>
    <dgm:pt modelId="{A4264E47-F3F1-184E-B885-426245B6FCA0}" type="pres">
      <dgm:prSet presAssocID="{C7681727-A73C-4FEB-BE9B-2689D0B90C9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7B819B5-49C4-384C-823E-DB24317FE03B}" type="pres">
      <dgm:prSet presAssocID="{A467A05F-5A1E-4FBF-A8CF-E08EF8042964}" presName="hierRoot1" presStyleCnt="0"/>
      <dgm:spPr/>
    </dgm:pt>
    <dgm:pt modelId="{C2DABA39-683F-094D-9536-FFBD32C27976}" type="pres">
      <dgm:prSet presAssocID="{A467A05F-5A1E-4FBF-A8CF-E08EF8042964}" presName="composite" presStyleCnt="0"/>
      <dgm:spPr/>
    </dgm:pt>
    <dgm:pt modelId="{37F9E261-872D-FF4B-B55F-DF68D8A80801}" type="pres">
      <dgm:prSet presAssocID="{A467A05F-5A1E-4FBF-A8CF-E08EF8042964}" presName="background" presStyleLbl="node0" presStyleIdx="0" presStyleCnt="2"/>
      <dgm:spPr/>
    </dgm:pt>
    <dgm:pt modelId="{DCC6432D-3CA8-A141-A41D-5A2CFA0EA0A5}" type="pres">
      <dgm:prSet presAssocID="{A467A05F-5A1E-4FBF-A8CF-E08EF8042964}" presName="text" presStyleLbl="fgAcc0" presStyleIdx="0" presStyleCnt="2">
        <dgm:presLayoutVars>
          <dgm:chPref val="3"/>
        </dgm:presLayoutVars>
      </dgm:prSet>
      <dgm:spPr/>
    </dgm:pt>
    <dgm:pt modelId="{04C00151-D3A9-C546-9354-BB0351E6F889}" type="pres">
      <dgm:prSet presAssocID="{A467A05F-5A1E-4FBF-A8CF-E08EF8042964}" presName="hierChild2" presStyleCnt="0"/>
      <dgm:spPr/>
    </dgm:pt>
    <dgm:pt modelId="{BD9F664A-A954-FC4C-A429-BEC630BFBAC8}" type="pres">
      <dgm:prSet presAssocID="{2C7FF0C5-0DE7-4ADB-8212-FA18343C6587}" presName="hierRoot1" presStyleCnt="0"/>
      <dgm:spPr/>
    </dgm:pt>
    <dgm:pt modelId="{C89BE8CD-8200-CD4C-BF7E-348118E251EE}" type="pres">
      <dgm:prSet presAssocID="{2C7FF0C5-0DE7-4ADB-8212-FA18343C6587}" presName="composite" presStyleCnt="0"/>
      <dgm:spPr/>
    </dgm:pt>
    <dgm:pt modelId="{33D49BFF-3C19-6F46-AAB5-EAED31F3FFB5}" type="pres">
      <dgm:prSet presAssocID="{2C7FF0C5-0DE7-4ADB-8212-FA18343C6587}" presName="background" presStyleLbl="node0" presStyleIdx="1" presStyleCnt="2"/>
      <dgm:spPr/>
    </dgm:pt>
    <dgm:pt modelId="{5A847BEE-FEE9-E441-AACD-36B16CC36638}" type="pres">
      <dgm:prSet presAssocID="{2C7FF0C5-0DE7-4ADB-8212-FA18343C6587}" presName="text" presStyleLbl="fgAcc0" presStyleIdx="1" presStyleCnt="2">
        <dgm:presLayoutVars>
          <dgm:chPref val="3"/>
        </dgm:presLayoutVars>
      </dgm:prSet>
      <dgm:spPr/>
    </dgm:pt>
    <dgm:pt modelId="{D35BFB04-F021-504E-A19F-BBC8C45C3555}" type="pres">
      <dgm:prSet presAssocID="{2C7FF0C5-0DE7-4ADB-8212-FA18343C6587}" presName="hierChild2" presStyleCnt="0"/>
      <dgm:spPr/>
    </dgm:pt>
  </dgm:ptLst>
  <dgm:cxnLst>
    <dgm:cxn modelId="{A5024713-3939-47B0-B3CD-657CE82A518A}" srcId="{C7681727-A73C-4FEB-BE9B-2689D0B90C9A}" destId="{2C7FF0C5-0DE7-4ADB-8212-FA18343C6587}" srcOrd="1" destOrd="0" parTransId="{ABC91478-7DA6-4404-B234-958F94F1D937}" sibTransId="{1BD5F6F2-7DE2-44C9-9747-D67386A3120D}"/>
    <dgm:cxn modelId="{B3408216-0739-0349-A918-A4EC1EBFA84A}" type="presOf" srcId="{C7681727-A73C-4FEB-BE9B-2689D0B90C9A}" destId="{A4264E47-F3F1-184E-B885-426245B6FCA0}" srcOrd="0" destOrd="0" presId="urn:microsoft.com/office/officeart/2005/8/layout/hierarchy1"/>
    <dgm:cxn modelId="{51E59134-B152-EB4B-AD8D-FE97328FFBEE}" type="presOf" srcId="{2C7FF0C5-0DE7-4ADB-8212-FA18343C6587}" destId="{5A847BEE-FEE9-E441-AACD-36B16CC36638}" srcOrd="0" destOrd="0" presId="urn:microsoft.com/office/officeart/2005/8/layout/hierarchy1"/>
    <dgm:cxn modelId="{FB185547-56C7-4410-A6D9-A0F293B09C85}" srcId="{C7681727-A73C-4FEB-BE9B-2689D0B90C9A}" destId="{A467A05F-5A1E-4FBF-A8CF-E08EF8042964}" srcOrd="0" destOrd="0" parTransId="{E260DFF9-DC29-435E-A0AA-27A4D185B429}" sibTransId="{3D253C08-3C96-47DE-85ED-A14EB9FEC332}"/>
    <dgm:cxn modelId="{D854B2D7-26C8-F84A-A58D-286028AFA951}" type="presOf" srcId="{A467A05F-5A1E-4FBF-A8CF-E08EF8042964}" destId="{DCC6432D-3CA8-A141-A41D-5A2CFA0EA0A5}" srcOrd="0" destOrd="0" presId="urn:microsoft.com/office/officeart/2005/8/layout/hierarchy1"/>
    <dgm:cxn modelId="{67244189-9B89-F040-9193-8A4F10EEADB0}" type="presParOf" srcId="{A4264E47-F3F1-184E-B885-426245B6FCA0}" destId="{E7B819B5-49C4-384C-823E-DB24317FE03B}" srcOrd="0" destOrd="0" presId="urn:microsoft.com/office/officeart/2005/8/layout/hierarchy1"/>
    <dgm:cxn modelId="{DBF8BACA-EFB1-7C4C-8BF0-768A50258F9A}" type="presParOf" srcId="{E7B819B5-49C4-384C-823E-DB24317FE03B}" destId="{C2DABA39-683F-094D-9536-FFBD32C27976}" srcOrd="0" destOrd="0" presId="urn:microsoft.com/office/officeart/2005/8/layout/hierarchy1"/>
    <dgm:cxn modelId="{089C3671-F2F8-C34F-9697-65146B4C7121}" type="presParOf" srcId="{C2DABA39-683F-094D-9536-FFBD32C27976}" destId="{37F9E261-872D-FF4B-B55F-DF68D8A80801}" srcOrd="0" destOrd="0" presId="urn:microsoft.com/office/officeart/2005/8/layout/hierarchy1"/>
    <dgm:cxn modelId="{365482F1-DD96-1147-B034-12EEA4DB4F7D}" type="presParOf" srcId="{C2DABA39-683F-094D-9536-FFBD32C27976}" destId="{DCC6432D-3CA8-A141-A41D-5A2CFA0EA0A5}" srcOrd="1" destOrd="0" presId="urn:microsoft.com/office/officeart/2005/8/layout/hierarchy1"/>
    <dgm:cxn modelId="{307FEE0F-9D89-014E-B1CC-6B600EB66134}" type="presParOf" srcId="{E7B819B5-49C4-384C-823E-DB24317FE03B}" destId="{04C00151-D3A9-C546-9354-BB0351E6F889}" srcOrd="1" destOrd="0" presId="urn:microsoft.com/office/officeart/2005/8/layout/hierarchy1"/>
    <dgm:cxn modelId="{C3F3750C-9630-D14D-9A5C-53F986D33183}" type="presParOf" srcId="{A4264E47-F3F1-184E-B885-426245B6FCA0}" destId="{BD9F664A-A954-FC4C-A429-BEC630BFBAC8}" srcOrd="1" destOrd="0" presId="urn:microsoft.com/office/officeart/2005/8/layout/hierarchy1"/>
    <dgm:cxn modelId="{F837734A-9D2C-2545-90EC-EDD2CD6F16DD}" type="presParOf" srcId="{BD9F664A-A954-FC4C-A429-BEC630BFBAC8}" destId="{C89BE8CD-8200-CD4C-BF7E-348118E251EE}" srcOrd="0" destOrd="0" presId="urn:microsoft.com/office/officeart/2005/8/layout/hierarchy1"/>
    <dgm:cxn modelId="{1503FEEF-F4C0-6742-8732-5064B6E3D1A2}" type="presParOf" srcId="{C89BE8CD-8200-CD4C-BF7E-348118E251EE}" destId="{33D49BFF-3C19-6F46-AAB5-EAED31F3FFB5}" srcOrd="0" destOrd="0" presId="urn:microsoft.com/office/officeart/2005/8/layout/hierarchy1"/>
    <dgm:cxn modelId="{2B7F7803-98C1-7343-8B90-7C97EBB5C9B4}" type="presParOf" srcId="{C89BE8CD-8200-CD4C-BF7E-348118E251EE}" destId="{5A847BEE-FEE9-E441-AACD-36B16CC36638}" srcOrd="1" destOrd="0" presId="urn:microsoft.com/office/officeart/2005/8/layout/hierarchy1"/>
    <dgm:cxn modelId="{A5EDEE4C-AEFC-0242-AC2D-DB5F8216FAF6}" type="presParOf" srcId="{BD9F664A-A954-FC4C-A429-BEC630BFBAC8}" destId="{D35BFB04-F021-504E-A19F-BBC8C45C35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9BBF55-C11D-4E7A-A51C-3060FF070812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6C147E9-1821-414A-A7C6-E5E7AB962E45}">
      <dgm:prSet/>
      <dgm:spPr/>
      <dgm:t>
        <a:bodyPr/>
        <a:lstStyle/>
        <a:p>
          <a:r>
            <a:rPr lang="da-DK"/>
            <a:t>- Så snart en rytme er ved at etablere sig, brydes den, og en ny opstår. </a:t>
          </a:r>
          <a:br>
            <a:rPr lang="da-DK"/>
          </a:br>
          <a:endParaRPr lang="en-US"/>
        </a:p>
      </dgm:t>
    </dgm:pt>
    <dgm:pt modelId="{A572E217-168C-4659-9E2B-1235B353BD3C}" type="parTrans" cxnId="{CAB7DC49-0B10-4CB7-ADFD-F7FBDFD6CA53}">
      <dgm:prSet/>
      <dgm:spPr/>
      <dgm:t>
        <a:bodyPr/>
        <a:lstStyle/>
        <a:p>
          <a:endParaRPr lang="en-US"/>
        </a:p>
      </dgm:t>
    </dgm:pt>
    <dgm:pt modelId="{1C1DFE3D-66B1-4E66-86B1-0A0FF50D9DED}" type="sibTrans" cxnId="{CAB7DC49-0B10-4CB7-ADFD-F7FBDFD6CA53}">
      <dgm:prSet/>
      <dgm:spPr/>
      <dgm:t>
        <a:bodyPr/>
        <a:lstStyle/>
        <a:p>
          <a:endParaRPr lang="en-US"/>
        </a:p>
      </dgm:t>
    </dgm:pt>
    <dgm:pt modelId="{82DAF411-5D66-4CEE-B827-2C4E4D1EC049}">
      <dgm:prSet/>
      <dgm:spPr/>
      <dgm:t>
        <a:bodyPr/>
        <a:lstStyle/>
        <a:p>
          <a:r>
            <a:rPr lang="da-DK"/>
            <a:t>- Der er intet mønster til at forudsige rytmen der derfor ikke kan fuldbyrde andet end i sig. </a:t>
          </a:r>
          <a:br>
            <a:rPr lang="da-DK"/>
          </a:br>
          <a:endParaRPr lang="en-US"/>
        </a:p>
      </dgm:t>
    </dgm:pt>
    <dgm:pt modelId="{F5D6AB2E-93C7-48E7-907E-5BAC00D548FE}" type="parTrans" cxnId="{B3F689A1-F834-499B-911A-22C90ADB22A1}">
      <dgm:prSet/>
      <dgm:spPr/>
      <dgm:t>
        <a:bodyPr/>
        <a:lstStyle/>
        <a:p>
          <a:endParaRPr lang="en-US"/>
        </a:p>
      </dgm:t>
    </dgm:pt>
    <dgm:pt modelId="{5FE27E52-ED86-4303-BBC3-D30A32FFA752}" type="sibTrans" cxnId="{B3F689A1-F834-499B-911A-22C90ADB22A1}">
      <dgm:prSet/>
      <dgm:spPr/>
      <dgm:t>
        <a:bodyPr/>
        <a:lstStyle/>
        <a:p>
          <a:endParaRPr lang="en-US"/>
        </a:p>
      </dgm:t>
    </dgm:pt>
    <dgm:pt modelId="{0DAF5176-2D4F-4D00-946E-1E78451DF35E}">
      <dgm:prSet/>
      <dgm:spPr/>
      <dgm:t>
        <a:bodyPr/>
        <a:lstStyle/>
        <a:p>
          <a:r>
            <a:rPr lang="da-DK"/>
            <a:t>- Rytmen er hver gang ny. </a:t>
          </a:r>
          <a:br>
            <a:rPr lang="da-DK"/>
          </a:br>
          <a:endParaRPr lang="en-US"/>
        </a:p>
      </dgm:t>
    </dgm:pt>
    <dgm:pt modelId="{2C1706D9-C748-4BB0-8A0A-0747E6EAF0B2}" type="parTrans" cxnId="{482B67CE-9DCE-404C-9D09-0DC438A61023}">
      <dgm:prSet/>
      <dgm:spPr/>
      <dgm:t>
        <a:bodyPr/>
        <a:lstStyle/>
        <a:p>
          <a:endParaRPr lang="en-US"/>
        </a:p>
      </dgm:t>
    </dgm:pt>
    <dgm:pt modelId="{4EAC1810-BF90-4A1D-82A0-2CACCA8A98DD}" type="sibTrans" cxnId="{482B67CE-9DCE-404C-9D09-0DC438A61023}">
      <dgm:prSet/>
      <dgm:spPr/>
      <dgm:t>
        <a:bodyPr/>
        <a:lstStyle/>
        <a:p>
          <a:endParaRPr lang="en-US"/>
        </a:p>
      </dgm:t>
    </dgm:pt>
    <dgm:pt modelId="{0F3E789A-9F19-4708-AE36-D5C76EC0B102}">
      <dgm:prSet/>
      <dgm:spPr/>
      <dgm:t>
        <a:bodyPr/>
        <a:lstStyle/>
        <a:p>
          <a:r>
            <a:rPr lang="da-DK"/>
            <a:t>- Vi har ingen gentagelse til at skabe en sammenhæng mellem erindring og forventning, fortid og nutid</a:t>
          </a:r>
          <a:endParaRPr lang="en-US"/>
        </a:p>
      </dgm:t>
    </dgm:pt>
    <dgm:pt modelId="{E41DB263-CAA4-4799-8E39-CCC12F9A43C7}" type="parTrans" cxnId="{DA01762B-7AED-4D7B-BF21-FD7520748D21}">
      <dgm:prSet/>
      <dgm:spPr/>
      <dgm:t>
        <a:bodyPr/>
        <a:lstStyle/>
        <a:p>
          <a:endParaRPr lang="en-US"/>
        </a:p>
      </dgm:t>
    </dgm:pt>
    <dgm:pt modelId="{946398C1-BF5A-487A-8BE1-3F9018607171}" type="sibTrans" cxnId="{DA01762B-7AED-4D7B-BF21-FD7520748D21}">
      <dgm:prSet/>
      <dgm:spPr/>
      <dgm:t>
        <a:bodyPr/>
        <a:lstStyle/>
        <a:p>
          <a:endParaRPr lang="en-US"/>
        </a:p>
      </dgm:t>
    </dgm:pt>
    <dgm:pt modelId="{615E870B-E4C6-5B46-8564-0A7751560222}" type="pres">
      <dgm:prSet presAssocID="{859BBF55-C11D-4E7A-A51C-3060FF070812}" presName="outerComposite" presStyleCnt="0">
        <dgm:presLayoutVars>
          <dgm:chMax val="5"/>
          <dgm:dir/>
          <dgm:resizeHandles val="exact"/>
        </dgm:presLayoutVars>
      </dgm:prSet>
      <dgm:spPr/>
    </dgm:pt>
    <dgm:pt modelId="{A70047F2-1313-874E-9169-A9EA59FF7FC5}" type="pres">
      <dgm:prSet presAssocID="{859BBF55-C11D-4E7A-A51C-3060FF070812}" presName="dummyMaxCanvas" presStyleCnt="0">
        <dgm:presLayoutVars/>
      </dgm:prSet>
      <dgm:spPr/>
    </dgm:pt>
    <dgm:pt modelId="{13177FC7-CD72-C04D-80B9-046C36E1CB55}" type="pres">
      <dgm:prSet presAssocID="{859BBF55-C11D-4E7A-A51C-3060FF070812}" presName="FourNodes_1" presStyleLbl="node1" presStyleIdx="0" presStyleCnt="4">
        <dgm:presLayoutVars>
          <dgm:bulletEnabled val="1"/>
        </dgm:presLayoutVars>
      </dgm:prSet>
      <dgm:spPr/>
    </dgm:pt>
    <dgm:pt modelId="{787ED70A-2DD1-374F-8AC5-FBE1E2618AE5}" type="pres">
      <dgm:prSet presAssocID="{859BBF55-C11D-4E7A-A51C-3060FF070812}" presName="FourNodes_2" presStyleLbl="node1" presStyleIdx="1" presStyleCnt="4">
        <dgm:presLayoutVars>
          <dgm:bulletEnabled val="1"/>
        </dgm:presLayoutVars>
      </dgm:prSet>
      <dgm:spPr/>
    </dgm:pt>
    <dgm:pt modelId="{ED205D2F-2A59-564D-9C99-25CAB1CAAFB7}" type="pres">
      <dgm:prSet presAssocID="{859BBF55-C11D-4E7A-A51C-3060FF070812}" presName="FourNodes_3" presStyleLbl="node1" presStyleIdx="2" presStyleCnt="4">
        <dgm:presLayoutVars>
          <dgm:bulletEnabled val="1"/>
        </dgm:presLayoutVars>
      </dgm:prSet>
      <dgm:spPr/>
    </dgm:pt>
    <dgm:pt modelId="{DA373B81-E749-2F4C-ACB7-2E0B38870986}" type="pres">
      <dgm:prSet presAssocID="{859BBF55-C11D-4E7A-A51C-3060FF070812}" presName="FourNodes_4" presStyleLbl="node1" presStyleIdx="3" presStyleCnt="4">
        <dgm:presLayoutVars>
          <dgm:bulletEnabled val="1"/>
        </dgm:presLayoutVars>
      </dgm:prSet>
      <dgm:spPr/>
    </dgm:pt>
    <dgm:pt modelId="{B168FF33-8A06-1D4C-A942-81CF83FC1D77}" type="pres">
      <dgm:prSet presAssocID="{859BBF55-C11D-4E7A-A51C-3060FF070812}" presName="FourConn_1-2" presStyleLbl="fgAccFollowNode1" presStyleIdx="0" presStyleCnt="3">
        <dgm:presLayoutVars>
          <dgm:bulletEnabled val="1"/>
        </dgm:presLayoutVars>
      </dgm:prSet>
      <dgm:spPr/>
    </dgm:pt>
    <dgm:pt modelId="{274A1518-8E25-7346-BC5D-BC1D376ACBA9}" type="pres">
      <dgm:prSet presAssocID="{859BBF55-C11D-4E7A-A51C-3060FF070812}" presName="FourConn_2-3" presStyleLbl="fgAccFollowNode1" presStyleIdx="1" presStyleCnt="3">
        <dgm:presLayoutVars>
          <dgm:bulletEnabled val="1"/>
        </dgm:presLayoutVars>
      </dgm:prSet>
      <dgm:spPr/>
    </dgm:pt>
    <dgm:pt modelId="{61D18E5D-1BC0-9A47-AECB-6908365DF4FF}" type="pres">
      <dgm:prSet presAssocID="{859BBF55-C11D-4E7A-A51C-3060FF070812}" presName="FourConn_3-4" presStyleLbl="fgAccFollowNode1" presStyleIdx="2" presStyleCnt="3">
        <dgm:presLayoutVars>
          <dgm:bulletEnabled val="1"/>
        </dgm:presLayoutVars>
      </dgm:prSet>
      <dgm:spPr/>
    </dgm:pt>
    <dgm:pt modelId="{0D68083D-2E05-554C-A6EB-E406407AB65B}" type="pres">
      <dgm:prSet presAssocID="{859BBF55-C11D-4E7A-A51C-3060FF070812}" presName="FourNodes_1_text" presStyleLbl="node1" presStyleIdx="3" presStyleCnt="4">
        <dgm:presLayoutVars>
          <dgm:bulletEnabled val="1"/>
        </dgm:presLayoutVars>
      </dgm:prSet>
      <dgm:spPr/>
    </dgm:pt>
    <dgm:pt modelId="{A717D0EE-CA0C-F640-B556-52A6D7D09271}" type="pres">
      <dgm:prSet presAssocID="{859BBF55-C11D-4E7A-A51C-3060FF070812}" presName="FourNodes_2_text" presStyleLbl="node1" presStyleIdx="3" presStyleCnt="4">
        <dgm:presLayoutVars>
          <dgm:bulletEnabled val="1"/>
        </dgm:presLayoutVars>
      </dgm:prSet>
      <dgm:spPr/>
    </dgm:pt>
    <dgm:pt modelId="{756E3D3E-F888-C148-BE93-BF4E181A21BE}" type="pres">
      <dgm:prSet presAssocID="{859BBF55-C11D-4E7A-A51C-3060FF070812}" presName="FourNodes_3_text" presStyleLbl="node1" presStyleIdx="3" presStyleCnt="4">
        <dgm:presLayoutVars>
          <dgm:bulletEnabled val="1"/>
        </dgm:presLayoutVars>
      </dgm:prSet>
      <dgm:spPr/>
    </dgm:pt>
    <dgm:pt modelId="{40D09A3D-F6A6-DA43-98EC-AB3EB1E36B6E}" type="pres">
      <dgm:prSet presAssocID="{859BBF55-C11D-4E7A-A51C-3060FF07081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4BD5802-F463-7C4E-BA79-A350E539DB00}" type="presOf" srcId="{4EAC1810-BF90-4A1D-82A0-2CACCA8A98DD}" destId="{61D18E5D-1BC0-9A47-AECB-6908365DF4FF}" srcOrd="0" destOrd="0" presId="urn:microsoft.com/office/officeart/2005/8/layout/vProcess5"/>
    <dgm:cxn modelId="{BA63A110-EED9-924B-993F-8D9BF3737DB5}" type="presOf" srcId="{0DAF5176-2D4F-4D00-946E-1E78451DF35E}" destId="{ED205D2F-2A59-564D-9C99-25CAB1CAAFB7}" srcOrd="0" destOrd="0" presId="urn:microsoft.com/office/officeart/2005/8/layout/vProcess5"/>
    <dgm:cxn modelId="{DA01762B-7AED-4D7B-BF21-FD7520748D21}" srcId="{859BBF55-C11D-4E7A-A51C-3060FF070812}" destId="{0F3E789A-9F19-4708-AE36-D5C76EC0B102}" srcOrd="3" destOrd="0" parTransId="{E41DB263-CAA4-4799-8E39-CCC12F9A43C7}" sibTransId="{946398C1-BF5A-487A-8BE1-3F9018607171}"/>
    <dgm:cxn modelId="{8CBF2E2C-6855-CC4F-9849-AF788BD2CEBA}" type="presOf" srcId="{1C1DFE3D-66B1-4E66-86B1-0A0FF50D9DED}" destId="{B168FF33-8A06-1D4C-A942-81CF83FC1D77}" srcOrd="0" destOrd="0" presId="urn:microsoft.com/office/officeart/2005/8/layout/vProcess5"/>
    <dgm:cxn modelId="{D89A883D-D596-1E4A-B7D6-4820B7464256}" type="presOf" srcId="{82DAF411-5D66-4CEE-B827-2C4E4D1EC049}" destId="{A717D0EE-CA0C-F640-B556-52A6D7D09271}" srcOrd="1" destOrd="0" presId="urn:microsoft.com/office/officeart/2005/8/layout/vProcess5"/>
    <dgm:cxn modelId="{CF4D083E-B723-5146-9E04-0BA352FBB617}" type="presOf" srcId="{C6C147E9-1821-414A-A7C6-E5E7AB962E45}" destId="{13177FC7-CD72-C04D-80B9-046C36E1CB55}" srcOrd="0" destOrd="0" presId="urn:microsoft.com/office/officeart/2005/8/layout/vProcess5"/>
    <dgm:cxn modelId="{40866969-0208-0140-9A9A-BC6B0569CB5D}" type="presOf" srcId="{0F3E789A-9F19-4708-AE36-D5C76EC0B102}" destId="{DA373B81-E749-2F4C-ACB7-2E0B38870986}" srcOrd="0" destOrd="0" presId="urn:microsoft.com/office/officeart/2005/8/layout/vProcess5"/>
    <dgm:cxn modelId="{CAB7DC49-0B10-4CB7-ADFD-F7FBDFD6CA53}" srcId="{859BBF55-C11D-4E7A-A51C-3060FF070812}" destId="{C6C147E9-1821-414A-A7C6-E5E7AB962E45}" srcOrd="0" destOrd="0" parTransId="{A572E217-168C-4659-9E2B-1235B353BD3C}" sibTransId="{1C1DFE3D-66B1-4E66-86B1-0A0FF50D9DED}"/>
    <dgm:cxn modelId="{F715845A-8524-B649-ACF9-75E335A07D56}" type="presOf" srcId="{0DAF5176-2D4F-4D00-946E-1E78451DF35E}" destId="{756E3D3E-F888-C148-BE93-BF4E181A21BE}" srcOrd="1" destOrd="0" presId="urn:microsoft.com/office/officeart/2005/8/layout/vProcess5"/>
    <dgm:cxn modelId="{B3F689A1-F834-499B-911A-22C90ADB22A1}" srcId="{859BBF55-C11D-4E7A-A51C-3060FF070812}" destId="{82DAF411-5D66-4CEE-B827-2C4E4D1EC049}" srcOrd="1" destOrd="0" parTransId="{F5D6AB2E-93C7-48E7-907E-5BAC00D548FE}" sibTransId="{5FE27E52-ED86-4303-BBC3-D30A32FFA752}"/>
    <dgm:cxn modelId="{33FDF8C2-F9BA-FC42-B1FB-1DF089DB2F07}" type="presOf" srcId="{0F3E789A-9F19-4708-AE36-D5C76EC0B102}" destId="{40D09A3D-F6A6-DA43-98EC-AB3EB1E36B6E}" srcOrd="1" destOrd="0" presId="urn:microsoft.com/office/officeart/2005/8/layout/vProcess5"/>
    <dgm:cxn modelId="{482B67CE-9DCE-404C-9D09-0DC438A61023}" srcId="{859BBF55-C11D-4E7A-A51C-3060FF070812}" destId="{0DAF5176-2D4F-4D00-946E-1E78451DF35E}" srcOrd="2" destOrd="0" parTransId="{2C1706D9-C748-4BB0-8A0A-0747E6EAF0B2}" sibTransId="{4EAC1810-BF90-4A1D-82A0-2CACCA8A98DD}"/>
    <dgm:cxn modelId="{A34C03D8-1BD1-F643-9C15-E483EA453D80}" type="presOf" srcId="{5FE27E52-ED86-4303-BBC3-D30A32FFA752}" destId="{274A1518-8E25-7346-BC5D-BC1D376ACBA9}" srcOrd="0" destOrd="0" presId="urn:microsoft.com/office/officeart/2005/8/layout/vProcess5"/>
    <dgm:cxn modelId="{9FF056DB-6571-BA46-B28E-5D1B4E4D13E6}" type="presOf" srcId="{82DAF411-5D66-4CEE-B827-2C4E4D1EC049}" destId="{787ED70A-2DD1-374F-8AC5-FBE1E2618AE5}" srcOrd="0" destOrd="0" presId="urn:microsoft.com/office/officeart/2005/8/layout/vProcess5"/>
    <dgm:cxn modelId="{FEACEFE1-E8F8-7648-9313-C8C118A096ED}" type="presOf" srcId="{C6C147E9-1821-414A-A7C6-E5E7AB962E45}" destId="{0D68083D-2E05-554C-A6EB-E406407AB65B}" srcOrd="1" destOrd="0" presId="urn:microsoft.com/office/officeart/2005/8/layout/vProcess5"/>
    <dgm:cxn modelId="{F4D260EB-2DD5-7E4D-986B-50A254EC4CCC}" type="presOf" srcId="{859BBF55-C11D-4E7A-A51C-3060FF070812}" destId="{615E870B-E4C6-5B46-8564-0A7751560222}" srcOrd="0" destOrd="0" presId="urn:microsoft.com/office/officeart/2005/8/layout/vProcess5"/>
    <dgm:cxn modelId="{1B09D965-40B4-DC4C-A844-2E62CF367425}" type="presParOf" srcId="{615E870B-E4C6-5B46-8564-0A7751560222}" destId="{A70047F2-1313-874E-9169-A9EA59FF7FC5}" srcOrd="0" destOrd="0" presId="urn:microsoft.com/office/officeart/2005/8/layout/vProcess5"/>
    <dgm:cxn modelId="{E0454F12-61B9-FC42-B308-A8EBA9F48B6F}" type="presParOf" srcId="{615E870B-E4C6-5B46-8564-0A7751560222}" destId="{13177FC7-CD72-C04D-80B9-046C36E1CB55}" srcOrd="1" destOrd="0" presId="urn:microsoft.com/office/officeart/2005/8/layout/vProcess5"/>
    <dgm:cxn modelId="{E01123C5-A542-234B-96F2-14A791C26126}" type="presParOf" srcId="{615E870B-E4C6-5B46-8564-0A7751560222}" destId="{787ED70A-2DD1-374F-8AC5-FBE1E2618AE5}" srcOrd="2" destOrd="0" presId="urn:microsoft.com/office/officeart/2005/8/layout/vProcess5"/>
    <dgm:cxn modelId="{BE1FC871-FE45-CB41-BD87-0266051CBDE9}" type="presParOf" srcId="{615E870B-E4C6-5B46-8564-0A7751560222}" destId="{ED205D2F-2A59-564D-9C99-25CAB1CAAFB7}" srcOrd="3" destOrd="0" presId="urn:microsoft.com/office/officeart/2005/8/layout/vProcess5"/>
    <dgm:cxn modelId="{30651C7E-F2FE-B940-8E99-D7832C6311F1}" type="presParOf" srcId="{615E870B-E4C6-5B46-8564-0A7751560222}" destId="{DA373B81-E749-2F4C-ACB7-2E0B38870986}" srcOrd="4" destOrd="0" presId="urn:microsoft.com/office/officeart/2005/8/layout/vProcess5"/>
    <dgm:cxn modelId="{2E5A20C2-BA0E-3849-9E9C-099C88EFD152}" type="presParOf" srcId="{615E870B-E4C6-5B46-8564-0A7751560222}" destId="{B168FF33-8A06-1D4C-A942-81CF83FC1D77}" srcOrd="5" destOrd="0" presId="urn:microsoft.com/office/officeart/2005/8/layout/vProcess5"/>
    <dgm:cxn modelId="{282DBEC7-8159-9947-ABC6-2193BF5E6958}" type="presParOf" srcId="{615E870B-E4C6-5B46-8564-0A7751560222}" destId="{274A1518-8E25-7346-BC5D-BC1D376ACBA9}" srcOrd="6" destOrd="0" presId="urn:microsoft.com/office/officeart/2005/8/layout/vProcess5"/>
    <dgm:cxn modelId="{7B6D987B-742C-8042-9C0A-AB795FCAECA1}" type="presParOf" srcId="{615E870B-E4C6-5B46-8564-0A7751560222}" destId="{61D18E5D-1BC0-9A47-AECB-6908365DF4FF}" srcOrd="7" destOrd="0" presId="urn:microsoft.com/office/officeart/2005/8/layout/vProcess5"/>
    <dgm:cxn modelId="{5A86C5D8-B118-244E-8699-32DCDB0E6548}" type="presParOf" srcId="{615E870B-E4C6-5B46-8564-0A7751560222}" destId="{0D68083D-2E05-554C-A6EB-E406407AB65B}" srcOrd="8" destOrd="0" presId="urn:microsoft.com/office/officeart/2005/8/layout/vProcess5"/>
    <dgm:cxn modelId="{5F7005C1-DC0F-6F4A-B8C7-3CE5C35BD3CF}" type="presParOf" srcId="{615E870B-E4C6-5B46-8564-0A7751560222}" destId="{A717D0EE-CA0C-F640-B556-52A6D7D09271}" srcOrd="9" destOrd="0" presId="urn:microsoft.com/office/officeart/2005/8/layout/vProcess5"/>
    <dgm:cxn modelId="{FAE650BF-A735-AF49-9A30-0176506FEEE7}" type="presParOf" srcId="{615E870B-E4C6-5B46-8564-0A7751560222}" destId="{756E3D3E-F888-C148-BE93-BF4E181A21BE}" srcOrd="10" destOrd="0" presId="urn:microsoft.com/office/officeart/2005/8/layout/vProcess5"/>
    <dgm:cxn modelId="{2896F4AF-9449-8645-A290-59126F3DC548}" type="presParOf" srcId="{615E870B-E4C6-5B46-8564-0A7751560222}" destId="{40D09A3D-F6A6-DA43-98EC-AB3EB1E36B6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C5ABF2-25D7-534F-9E80-6E5CC65B52DF}">
      <dsp:nvSpPr>
        <dsp:cNvPr id="0" name=""/>
        <dsp:cNvSpPr/>
      </dsp:nvSpPr>
      <dsp:spPr>
        <a:xfrm>
          <a:off x="0" y="0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81997-0BCC-A943-BE1C-F2F0B55FC710}">
      <dsp:nvSpPr>
        <dsp:cNvPr id="0" name=""/>
        <dsp:cNvSpPr/>
      </dsp:nvSpPr>
      <dsp:spPr>
        <a:xfrm>
          <a:off x="0" y="0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5000" kern="1200" dirty="0"/>
            <a:t>Sproglige virkemidler og billedsprog</a:t>
          </a:r>
          <a:endParaRPr lang="en-US" sz="5000" kern="1200" dirty="0"/>
        </a:p>
      </dsp:txBody>
      <dsp:txXfrm>
        <a:off x="0" y="0"/>
        <a:ext cx="10515600" cy="1087834"/>
      </dsp:txXfrm>
    </dsp:sp>
    <dsp:sp modelId="{3F26EC07-2A79-8546-AF38-AECA2CD56C30}">
      <dsp:nvSpPr>
        <dsp:cNvPr id="0" name=""/>
        <dsp:cNvSpPr/>
      </dsp:nvSpPr>
      <dsp:spPr>
        <a:xfrm>
          <a:off x="0" y="1087834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76C4D4-4FA9-E44B-AE0F-7C2655AD1112}">
      <dsp:nvSpPr>
        <dsp:cNvPr id="0" name=""/>
        <dsp:cNvSpPr/>
      </dsp:nvSpPr>
      <dsp:spPr>
        <a:xfrm>
          <a:off x="0" y="1087834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5000" kern="1200" dirty="0"/>
            <a:t>Analyse af digtet ”Nat i Berlin”</a:t>
          </a:r>
          <a:endParaRPr lang="en-US" sz="5000" kern="1200" dirty="0"/>
        </a:p>
      </dsp:txBody>
      <dsp:txXfrm>
        <a:off x="0" y="1087834"/>
        <a:ext cx="10515600" cy="1087834"/>
      </dsp:txXfrm>
    </dsp:sp>
    <dsp:sp modelId="{414A3F94-0D2D-FD4A-8487-F78C4FC11A8D}">
      <dsp:nvSpPr>
        <dsp:cNvPr id="0" name=""/>
        <dsp:cNvSpPr/>
      </dsp:nvSpPr>
      <dsp:spPr>
        <a:xfrm>
          <a:off x="0" y="2175669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EADE51-B91A-B24C-A1DA-7450A4866A55}">
      <dsp:nvSpPr>
        <dsp:cNvPr id="0" name=""/>
        <dsp:cNvSpPr/>
      </dsp:nvSpPr>
      <dsp:spPr>
        <a:xfrm>
          <a:off x="0" y="2175669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5000" kern="1200" dirty="0"/>
            <a:t>Metrik</a:t>
          </a:r>
        </a:p>
      </dsp:txBody>
      <dsp:txXfrm>
        <a:off x="0" y="2175669"/>
        <a:ext cx="10515600" cy="1087834"/>
      </dsp:txXfrm>
    </dsp:sp>
    <dsp:sp modelId="{F1AC07D9-CD66-A445-A60B-ED2D697E8717}">
      <dsp:nvSpPr>
        <dsp:cNvPr id="0" name=""/>
        <dsp:cNvSpPr/>
      </dsp:nvSpPr>
      <dsp:spPr>
        <a:xfrm>
          <a:off x="0" y="3263503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575A53-4501-B549-B64D-F665D6AC03D6}">
      <dsp:nvSpPr>
        <dsp:cNvPr id="0" name=""/>
        <dsp:cNvSpPr/>
      </dsp:nvSpPr>
      <dsp:spPr>
        <a:xfrm>
          <a:off x="0" y="3263503"/>
          <a:ext cx="10515600" cy="10878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t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5000" kern="1200" dirty="0"/>
            <a:t>Klimalitteratur og klimalyrik</a:t>
          </a:r>
          <a:endParaRPr lang="en-US" sz="5000" kern="1200" dirty="0"/>
        </a:p>
      </dsp:txBody>
      <dsp:txXfrm>
        <a:off x="0" y="3263503"/>
        <a:ext cx="10515600" cy="10878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131676-46E4-4A7C-BA75-A25A1FC45F16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29E20-FB1F-41FF-95BD-CF060748D99A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kern="1200"/>
            <a:t>1) Quizlet</a:t>
          </a:r>
          <a:endParaRPr lang="en-US" sz="4000" kern="1200"/>
        </a:p>
      </dsp:txBody>
      <dsp:txXfrm>
        <a:off x="696297" y="538547"/>
        <a:ext cx="4171627" cy="2590157"/>
      </dsp:txXfrm>
    </dsp:sp>
    <dsp:sp modelId="{50B02D29-7127-41C4-A8AF-DF7B0715002F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8F258-1928-4F7F-B538-C16A6E43C682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000" kern="1200"/>
            <a:t>2) I skal have lavet noter om sproglige figurer og billedsprog. </a:t>
          </a:r>
          <a:endParaRPr lang="en-US" sz="4000" kern="1200"/>
        </a:p>
      </dsp:txBody>
      <dsp:txXfrm>
        <a:off x="5991936" y="538547"/>
        <a:ext cx="4171627" cy="259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F0173B-A18F-7145-8BAD-9FEF60E0A6B5}">
      <dsp:nvSpPr>
        <dsp:cNvPr id="0" name=""/>
        <dsp:cNvSpPr/>
      </dsp:nvSpPr>
      <dsp:spPr>
        <a:xfrm>
          <a:off x="0" y="3177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100" kern="1200"/>
            <a:t>Gentagelsesfigurer: Anaforer og epiforer </a:t>
          </a:r>
          <a:endParaRPr lang="en-US" sz="4100" kern="1200"/>
        </a:p>
      </dsp:txBody>
      <dsp:txXfrm>
        <a:off x="48005" y="79784"/>
        <a:ext cx="10419590" cy="887374"/>
      </dsp:txXfrm>
    </dsp:sp>
    <dsp:sp modelId="{0508C513-0AD8-BB42-9543-F1D6EE1A724C}">
      <dsp:nvSpPr>
        <dsp:cNvPr id="0" name=""/>
        <dsp:cNvSpPr/>
      </dsp:nvSpPr>
      <dsp:spPr>
        <a:xfrm>
          <a:off x="0" y="113324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100" kern="1200"/>
            <a:t>Bogstavrim: Alliteration og assonans</a:t>
          </a:r>
          <a:endParaRPr lang="en-US" sz="4100" kern="1200"/>
        </a:p>
      </dsp:txBody>
      <dsp:txXfrm>
        <a:off x="48005" y="1181249"/>
        <a:ext cx="10419590" cy="887374"/>
      </dsp:txXfrm>
    </dsp:sp>
    <dsp:sp modelId="{60717639-D562-F249-A48D-C4619F16F722}">
      <dsp:nvSpPr>
        <dsp:cNvPr id="0" name=""/>
        <dsp:cNvSpPr/>
      </dsp:nvSpPr>
      <dsp:spPr>
        <a:xfrm>
          <a:off x="0" y="223470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100" kern="1200"/>
            <a:t>Besjæling og personifikation </a:t>
          </a:r>
          <a:endParaRPr lang="en-US" sz="4100" kern="1200"/>
        </a:p>
      </dsp:txBody>
      <dsp:txXfrm>
        <a:off x="48005" y="2282714"/>
        <a:ext cx="10419590" cy="887374"/>
      </dsp:txXfrm>
    </dsp:sp>
    <dsp:sp modelId="{26BBA5B3-CF67-3D4D-ACAB-770E16AB66F3}">
      <dsp:nvSpPr>
        <dsp:cNvPr id="0" name=""/>
        <dsp:cNvSpPr/>
      </dsp:nvSpPr>
      <dsp:spPr>
        <a:xfrm>
          <a:off x="0" y="333617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4100" kern="1200"/>
            <a:t>Metafor og sammenligning </a:t>
          </a:r>
          <a:endParaRPr lang="en-US" sz="4100" kern="1200"/>
        </a:p>
      </dsp:txBody>
      <dsp:txXfrm>
        <a:off x="48005" y="3384179"/>
        <a:ext cx="10419590" cy="8873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F9E261-872D-FF4B-B55F-DF68D8A80801}">
      <dsp:nvSpPr>
        <dsp:cNvPr id="0" name=""/>
        <dsp:cNvSpPr/>
      </dsp:nvSpPr>
      <dsp:spPr>
        <a:xfrm>
          <a:off x="1283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C6432D-3CA8-A141-A41D-5A2CFA0EA0A5}">
      <dsp:nvSpPr>
        <dsp:cNvPr id="0" name=""/>
        <dsp:cNvSpPr/>
      </dsp:nvSpPr>
      <dsp:spPr>
        <a:xfrm>
          <a:off x="501904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700" kern="1200" dirty="0"/>
            <a:t>Vi starter med en fælles oplæsning. </a:t>
          </a:r>
          <a:endParaRPr lang="en-US" sz="3700" kern="1200" dirty="0"/>
        </a:p>
      </dsp:txBody>
      <dsp:txXfrm>
        <a:off x="585701" y="1067340"/>
        <a:ext cx="4337991" cy="2693452"/>
      </dsp:txXfrm>
    </dsp:sp>
    <dsp:sp modelId="{33D49BFF-3C19-6F46-AAB5-EAED31F3FFB5}">
      <dsp:nvSpPr>
        <dsp:cNvPr id="0" name=""/>
        <dsp:cNvSpPr/>
      </dsp:nvSpPr>
      <dsp:spPr>
        <a:xfrm>
          <a:off x="5508110" y="507953"/>
          <a:ext cx="4505585" cy="286104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847BEE-FEE9-E441-AACD-36B16CC36638}">
      <dsp:nvSpPr>
        <dsp:cNvPr id="0" name=""/>
        <dsp:cNvSpPr/>
      </dsp:nvSpPr>
      <dsp:spPr>
        <a:xfrm>
          <a:off x="6008730" y="983543"/>
          <a:ext cx="4505585" cy="28610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700" kern="1200" dirty="0"/>
            <a:t>Derefter laver vi gruppearbejde med arbejdsspørgsmål i form af et menukort. </a:t>
          </a:r>
          <a:endParaRPr lang="en-US" sz="3700" kern="1200" dirty="0"/>
        </a:p>
      </dsp:txBody>
      <dsp:txXfrm>
        <a:off x="6092527" y="1067340"/>
        <a:ext cx="4337991" cy="269345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77FC7-CD72-C04D-80B9-046C36E1CB55}">
      <dsp:nvSpPr>
        <dsp:cNvPr id="0" name=""/>
        <dsp:cNvSpPr/>
      </dsp:nvSpPr>
      <dsp:spPr>
        <a:xfrm>
          <a:off x="0" y="0"/>
          <a:ext cx="8412480" cy="9575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/>
            <a:t>- Så snart en rytme er ved at etablere sig, brydes den, og en ny opstår. </a:t>
          </a:r>
          <a:br>
            <a:rPr lang="da-DK" sz="1800" kern="1200"/>
          </a:br>
          <a:endParaRPr lang="en-US" sz="1800" kern="1200"/>
        </a:p>
      </dsp:txBody>
      <dsp:txXfrm>
        <a:off x="28046" y="28046"/>
        <a:ext cx="7298284" cy="901467"/>
      </dsp:txXfrm>
    </dsp:sp>
    <dsp:sp modelId="{787ED70A-2DD1-374F-8AC5-FBE1E2618AE5}">
      <dsp:nvSpPr>
        <dsp:cNvPr id="0" name=""/>
        <dsp:cNvSpPr/>
      </dsp:nvSpPr>
      <dsp:spPr>
        <a:xfrm>
          <a:off x="704545" y="1131661"/>
          <a:ext cx="8412480" cy="957559"/>
        </a:xfrm>
        <a:prstGeom prst="roundRect">
          <a:avLst>
            <a:gd name="adj" fmla="val 10000"/>
          </a:avLst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/>
            <a:t>- Der er intet mønster til at forudsige rytmen der derfor ikke kan fuldbyrde andet end i sig. </a:t>
          </a:r>
          <a:br>
            <a:rPr lang="da-DK" sz="1800" kern="1200"/>
          </a:br>
          <a:endParaRPr lang="en-US" sz="1800" kern="1200"/>
        </a:p>
      </dsp:txBody>
      <dsp:txXfrm>
        <a:off x="732591" y="1159707"/>
        <a:ext cx="7029429" cy="901467"/>
      </dsp:txXfrm>
    </dsp:sp>
    <dsp:sp modelId="{ED205D2F-2A59-564D-9C99-25CAB1CAAFB7}">
      <dsp:nvSpPr>
        <dsp:cNvPr id="0" name=""/>
        <dsp:cNvSpPr/>
      </dsp:nvSpPr>
      <dsp:spPr>
        <a:xfrm>
          <a:off x="1398574" y="2263322"/>
          <a:ext cx="8412480" cy="957559"/>
        </a:xfrm>
        <a:prstGeom prst="roundRect">
          <a:avLst>
            <a:gd name="adj" fmla="val 10000"/>
          </a:avLst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/>
            <a:t>- Rytmen er hver gang ny. </a:t>
          </a:r>
          <a:br>
            <a:rPr lang="da-DK" sz="1800" kern="1200"/>
          </a:br>
          <a:endParaRPr lang="en-US" sz="1800" kern="1200"/>
        </a:p>
      </dsp:txBody>
      <dsp:txXfrm>
        <a:off x="1426620" y="2291368"/>
        <a:ext cx="7039944" cy="901467"/>
      </dsp:txXfrm>
    </dsp:sp>
    <dsp:sp modelId="{DA373B81-E749-2F4C-ACB7-2E0B38870986}">
      <dsp:nvSpPr>
        <dsp:cNvPr id="0" name=""/>
        <dsp:cNvSpPr/>
      </dsp:nvSpPr>
      <dsp:spPr>
        <a:xfrm>
          <a:off x="2103119" y="3394984"/>
          <a:ext cx="8412480" cy="957559"/>
        </a:xfrm>
        <a:prstGeom prst="roundRect">
          <a:avLst>
            <a:gd name="adj" fmla="val 10000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800" kern="1200"/>
            <a:t>- Vi har ingen gentagelse til at skabe en sammenhæng mellem erindring og forventning, fortid og nutid</a:t>
          </a:r>
          <a:endParaRPr lang="en-US" sz="1800" kern="1200"/>
        </a:p>
      </dsp:txBody>
      <dsp:txXfrm>
        <a:off x="2131165" y="3423030"/>
        <a:ext cx="7029429" cy="901467"/>
      </dsp:txXfrm>
    </dsp:sp>
    <dsp:sp modelId="{B168FF33-8A06-1D4C-A942-81CF83FC1D77}">
      <dsp:nvSpPr>
        <dsp:cNvPr id="0" name=""/>
        <dsp:cNvSpPr/>
      </dsp:nvSpPr>
      <dsp:spPr>
        <a:xfrm>
          <a:off x="7790066" y="733403"/>
          <a:ext cx="622413" cy="6224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930109" y="733403"/>
        <a:ext cx="342327" cy="468366"/>
      </dsp:txXfrm>
    </dsp:sp>
    <dsp:sp modelId="{274A1518-8E25-7346-BC5D-BC1D376ACBA9}">
      <dsp:nvSpPr>
        <dsp:cNvPr id="0" name=""/>
        <dsp:cNvSpPr/>
      </dsp:nvSpPr>
      <dsp:spPr>
        <a:xfrm>
          <a:off x="8494611" y="1865065"/>
          <a:ext cx="622413" cy="6224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8634654" y="1865065"/>
        <a:ext cx="342327" cy="468366"/>
      </dsp:txXfrm>
    </dsp:sp>
    <dsp:sp modelId="{61D18E5D-1BC0-9A47-AECB-6908365DF4FF}">
      <dsp:nvSpPr>
        <dsp:cNvPr id="0" name=""/>
        <dsp:cNvSpPr/>
      </dsp:nvSpPr>
      <dsp:spPr>
        <a:xfrm>
          <a:off x="9188641" y="2996726"/>
          <a:ext cx="622413" cy="62241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9328684" y="2996726"/>
        <a:ext cx="342327" cy="4683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FC63B8-6401-9A48-ADB6-913CE320FDF1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37A03-8731-5842-B603-9F7A340D0A1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94015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F37A03-8731-5842-B603-9F7A340D0A10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5806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F37A03-8731-5842-B603-9F7A340D0A10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8006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321D25-C891-B854-8F60-9B140C48A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3EA411F-2E24-5CBA-9BBF-565E3A34E1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145449D-6307-DD7F-5727-64753AA1F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C59C3A-1BE3-8699-C744-DD4EC8A9C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AA9A0F4-8F25-EF5B-7682-A6FB5FB78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3486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32A09-981D-E9C8-7946-19EFB9CD3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81C9B3A-A64F-492E-49BB-D6FE5FD52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0FE9350-E373-42DC-04FD-3C24A5DB5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1E82A6F-9330-047A-D287-EC7364E38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32A5395-2352-9ADA-F4F7-DDAF2949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3476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EFCB2E0A-7AAE-11B4-C478-CA18AE9B5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25252A70-0325-4037-210D-B7F0DA6560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8889649-4292-65F3-E00C-BF033E149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270C338-1095-38C3-9E5E-23D8A8366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73D2200-528B-037F-1451-93A5C3F4F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916542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bg>
      <p:bgPr>
        <a:solidFill>
          <a:schemeClr val="lt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953800" y="1615733"/>
            <a:ext cx="10285200" cy="452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ed Hat Mono"/>
              <a:buAutoNum type="arabicPeriod"/>
              <a:defRPr/>
            </a:lvl1pPr>
            <a:lvl2pPr marL="1219170" lvl="1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Char char="●"/>
              <a:defRPr/>
            </a:lvl2pPr>
            <a:lvl3pPr marL="1828754" lvl="2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AutoNum type="romanLcPeriod"/>
              <a:defRPr/>
            </a:lvl3pPr>
            <a:lvl4pPr marL="2438339" lvl="3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AutoNum type="arabicPeriod"/>
              <a:defRPr/>
            </a:lvl4pPr>
            <a:lvl5pPr marL="3047924" lvl="4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AutoNum type="alphaLcPeriod"/>
              <a:defRPr/>
            </a:lvl5pPr>
            <a:lvl6pPr marL="3657509" lvl="5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AutoNum type="romanLcPeriod"/>
              <a:defRPr/>
            </a:lvl6pPr>
            <a:lvl7pPr marL="4267093" lvl="6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AutoNum type="arabicPeriod"/>
              <a:defRPr/>
            </a:lvl7pPr>
            <a:lvl8pPr marL="4876678" lvl="7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AutoNum type="alphaLcPeriod"/>
              <a:defRPr/>
            </a:lvl8pPr>
            <a:lvl9pPr marL="5486263" lvl="8" indent="-42332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Font typeface="Epilogue Medium"/>
              <a:buAutoNum type="romanLcPeriod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02400"/>
          </a:xfrm>
          <a:prstGeom prst="rect">
            <a:avLst/>
          </a:prstGeom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2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Red Hat Mono"/>
              <a:buNone/>
              <a:defRPr sz="4667" b="1">
                <a:solidFill>
                  <a:schemeClr val="dk1"/>
                </a:solidFill>
                <a:latin typeface="Red Hat Mono"/>
                <a:ea typeface="Red Hat Mono"/>
                <a:cs typeface="Red Hat Mono"/>
                <a:sym typeface="Red Hat Mon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8786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FE0D53-D84D-4A66-A167-AAF1C9344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00248AB-3834-ABD9-484F-8B8049DDD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3439D3-FDBA-A68E-37D7-EB66124AA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CA88621-7721-F6B0-1380-D90C2B817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BDC3972-0FF9-7D9E-DE82-7A1FE7AE6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9333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903C13-9A5F-D313-5C6E-5A6406EC0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A091889-3A65-B827-7B57-7F5D28D017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52C2C4E-8752-7BF5-25E6-82243BE08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303776C-D1D9-99D4-0758-294F6EFF2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BFF62A8-AE09-07F4-49F0-1E920426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71355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46356C-2786-EA23-B2A8-DFAB54153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C59A440-0F2B-8E1E-D541-1F86F251EA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414A3EB-E401-0953-9AF5-568F80AE8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4FAD570-C5DF-9995-734D-EFEBF072D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856A986-D060-D1C6-1074-1129DA40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A25CB1A-242E-3CD5-2264-5962AE5C0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3488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361E61-FFD9-9884-46F6-F14964526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21BF8C2-E230-B446-DD1A-0114008DC2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A1C36C5-E5C8-B52D-37D0-8D305061D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D0B0113-DD05-0F86-74A7-098DDB8698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EF9E95B-B4A9-5F57-C7FB-D121C9A7859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BA0AA32-D541-72E9-6CD6-BFA009F85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58D6019-F12A-D306-D381-0A8D137EA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2B8F66D8-78C8-D16F-A73B-EB411453F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8264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79C261-592E-6FCB-8D0A-8D3BD1222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20D6F40E-F8CE-C581-C6E6-6DE9CC29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850582CC-C909-7C57-8664-6730303B1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3640B722-575E-099D-836E-4894CAC03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2128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39357C7E-7D0C-314E-2B20-607CA4858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CE429EA6-4731-4F55-BFBA-C1FBFB4CE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166535C-4D3D-5B6B-6298-6ABD909A1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1241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A244EC-C653-9857-5564-8C133ACFF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D4EBD55-9C4F-2F01-3189-17C5B79C2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DE24A0E-4C01-F803-EFED-C2751DB167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7D35E9A-3B31-C5A5-D66F-65DE51394D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1736B80A-4352-67FA-4EED-C44E5B3D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4918356-D290-CB04-8BFD-A5B4C3B34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4950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1055DC-BE95-4F4D-03E1-19EA74CC8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17A7F92-53B8-C2B8-9C32-ACCA3FABA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1195182-5BDA-5D5D-D847-5C537D28C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3611126-63A0-E451-FFE7-3A645013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B65F667-415F-3F78-EBEB-06612D635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AE21CC8-98D7-B6B8-E50F-704AF5112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448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3633C44-9D35-127E-D346-160676035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9C4E51E-910A-1092-5716-E1A74CC2A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6EACF6C-22F0-D07C-4A66-96328010AC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910B9-EF96-2843-AF04-5C255EEBA0DA}" type="datetimeFigureOut">
              <a:rPr lang="da-DK" smtClean="0"/>
              <a:t>15-02-2026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0C96F16-7159-0809-48DD-E98BF40BC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71612C1-C214-122C-0A09-C0E2EF1DDC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227152-025C-8045-B527-FBE333C843C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3606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Wie wird das Klima-Jahr 2021? – EURACTIV.de">
            <a:extLst>
              <a:ext uri="{FF2B5EF4-FFF2-40B4-BE49-F238E27FC236}">
                <a16:creationId xmlns:a16="http://schemas.microsoft.com/office/drawing/2014/main" id="{73E9ABEC-35EC-C073-9012-81C636F5A5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3047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Rectangle 1032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43CAAAD-E7CB-6982-2B38-302FCA472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da-DK" sz="5200">
                <a:solidFill>
                  <a:srgbClr val="FFFFFF"/>
                </a:solidFill>
              </a:rPr>
              <a:t>Velkommen til lyrikkens verden!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C67C721-B829-EBDA-9E89-599E4484D1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da-DK" dirty="0">
                <a:solidFill>
                  <a:srgbClr val="FFFFFF"/>
                </a:solidFill>
              </a:rPr>
              <a:t>Vi leger med sproget </a:t>
            </a:r>
          </a:p>
        </p:txBody>
      </p:sp>
    </p:spTree>
    <p:extLst>
      <p:ext uri="{BB962C8B-B14F-4D97-AF65-F5344CB8AC3E}">
        <p14:creationId xmlns:p14="http://schemas.microsoft.com/office/powerpoint/2010/main" val="37625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3E11BF9-BAE4-8736-21E0-195F41E55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 FRIE VERS</a:t>
            </a:r>
          </a:p>
        </p:txBody>
      </p:sp>
      <p:graphicFrame>
        <p:nvGraphicFramePr>
          <p:cNvPr id="5" name="Pladsholder til tekst 1">
            <a:extLst>
              <a:ext uri="{FF2B5EF4-FFF2-40B4-BE49-F238E27FC236}">
                <a16:creationId xmlns:a16="http://schemas.microsoft.com/office/drawing/2014/main" id="{F9236DB8-D19E-5CC4-6454-0C4B1C0740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3011813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6480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633D985D-1A89-59F8-3D56-B4F991DE5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ECB9C5-B2B9-1ECD-53F3-C87513B6E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Analyser metrikken i ”Nat i Berlin”</a:t>
            </a:r>
          </a:p>
        </p:txBody>
      </p:sp>
    </p:spTree>
    <p:extLst>
      <p:ext uri="{BB962C8B-B14F-4D97-AF65-F5344CB8AC3E}">
        <p14:creationId xmlns:p14="http://schemas.microsoft.com/office/powerpoint/2010/main" val="3075762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35E18D3-4428-67AF-450D-A17AD7FDF4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8882" y="639193"/>
            <a:ext cx="3571810" cy="3573516"/>
          </a:xfrm>
        </p:spPr>
        <p:txBody>
          <a:bodyPr>
            <a:normAutofit/>
          </a:bodyPr>
          <a:lstStyle/>
          <a:p>
            <a:pPr algn="l"/>
            <a:r>
              <a:rPr lang="da-DK" sz="4600"/>
              <a:t>Klimalitteratur og klimalyrik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3C2599F-AE50-D8B8-0320-F473B9BFDC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8882" y="4631161"/>
            <a:ext cx="3571810" cy="1559327"/>
          </a:xfrm>
        </p:spPr>
        <p:txBody>
          <a:bodyPr>
            <a:normAutofit/>
          </a:bodyPr>
          <a:lstStyle/>
          <a:p>
            <a:pPr algn="l"/>
            <a:r>
              <a:rPr lang="da-DK" dirty="0"/>
              <a:t>Velkommen til 2.heat</a:t>
            </a:r>
          </a:p>
        </p:txBody>
      </p:sp>
      <p:sp>
        <p:nvSpPr>
          <p:cNvPr id="2057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Første danske forlag fokuserer på klimalitteratur">
            <a:extLst>
              <a:ext uri="{FF2B5EF4-FFF2-40B4-BE49-F238E27FC236}">
                <a16:creationId xmlns:a16="http://schemas.microsoft.com/office/drawing/2014/main" id="{6E8D8E6B-2726-C0B5-1758-A394263DF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54296" y="1014784"/>
            <a:ext cx="7214616" cy="4800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027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E14F81-AE3C-24A1-698A-CD9FFC33F5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34"/>
            <a:ext cx="10515600" cy="1325563"/>
          </a:xfrm>
        </p:spPr>
        <p:txBody>
          <a:bodyPr/>
          <a:lstStyle/>
          <a:p>
            <a:r>
              <a:rPr lang="da-DK" dirty="0"/>
              <a:t>Natursyn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181B0E0-0CC0-7825-5DC7-27636043E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2579"/>
            <a:ext cx="11170186" cy="4351338"/>
          </a:xfrm>
        </p:spPr>
        <p:txBody>
          <a:bodyPr>
            <a:noAutofit/>
          </a:bodyPr>
          <a:lstStyle/>
          <a:p>
            <a:r>
              <a:rPr lang="da-DK" sz="2200" b="1" dirty="0">
                <a:solidFill>
                  <a:srgbClr val="FF0000"/>
                </a:solidFill>
              </a:rPr>
              <a:t>Naturen</a:t>
            </a:r>
            <a:r>
              <a:rPr lang="da-DK" sz="2200" dirty="0"/>
              <a:t> </a:t>
            </a:r>
            <a:r>
              <a:rPr lang="da-DK" sz="2200" b="1" dirty="0">
                <a:solidFill>
                  <a:srgbClr val="FF0000"/>
                </a:solidFill>
              </a:rPr>
              <a:t>som rekreativt sted</a:t>
            </a:r>
            <a:r>
              <a:rPr lang="da-DK" sz="2200" dirty="0"/>
              <a:t> (et tilflugtssted, finde/søge sig selv, natur VS Kultur)</a:t>
            </a:r>
          </a:p>
          <a:p>
            <a:r>
              <a:rPr lang="da-DK" sz="2200" b="1" dirty="0">
                <a:solidFill>
                  <a:srgbClr val="FF0000"/>
                </a:solidFill>
              </a:rPr>
              <a:t>Naturen som produktivt sted</a:t>
            </a:r>
            <a:r>
              <a:rPr lang="da-DK" sz="2200" dirty="0"/>
              <a:t> (naturen ”opfylder” behov, er stedet for produktion af fødevarer mm)</a:t>
            </a:r>
          </a:p>
          <a:p>
            <a:r>
              <a:rPr lang="da-DK" sz="2200" b="1" dirty="0">
                <a:solidFill>
                  <a:srgbClr val="FF0000"/>
                </a:solidFill>
              </a:rPr>
              <a:t>Antropocentrisk </a:t>
            </a:r>
            <a:r>
              <a:rPr lang="da-DK" sz="2200" dirty="0"/>
              <a:t>(menneskecentreret) natursyn (Mennesket i er i centrum og påvirker al natur og har MAGT VS mennesket er MAGTESLØST, rammes af dets egen misbrug af naturen.</a:t>
            </a:r>
          </a:p>
          <a:p>
            <a:r>
              <a:rPr lang="da-DK" sz="2200" b="1" dirty="0">
                <a:solidFill>
                  <a:srgbClr val="FF0000"/>
                </a:solidFill>
              </a:rPr>
              <a:t>Naturen som guddommelig</a:t>
            </a:r>
            <a:r>
              <a:rPr lang="da-DK" sz="2200" dirty="0"/>
              <a:t> (panteisme, idyllisering, helhed/splittelse)</a:t>
            </a:r>
          </a:p>
          <a:p>
            <a:r>
              <a:rPr lang="da-DK" sz="2200" b="1" dirty="0">
                <a:solidFill>
                  <a:srgbClr val="FF0000"/>
                </a:solidFill>
              </a:rPr>
              <a:t>Naturen som national identitet</a:t>
            </a:r>
            <a:r>
              <a:rPr lang="da-DK" sz="2200" dirty="0"/>
              <a:t> ( Fædrelandskærlighed, idyl)</a:t>
            </a:r>
          </a:p>
          <a:p>
            <a:r>
              <a:rPr lang="da-DK" sz="2200" b="1" dirty="0">
                <a:solidFill>
                  <a:srgbClr val="FF0000"/>
                </a:solidFill>
              </a:rPr>
              <a:t>Naturen som fremmed &amp; dæmonisk </a:t>
            </a:r>
            <a:r>
              <a:rPr lang="da-DK" sz="2200" dirty="0"/>
              <a:t>(det ukendte &amp; fremmede, ukontrollerbart)</a:t>
            </a:r>
          </a:p>
          <a:p>
            <a:r>
              <a:rPr lang="da-DK" sz="2200" b="1" dirty="0" err="1">
                <a:solidFill>
                  <a:srgbClr val="FF0000"/>
                </a:solidFill>
              </a:rPr>
              <a:t>Teocentrisk</a:t>
            </a:r>
            <a:r>
              <a:rPr lang="da-DK" sz="2200" b="1" dirty="0">
                <a:solidFill>
                  <a:srgbClr val="FF0000"/>
                </a:solidFill>
              </a:rPr>
              <a:t> natursyn </a:t>
            </a:r>
            <a:r>
              <a:rPr lang="da-DK" sz="2200" dirty="0"/>
              <a:t>(Gud er skaberen af alting – herunder naturen)</a:t>
            </a:r>
          </a:p>
          <a:p>
            <a:r>
              <a:rPr lang="da-DK" sz="2200" b="1" dirty="0">
                <a:solidFill>
                  <a:srgbClr val="FF0000"/>
                </a:solidFill>
              </a:rPr>
              <a:t>Apokalyptisk natursyn</a:t>
            </a:r>
            <a:r>
              <a:rPr lang="da-DK" sz="2200" dirty="0"/>
              <a:t> (undergangsforestillinger, naturen tager over VS mennesket ødelægger naturen)</a:t>
            </a:r>
          </a:p>
          <a:p>
            <a:r>
              <a:rPr lang="da-DK" sz="2200" b="1" dirty="0" err="1">
                <a:solidFill>
                  <a:srgbClr val="FF0000"/>
                </a:solidFill>
              </a:rPr>
              <a:t>Antropocæne</a:t>
            </a:r>
            <a:r>
              <a:rPr lang="da-DK" sz="2200" b="1" dirty="0">
                <a:solidFill>
                  <a:srgbClr val="FF0000"/>
                </a:solidFill>
              </a:rPr>
              <a:t>/ anti-antropocentrisk natursyn</a:t>
            </a:r>
            <a:r>
              <a:rPr lang="da-DK" sz="2200" dirty="0"/>
              <a:t>: Dette natursyn udfordrer og problematiserer et antropocentrisk verdensbillede. Menneskets aktiviteter påvirker Jorden i en så høj en grad, at det medfører globale ændringer i Jordens tilstand -&gt; mennesket er ikke hævet over sine omgivelser.</a:t>
            </a:r>
          </a:p>
        </p:txBody>
      </p:sp>
    </p:spTree>
    <p:extLst>
      <p:ext uri="{BB962C8B-B14F-4D97-AF65-F5344CB8AC3E}">
        <p14:creationId xmlns:p14="http://schemas.microsoft.com/office/powerpoint/2010/main" val="3129935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7D703D-E6D3-783D-08E4-FDB12812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agenda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B2D2795D-9377-32FB-EB0A-3FA670CA03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94966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042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AD76F3E-3A97-486B-B402-44400A8B9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3D85E4-63D3-3A75-D845-FDF5DF647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093788"/>
            <a:ext cx="10506455" cy="2967208"/>
          </a:xfrm>
        </p:spPr>
        <p:txBody>
          <a:bodyPr>
            <a:normAutofit/>
          </a:bodyPr>
          <a:lstStyle/>
          <a:p>
            <a:pPr algn="l"/>
            <a:r>
              <a:rPr lang="da-DK" sz="7400"/>
              <a:t>Hvorfor er sproglige figurer og billedsprog vigtige?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DD7C29F-31FC-AAF8-6FB2-BD869D911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0924" y="4619624"/>
            <a:ext cx="3946779" cy="1038225"/>
          </a:xfrm>
        </p:spPr>
        <p:txBody>
          <a:bodyPr>
            <a:normAutofit/>
          </a:bodyPr>
          <a:lstStyle/>
          <a:p>
            <a:pPr algn="r"/>
            <a:r>
              <a:rPr lang="da-DK" dirty="0"/>
              <a:t>Opvarmning</a:t>
            </a:r>
            <a:endParaRPr lang="da-DK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91F6B52-91F4-4AEB-B6DB-29FEBCF28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4331166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CD6F061-7C53-44F4-9794-953DB70A45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46882" y="2348839"/>
            <a:ext cx="54864" cy="394677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582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6641B30-7F10-1954-F3B7-30F57C6580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da-DK" sz="4800"/>
              <a:t>Lektieopsamling  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3AE15ED-0194-1BB5-0726-67E45EDEF2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5584031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2212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CD0F1A-3F2B-B724-DAB5-257E0ED47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Opsamling: forhør din nabo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BF5ABFBA-37BF-E0BA-F51C-AC8A435C5B3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17827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188BAE-B32C-8085-696D-07AFB586D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 fontScale="90000"/>
          </a:bodyPr>
          <a:lstStyle/>
          <a:p>
            <a:pPr algn="ctr"/>
            <a:r>
              <a:rPr lang="da-DK" sz="5200" dirty="0">
                <a:latin typeface="Bembo" panose="02020502050201020203" pitchFamily="18" charset="0"/>
              </a:rPr>
              <a:t>Tom Kristensen: ”Nat i Berlin” (30 min.)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F378D017-B84F-CCFB-BCF0-F0AD1461A6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409066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4992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8C703F6-A52C-A585-10E1-A80FED585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Bef>
                <a:spcPct val="0"/>
              </a:spcBef>
            </a:pPr>
            <a:r>
              <a:rPr lang="en-US" sz="5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HVAD ER METRIK?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sX0" fmla="*/ 0 w 10853928"/>
              <a:gd name="csY0" fmla="*/ 0 h 18288"/>
              <a:gd name="csX1" fmla="*/ 461292 w 10853928"/>
              <a:gd name="csY1" fmla="*/ 0 h 18288"/>
              <a:gd name="csX2" fmla="*/ 1139662 w 10853928"/>
              <a:gd name="csY2" fmla="*/ 0 h 18288"/>
              <a:gd name="csX3" fmla="*/ 1926572 w 10853928"/>
              <a:gd name="csY3" fmla="*/ 0 h 18288"/>
              <a:gd name="csX4" fmla="*/ 2279325 w 10853928"/>
              <a:gd name="csY4" fmla="*/ 0 h 18288"/>
              <a:gd name="csX5" fmla="*/ 2632078 w 10853928"/>
              <a:gd name="csY5" fmla="*/ 0 h 18288"/>
              <a:gd name="csX6" fmla="*/ 3527527 w 10853928"/>
              <a:gd name="csY6" fmla="*/ 0 h 18288"/>
              <a:gd name="csX7" fmla="*/ 4205897 w 10853928"/>
              <a:gd name="csY7" fmla="*/ 0 h 18288"/>
              <a:gd name="csX8" fmla="*/ 4558650 w 10853928"/>
              <a:gd name="csY8" fmla="*/ 0 h 18288"/>
              <a:gd name="csX9" fmla="*/ 5237020 w 10853928"/>
              <a:gd name="csY9" fmla="*/ 0 h 18288"/>
              <a:gd name="csX10" fmla="*/ 6132469 w 10853928"/>
              <a:gd name="csY10" fmla="*/ 0 h 18288"/>
              <a:gd name="csX11" fmla="*/ 6702301 w 10853928"/>
              <a:gd name="csY11" fmla="*/ 0 h 18288"/>
              <a:gd name="csX12" fmla="*/ 7272132 w 10853928"/>
              <a:gd name="csY12" fmla="*/ 0 h 18288"/>
              <a:gd name="csX13" fmla="*/ 7950502 w 10853928"/>
              <a:gd name="csY13" fmla="*/ 0 h 18288"/>
              <a:gd name="csX14" fmla="*/ 8737412 w 10853928"/>
              <a:gd name="csY14" fmla="*/ 0 h 18288"/>
              <a:gd name="csX15" fmla="*/ 9524322 w 10853928"/>
              <a:gd name="csY15" fmla="*/ 0 h 18288"/>
              <a:gd name="csX16" fmla="*/ 10853928 w 10853928"/>
              <a:gd name="csY16" fmla="*/ 0 h 18288"/>
              <a:gd name="csX17" fmla="*/ 10853928 w 10853928"/>
              <a:gd name="csY17" fmla="*/ 18288 h 18288"/>
              <a:gd name="csX18" fmla="*/ 10392636 w 10853928"/>
              <a:gd name="csY18" fmla="*/ 18288 h 18288"/>
              <a:gd name="csX19" fmla="*/ 9497187 w 10853928"/>
              <a:gd name="csY19" fmla="*/ 18288 h 18288"/>
              <a:gd name="csX20" fmla="*/ 8818817 w 10853928"/>
              <a:gd name="csY20" fmla="*/ 18288 h 18288"/>
              <a:gd name="csX21" fmla="*/ 8466064 w 10853928"/>
              <a:gd name="csY21" fmla="*/ 18288 h 18288"/>
              <a:gd name="csX22" fmla="*/ 7787693 w 10853928"/>
              <a:gd name="csY22" fmla="*/ 18288 h 18288"/>
              <a:gd name="csX23" fmla="*/ 7217862 w 10853928"/>
              <a:gd name="csY23" fmla="*/ 18288 h 18288"/>
              <a:gd name="csX24" fmla="*/ 6648031 w 10853928"/>
              <a:gd name="csY24" fmla="*/ 18288 h 18288"/>
              <a:gd name="csX25" fmla="*/ 6078200 w 10853928"/>
              <a:gd name="csY25" fmla="*/ 18288 h 18288"/>
              <a:gd name="csX26" fmla="*/ 5508368 w 10853928"/>
              <a:gd name="csY26" fmla="*/ 18288 h 18288"/>
              <a:gd name="csX27" fmla="*/ 4721459 w 10853928"/>
              <a:gd name="csY27" fmla="*/ 18288 h 18288"/>
              <a:gd name="csX28" fmla="*/ 4043088 w 10853928"/>
              <a:gd name="csY28" fmla="*/ 18288 h 18288"/>
              <a:gd name="csX29" fmla="*/ 3690336 w 10853928"/>
              <a:gd name="csY29" fmla="*/ 18288 h 18288"/>
              <a:gd name="csX30" fmla="*/ 3120504 w 10853928"/>
              <a:gd name="csY30" fmla="*/ 18288 h 18288"/>
              <a:gd name="csX31" fmla="*/ 2333595 w 10853928"/>
              <a:gd name="csY31" fmla="*/ 18288 h 18288"/>
              <a:gd name="csX32" fmla="*/ 1872303 w 10853928"/>
              <a:gd name="csY32" fmla="*/ 18288 h 18288"/>
              <a:gd name="csX33" fmla="*/ 976854 w 10853928"/>
              <a:gd name="csY33" fmla="*/ 18288 h 18288"/>
              <a:gd name="csX34" fmla="*/ 0 w 10853928"/>
              <a:gd name="csY34" fmla="*/ 18288 h 18288"/>
              <a:gd name="csX35" fmla="*/ 0 w 10853928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4A91501A-D64A-5D57-9A2F-EE3938743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56725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400" dirty="0"/>
              <a:t>Metrik betyder læren om rim og rytme. </a:t>
            </a:r>
            <a:br>
              <a:rPr lang="da-DK" sz="2400" dirty="0"/>
            </a:br>
            <a:endParaRPr lang="da-DK" sz="2400" dirty="0"/>
          </a:p>
          <a:p>
            <a:pPr marL="56725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400" dirty="0"/>
              <a:t>Digte er musik! Når I læser digte skal I kunne analysere digtets metrik, hvilket betyder at I skal kunne se: </a:t>
            </a:r>
          </a:p>
          <a:p>
            <a:pPr marL="56725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400" dirty="0"/>
              <a:t>- hvor mange strofer og vers digtet har</a:t>
            </a:r>
          </a:p>
          <a:p>
            <a:pPr marL="56725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400" dirty="0"/>
              <a:t>- hvor mange stavelser der i hvert vers </a:t>
            </a:r>
          </a:p>
          <a:p>
            <a:pPr marL="567252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da-DK" sz="2400" dirty="0"/>
              <a:t>- og I skal kunne analysere de rimtyper og gentagelsesmønstre, der bruges i digtet. </a:t>
            </a:r>
          </a:p>
        </p:txBody>
      </p:sp>
    </p:spTree>
    <p:extLst>
      <p:ext uri="{BB962C8B-B14F-4D97-AF65-F5344CB8AC3E}">
        <p14:creationId xmlns:p14="http://schemas.microsoft.com/office/powerpoint/2010/main" val="4081962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E6580E3C-C233-15F0-B758-E7AF4EDB7E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3171" y="1523699"/>
            <a:ext cx="10285200" cy="4918232"/>
          </a:xfrm>
        </p:spPr>
        <p:txBody>
          <a:bodyPr/>
          <a:lstStyle/>
          <a:p>
            <a:pPr marL="186262" indent="0">
              <a:buNone/>
            </a:pPr>
            <a:r>
              <a:rPr lang="da-DK" sz="2400" dirty="0"/>
              <a:t>Når man taler om sange, er strofer en enkelt linje, og et vers er en samling af flere strofer. </a:t>
            </a:r>
          </a:p>
          <a:p>
            <a:pPr marL="186262" indent="0">
              <a:buNone/>
            </a:pPr>
            <a:endParaRPr lang="da-DK" sz="2400" dirty="0"/>
          </a:p>
          <a:p>
            <a:pPr marL="186262" indent="0">
              <a:buNone/>
            </a:pPr>
            <a:r>
              <a:rPr lang="da-DK" sz="2400" dirty="0"/>
              <a:t>I digte er det mærkeligt nok omvendt. </a:t>
            </a:r>
            <a:r>
              <a:rPr lang="da-DK" sz="2400" dirty="0">
                <a:solidFill>
                  <a:srgbClr val="FF0000"/>
                </a:solidFill>
              </a:rPr>
              <a:t>En linje kaldes her et vers</a:t>
            </a:r>
            <a:r>
              <a:rPr lang="da-DK" sz="2400" dirty="0"/>
              <a:t>, </a:t>
            </a:r>
            <a:r>
              <a:rPr lang="da-DK" sz="2400" dirty="0">
                <a:solidFill>
                  <a:srgbClr val="FF0000"/>
                </a:solidFill>
              </a:rPr>
              <a:t>og en strofe er en gruppe vers</a:t>
            </a:r>
            <a:r>
              <a:rPr lang="da-DK" sz="2400" dirty="0"/>
              <a:t>, der hænger sammen. Selv hvis et digt ikke har flere strofer, taler man stadig om digtets enkelte linjer som vers. </a:t>
            </a:r>
          </a:p>
          <a:p>
            <a:pPr marL="186262" indent="0">
              <a:buNone/>
            </a:pPr>
            <a:endParaRPr lang="da-DK" sz="2400" dirty="0"/>
          </a:p>
          <a:p>
            <a:pPr marL="186262" indent="0">
              <a:buNone/>
            </a:pPr>
            <a:r>
              <a:rPr lang="da-DK" sz="2200" dirty="0"/>
              <a:t>I ældre lyrik gøres der mest brug af en </a:t>
            </a:r>
            <a:r>
              <a:rPr lang="da-DK" sz="2200" b="1" dirty="0"/>
              <a:t>fast metrik</a:t>
            </a:r>
            <a:r>
              <a:rPr lang="da-DK" sz="2200" dirty="0"/>
              <a:t>, der er ordnet efter et fast skema. </a:t>
            </a:r>
          </a:p>
          <a:p>
            <a:pPr marL="186262" indent="0">
              <a:buNone/>
            </a:pPr>
            <a:r>
              <a:rPr lang="da-DK" sz="2200" dirty="0"/>
              <a:t>I nyere lyrik møder vi derimod en mere </a:t>
            </a:r>
            <a:r>
              <a:rPr lang="da-DK" sz="2200" b="1" dirty="0"/>
              <a:t>fri metrik</a:t>
            </a:r>
            <a:r>
              <a:rPr lang="da-DK" sz="2200" dirty="0"/>
              <a:t>, hvor der er langt større variation.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995A7E60-DCEB-7204-D3FC-436D35864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400" y="214570"/>
            <a:ext cx="10285200" cy="902400"/>
          </a:xfrm>
        </p:spPr>
        <p:txBody>
          <a:bodyPr/>
          <a:lstStyle/>
          <a:p>
            <a:r>
              <a:rPr lang="da-DK" dirty="0"/>
              <a:t>STROFER OG VERS</a:t>
            </a:r>
          </a:p>
        </p:txBody>
      </p:sp>
    </p:spTree>
    <p:extLst>
      <p:ext uri="{BB962C8B-B14F-4D97-AF65-F5344CB8AC3E}">
        <p14:creationId xmlns:p14="http://schemas.microsoft.com/office/powerpoint/2010/main" val="3237659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>
            <a:extLst>
              <a:ext uri="{FF2B5EF4-FFF2-40B4-BE49-F238E27FC236}">
                <a16:creationId xmlns:a16="http://schemas.microsoft.com/office/drawing/2014/main" id="{A9CB249B-B729-CDC2-3BC7-B7318559A8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6631" y="1571078"/>
            <a:ext cx="3373738" cy="4719753"/>
          </a:xfrm>
        </p:spPr>
        <p:txBody>
          <a:bodyPr/>
          <a:lstStyle/>
          <a:p>
            <a:pPr marL="186262" indent="0">
              <a:buNone/>
            </a:pPr>
            <a:r>
              <a:rPr lang="da-DK" sz="2000" dirty="0"/>
              <a:t>Digte med </a:t>
            </a:r>
            <a:r>
              <a:rPr lang="da-DK" sz="2000" b="1" dirty="0"/>
              <a:t>fast metrik </a:t>
            </a:r>
            <a:r>
              <a:rPr lang="da-DK" sz="2000" dirty="0"/>
              <a:t>har en tællelig rytme, der er organiseret efter faste mønstre. </a:t>
            </a:r>
          </a:p>
          <a:p>
            <a:pPr marL="186262" indent="0">
              <a:buNone/>
            </a:pPr>
            <a:endParaRPr lang="da-DK" sz="2000" dirty="0"/>
          </a:p>
          <a:p>
            <a:pPr marL="186262" indent="0">
              <a:buNone/>
            </a:pPr>
            <a:r>
              <a:rPr lang="da-DK" sz="2000" dirty="0"/>
              <a:t>De enkelte verslinjer har et bestemt antal trykstærke (-) og tryksvage (u) stavelser med en bestemt fordeling</a:t>
            </a:r>
          </a:p>
          <a:p>
            <a:pPr marL="186262" indent="0">
              <a:buNone/>
            </a:pPr>
            <a:endParaRPr lang="da-DK" sz="2000" dirty="0"/>
          </a:p>
          <a:p>
            <a:pPr marL="186262" indent="0">
              <a:buNone/>
            </a:pPr>
            <a:endParaRPr lang="da-DK" sz="2000" dirty="0"/>
          </a:p>
          <a:p>
            <a:pPr marL="186262" indent="0">
              <a:buNone/>
            </a:pPr>
            <a:endParaRPr lang="da-DK" sz="2000" dirty="0"/>
          </a:p>
          <a:p>
            <a:pPr marL="186262" indent="0">
              <a:buNone/>
            </a:pPr>
            <a:r>
              <a:rPr lang="da-DK" sz="2000" dirty="0"/>
              <a:t>Man må gerne klappe, når man skal tælle stavelser ;-)</a:t>
            </a:r>
          </a:p>
        </p:txBody>
      </p:sp>
      <p:pic>
        <p:nvPicPr>
          <p:cNvPr id="5" name="Billede 4" descr="Et billede, der indeholder tekst, skærmbillede, Font/skrifttype, dokument&#10;&#10;AI-genereret indhold kan være ukorrekt.">
            <a:extLst>
              <a:ext uri="{FF2B5EF4-FFF2-40B4-BE49-F238E27FC236}">
                <a16:creationId xmlns:a16="http://schemas.microsoft.com/office/drawing/2014/main" id="{04F11E0E-E25C-7A5C-6BBB-C182BCB84F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941" t="9524" r="2935" b="5397"/>
          <a:stretch>
            <a:fillRect/>
          </a:stretch>
        </p:blipFill>
        <p:spPr>
          <a:xfrm>
            <a:off x="4550228" y="1012377"/>
            <a:ext cx="7598228" cy="5834743"/>
          </a:xfrm>
          <a:prstGeom prst="rect">
            <a:avLst/>
          </a:prstGeom>
        </p:spPr>
      </p:pic>
      <p:sp>
        <p:nvSpPr>
          <p:cNvPr id="6" name="Titel 2">
            <a:extLst>
              <a:ext uri="{FF2B5EF4-FFF2-40B4-BE49-F238E27FC236}">
                <a16:creationId xmlns:a16="http://schemas.microsoft.com/office/drawing/2014/main" id="{00CE4CF7-F401-C83F-296E-3ACC6FEE9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188"/>
            <a:ext cx="10515600" cy="70555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spcBef>
                <a:spcPct val="0"/>
              </a:spcBef>
            </a:pPr>
            <a:r>
              <a:rPr lang="en-US" sz="52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 FASTE VERS</a:t>
            </a:r>
          </a:p>
        </p:txBody>
      </p:sp>
    </p:spTree>
    <p:extLst>
      <p:ext uri="{BB962C8B-B14F-4D97-AF65-F5344CB8AC3E}">
        <p14:creationId xmlns:p14="http://schemas.microsoft.com/office/powerpoint/2010/main" val="396474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3172</TotalTime>
  <Words>588</Words>
  <Application>Microsoft Office PowerPoint</Application>
  <PresentationFormat>Widescreen</PresentationFormat>
  <Paragraphs>61</Paragraphs>
  <Slides>13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20" baseType="lpstr">
      <vt:lpstr>Arial</vt:lpstr>
      <vt:lpstr>Bembo</vt:lpstr>
      <vt:lpstr>Calibri</vt:lpstr>
      <vt:lpstr>Calibri Light</vt:lpstr>
      <vt:lpstr>Epilogue Medium</vt:lpstr>
      <vt:lpstr>Red Hat Mono</vt:lpstr>
      <vt:lpstr>Office-tema</vt:lpstr>
      <vt:lpstr>Velkommen til lyrikkens verden!</vt:lpstr>
      <vt:lpstr>Dagens agenda</vt:lpstr>
      <vt:lpstr>Hvorfor er sproglige figurer og billedsprog vigtige?</vt:lpstr>
      <vt:lpstr>Lektieopsamling  </vt:lpstr>
      <vt:lpstr>Opsamling: forhør din nabo</vt:lpstr>
      <vt:lpstr>Tom Kristensen: ”Nat i Berlin” (30 min.)</vt:lpstr>
      <vt:lpstr>HVAD ER METRIK?</vt:lpstr>
      <vt:lpstr>STROFER OG VERS</vt:lpstr>
      <vt:lpstr>DE FASTE VERS</vt:lpstr>
      <vt:lpstr>DE FRIE VERS</vt:lpstr>
      <vt:lpstr>Analyser metrikken i ”Nat i Berlin”</vt:lpstr>
      <vt:lpstr>Klimalitteratur og klimalyrik</vt:lpstr>
      <vt:lpstr>Natursyn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Velkommen til lyrikkens verden!</dc:title>
  <dc:creator>Clara Fredslund Jürgens Kier</dc:creator>
  <cp:lastModifiedBy>Jeanette Mikkelsen (JM | MG)</cp:lastModifiedBy>
  <cp:revision>34</cp:revision>
  <dcterms:created xsi:type="dcterms:W3CDTF">2023-10-30T14:04:50Z</dcterms:created>
  <dcterms:modified xsi:type="dcterms:W3CDTF">2026-02-16T12:42:43Z</dcterms:modified>
</cp:coreProperties>
</file>