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9" r:id="rId4"/>
    <p:sldId id="258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257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8DC10-5C1E-0240-BCB7-85C2EE9F5F40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281A-37FA-F94D-9F49-6C10DA550E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8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7281A-37FA-F94D-9F49-6C10DA550EB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99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7281A-37FA-F94D-9F49-6C10DA550EB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0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7281A-37FA-F94D-9F49-6C10DA550EB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96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76E4B-7F5D-A4DE-1593-BC76B8A5E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E6AFDD-B848-5252-CB22-EAD322219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B09FD1-F27F-DBE7-CCC5-111E3210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74C4A5-BEA4-2C19-E0EF-D866F289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280995-7004-FDE7-376D-B8D92527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72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69D16-5792-662A-1A0F-20C507AD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94DE77D-087E-A04B-F416-1EEB3D73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84B25-4CD8-3615-D862-D96D8503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D922D-6E38-CD02-918A-5BF84369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B925C8-4D30-77E7-0ADA-3CC6104D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24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16D9621-CD1B-ED5C-0E34-BED1E7658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6F3836F-6A94-6BCE-8B63-2C78E776E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B67EB4-6AA8-012E-6A42-22AD552F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D8C064-958E-35D9-0CE8-0430C173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A49E93-1278-14E2-1BFF-490F29EA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2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0501C-E517-45E8-1AB4-FF37BB99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7DEAD-4E74-7924-48B8-7D765DFE9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3AF75F-E779-5395-F708-43C7D843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71732E-B7CC-0826-BE14-7C55BD9F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A6E3A2-11F3-CC3B-B590-EC73BC78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6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74E13-7C1C-0685-04E3-093ED769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273E44-0B97-5DD2-5A6E-C93109E4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9A1B72-48BB-6610-E8D5-ACDAF61D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812FC5-5576-16A3-4CE8-D30608B5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643AE2-554C-EFCC-9AF2-C8C5F478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C2539-A620-0976-510D-59E00C2C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F4F48E-F0B0-FB45-8A69-C74E2DF28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F00398-4F40-C2EE-3744-DF91D3352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667E3A9-FCE4-65A1-ABC3-EE726F94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97F8E8-C61A-96BD-ABC6-365EEF5B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8CF9EF-052D-0FA3-246D-8FD549F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89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2B1F2-96FB-22EE-FD15-E6244F08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DBE5D7-3FA6-9BAC-1082-7A04D2B1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F816728-8409-674D-049F-7B47F1CB5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BEC7D25-7B73-C878-681D-4E562952E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4813B0C-0D14-924B-BC81-279D88A2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09F8451-4FD7-2EEC-C881-F6F3DE90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A6B4793-FB37-5FC0-BD1D-4CA473F6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5C14C8-74A4-5F89-F995-6506231E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0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82215-F4CE-ADE2-C6BE-8D90BBCD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EC1C8A-3489-0395-3CC8-0AF3A2A4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0F79E0E-721A-F762-E9EE-BF0FC95E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5970D8-22F9-3473-E1C9-E38BD59C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5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8A4406-764C-DE17-FB86-C3069012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78DE77-54A1-ACBE-E7FC-4C471463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6197DFD-C96F-9A05-9DFE-18E522F0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2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B69C6-CE0D-D5D9-81DC-5B51E6F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F9949E-4D90-1A88-9727-91AEE63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95A482-D1F3-2BE1-9E1B-856F19D4E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CA37AA-1C73-6EF5-E56D-784DE5D9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5E3C12-30BD-4780-DAAE-BA5E739C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433BEF-EA57-8254-2380-55C28A89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99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5166-813C-13C2-AD7C-5BC5BEB0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2958D0-5814-D393-9E8E-E7A4B586E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9AECED-41AA-F0D3-FDE8-7C46E615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A05CAE-E804-698A-5499-BD092E66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C6BE8C-E3CC-D716-4FC1-B47F6FAC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38C2FE-DDA3-4049-EA8C-40BF7A00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61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8184115-B391-7F91-3F9D-E2F77966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305F17-B79F-1FC5-53B8-A0CC59F57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CFB384-C649-7362-505B-0EC97EDE3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02E7-2F63-F342-956B-0C9F37EE887B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5E2298-417B-0772-2A87-45457AA5B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8FAB83-795B-ABE1-077A-7A3233173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6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492D02-0806-24DC-A31C-0B8319C8C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FCF4C4-A661-1B3C-4F71-B5010B98A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da-DK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”ARKTISK KOMMANDO”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03EA765-E888-3E7E-818B-5E362D8A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da-DK" sz="3200"/>
              <a:t>DIGTE 2014</a:t>
            </a:r>
          </a:p>
        </p:txBody>
      </p:sp>
    </p:spTree>
    <p:extLst>
      <p:ext uri="{BB962C8B-B14F-4D97-AF65-F5344CB8AC3E}">
        <p14:creationId xmlns:p14="http://schemas.microsoft.com/office/powerpoint/2010/main" val="176549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167E-CBB2-B887-A332-42C4935C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Sidste del af værket….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7C6A2C-51CE-0C1E-5E69-465B9A56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2958"/>
            <a:ext cx="10515600" cy="4351338"/>
          </a:xfrm>
        </p:spPr>
        <p:txBody>
          <a:bodyPr/>
          <a:lstStyle/>
          <a:p>
            <a:r>
              <a:rPr lang="da-DK" dirty="0"/>
              <a:t>Hvad kan "ARKTISK KOMMANDO" betyde? </a:t>
            </a:r>
          </a:p>
          <a:p>
            <a:r>
              <a:rPr lang="da-DK" dirty="0"/>
              <a:t>Hvordan er din læseoplevelse denne gang? Har noget ændret sig? Hvorfor/ hvorfor ikke?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351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D8C8E-CF18-FAC9-D2D2-09555460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sidste digt i digtsamlingen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3D60D9-C816-C1BD-954F-1B69F070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latin typeface="+mj-lt"/>
              </a:rPr>
              <a:t>Den nye cirkel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alle gulve skråner 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civilisation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er et urvæsens leg 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groet fast på et årtusind</a:t>
            </a:r>
          </a:p>
          <a:p>
            <a:pPr marL="0" indent="0">
              <a:buNone/>
            </a:pPr>
            <a:endParaRPr lang="da-DK" dirty="0">
              <a:latin typeface="+mj-lt"/>
            </a:endParaRPr>
          </a:p>
          <a:p>
            <a:pPr marL="0" indent="0">
              <a:buNone/>
            </a:pPr>
            <a:r>
              <a:rPr lang="da-DK" dirty="0">
                <a:latin typeface="+mj-lt"/>
              </a:rPr>
              <a:t>mine fodspor lyser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gennem alle tider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at træde hen over en bjergkæde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og nå havet.</a:t>
            </a:r>
          </a:p>
        </p:txBody>
      </p:sp>
    </p:spTree>
    <p:extLst>
      <p:ext uri="{BB962C8B-B14F-4D97-AF65-F5344CB8AC3E}">
        <p14:creationId xmlns:p14="http://schemas.microsoft.com/office/powerpoint/2010/main" val="120940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lade foran en sløret skovbaggrund">
            <a:extLst>
              <a:ext uri="{FF2B5EF4-FFF2-40B4-BE49-F238E27FC236}">
                <a16:creationId xmlns:a16="http://schemas.microsoft.com/office/drawing/2014/main" id="{7B9AFEC6-7EF6-DEFA-820C-FB809CDD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5807" b="9923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AC3B98-7A8F-BCBD-8519-C21E0EDD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039" y="-160784"/>
            <a:ext cx="9792471" cy="2057037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rgbClr val="FFFFFF"/>
                </a:solidFill>
              </a:rPr>
              <a:t>Natursyn (Summeøvelse)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9214FE-005E-6B0A-B747-9DFAB878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8099"/>
            <a:ext cx="12191999" cy="4732627"/>
          </a:xfrm>
        </p:spPr>
        <p:txBody>
          <a:bodyPr>
            <a:noAutofit/>
          </a:bodyPr>
          <a:lstStyle/>
          <a:p>
            <a:r>
              <a:rPr lang="da-DK" sz="2300" dirty="0">
                <a:solidFill>
                  <a:srgbClr val="FFFFFF"/>
                </a:solidFill>
              </a:rPr>
              <a:t>Naturen som rekreativt sted (et tilflugtssted, finde/søge sig selv, natur VS Kultur)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produktivt sted (naturen ”opfylder” behov, er stedet for produktion af fødevarer mm)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Antropocentrisk (menneskecentreret) natursyn (Mennesket i er i centrum og påvirker al natur og har MAGT VS mennesket er MAGTESLØST, rammes af dets egen misbrug af naturen. 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guddommelig (panteisme, idyllisering, helhed/splittelse)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national identitet ( Fædrelandskærlighed, idyl)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fremmed &amp; dæmonisk (det ukendte &amp; fremmede, ukontrollerbart)</a:t>
            </a:r>
          </a:p>
          <a:p>
            <a:r>
              <a:rPr lang="da-DK" sz="2300" dirty="0" err="1">
                <a:solidFill>
                  <a:srgbClr val="FFFFFF"/>
                </a:solidFill>
              </a:rPr>
              <a:t>Teocentrisk</a:t>
            </a:r>
            <a:r>
              <a:rPr lang="da-DK" sz="2300" dirty="0">
                <a:solidFill>
                  <a:srgbClr val="FFFFFF"/>
                </a:solidFill>
              </a:rPr>
              <a:t> natursyn (Gud er skaberen af alting – herunder naturen)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Apokalyptisk natursyn (undergangsforestillinger, naturen tager over VS mennesket ødelægger naturen)</a:t>
            </a:r>
          </a:p>
          <a:p>
            <a:r>
              <a:rPr lang="da-DK" sz="2300" dirty="0" err="1">
                <a:solidFill>
                  <a:srgbClr val="FFFFFF"/>
                </a:solidFill>
              </a:rPr>
              <a:t>Antropocæne</a:t>
            </a:r>
            <a:r>
              <a:rPr lang="da-DK" sz="2300" dirty="0">
                <a:solidFill>
                  <a:srgbClr val="FFFFFF"/>
                </a:solidFill>
              </a:rPr>
              <a:t>/ anti-antropocentrisk natursyn: Dette natursyn udfordrer og problematiserer et antropocentrisk verdensbillede. Menneskets aktiviteter påvirker Jorden i en så høj en grad, at det medfører globale ændringer i Jordens tilstand -&gt; mennesket er ikke hævet over sine omgivelser.</a:t>
            </a:r>
          </a:p>
        </p:txBody>
      </p:sp>
    </p:spTree>
    <p:extLst>
      <p:ext uri="{BB962C8B-B14F-4D97-AF65-F5344CB8AC3E}">
        <p14:creationId xmlns:p14="http://schemas.microsoft.com/office/powerpoint/2010/main" val="405376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B5E4977-7576-984D-9D29-90A1EDE8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chemeClr val="tx2"/>
                </a:solidFill>
              </a:rPr>
              <a:t>Eksperimenterende realisme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7335A6-D218-50EB-5942-311202FD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431957"/>
            <a:ext cx="5811982" cy="6107387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chemeClr val="tx2"/>
                </a:solidFill>
              </a:rPr>
              <a:t>Dette kan tolkes som en hybrid mellem realisme og modernisme: </a:t>
            </a:r>
          </a:p>
          <a:p>
            <a:pPr lvl="1"/>
            <a:r>
              <a:rPr lang="da-DK" sz="2000" dirty="0">
                <a:solidFill>
                  <a:schemeClr val="tx2"/>
                </a:solidFill>
              </a:rPr>
              <a:t>Det kræver en fortolkning af os, og det kan ikke læses 1:1</a:t>
            </a:r>
          </a:p>
          <a:p>
            <a:pPr lvl="1"/>
            <a:r>
              <a:rPr lang="da-DK" sz="2000" dirty="0">
                <a:solidFill>
                  <a:schemeClr val="tx2"/>
                </a:solidFill>
              </a:rPr>
              <a:t>Både skildring af virkeligheden + abstrakt </a:t>
            </a:r>
            <a:br>
              <a:rPr lang="da-DK" sz="2000" dirty="0">
                <a:solidFill>
                  <a:schemeClr val="tx2"/>
                </a:solidFill>
              </a:rPr>
            </a:br>
            <a:endParaRPr lang="da-DK" sz="2000" dirty="0">
              <a:solidFill>
                <a:schemeClr val="tx2"/>
              </a:solidFill>
            </a:endParaRPr>
          </a:p>
          <a:p>
            <a:r>
              <a:rPr lang="da-DK" sz="2000" dirty="0">
                <a:solidFill>
                  <a:schemeClr val="tx2"/>
                </a:solidFill>
              </a:rPr>
              <a:t>Der er tale om en realisme, der ikke blot inddrager og skildrer virkeligheden og hverdagen, som vi kommer til at se det i det moderne gennembruds litteratur, men som også </a:t>
            </a:r>
            <a:r>
              <a:rPr lang="da-DK" sz="2000" i="1" dirty="0">
                <a:solidFill>
                  <a:schemeClr val="tx2"/>
                </a:solidFill>
              </a:rPr>
              <a:t>leger bevidst med sit udtryk</a:t>
            </a:r>
            <a:r>
              <a:rPr lang="da-DK" sz="2000" dirty="0">
                <a:solidFill>
                  <a:schemeClr val="tx2"/>
                </a:solidFill>
              </a:rPr>
              <a:t>. 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Når virkeligheden er som den er, så må teksten fungere som et spejl </a:t>
            </a:r>
            <a: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både form og indhold!</a:t>
            </a:r>
            <a:b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endParaRPr lang="da-DK" sz="2000" dirty="0">
              <a:solidFill>
                <a:schemeClr val="tx2"/>
              </a:solidFill>
            </a:endParaRPr>
          </a:p>
          <a:p>
            <a:r>
              <a:rPr lang="da-DK" sz="2000" dirty="0">
                <a:solidFill>
                  <a:schemeClr val="tx2"/>
                </a:solidFill>
              </a:rPr>
              <a:t>Litteraturen i perioden går tæt på hverdagen og det liv, vi kender. Forfatterne skildrer de relationer og det samfund, som vi er en del af – ofte med et kritisk blik på menneskers forhold til hinanden og til naturen. </a:t>
            </a:r>
          </a:p>
        </p:txBody>
      </p:sp>
    </p:spTree>
    <p:extLst>
      <p:ext uri="{BB962C8B-B14F-4D97-AF65-F5344CB8AC3E}">
        <p14:creationId xmlns:p14="http://schemas.microsoft.com/office/powerpoint/2010/main" val="409286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B945E1-F818-9C56-7471-6B0A417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da-DK" dirty="0"/>
              <a:t>Opinion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277BE2-5A3F-E87E-1B76-7C6BC9B7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3725"/>
            <a:ext cx="6450803" cy="5032374"/>
          </a:xfrm>
        </p:spPr>
        <p:txBody>
          <a:bodyPr>
            <a:normAutofit/>
          </a:bodyPr>
          <a:lstStyle/>
          <a:p>
            <a:r>
              <a:rPr lang="da-DK" sz="2400" dirty="0"/>
              <a:t>I skal </a:t>
            </a:r>
            <a:r>
              <a:rPr lang="da-DK" sz="2400" dirty="0" err="1"/>
              <a:t>skimmelæse</a:t>
            </a:r>
            <a:r>
              <a:rPr lang="da-DK" sz="2400" dirty="0"/>
              <a:t> anmeldelsen af værket.</a:t>
            </a:r>
          </a:p>
          <a:p>
            <a:r>
              <a:rPr lang="da-DK" sz="2400" dirty="0"/>
              <a:t>Derefter skal I skrive en kort anmeldelse af værket. </a:t>
            </a:r>
            <a:br>
              <a:rPr lang="da-DK" sz="2400" dirty="0"/>
            </a:b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Moder Jord dag plakat med planet, Stock-vektor (royaltyfri) 1303350733 |  Shutterstock">
            <a:extLst>
              <a:ext uri="{FF2B5EF4-FFF2-40B4-BE49-F238E27FC236}">
                <a16:creationId xmlns:a16="http://schemas.microsoft.com/office/drawing/2014/main" id="{79ADE665-DF97-0D9A-000D-327DAD687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r="3" b="6135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Arc 104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0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7F6E9-6416-713C-E933-15BB2B72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Emner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E627FC-DB2D-9DC7-28D9-85EA443E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Fri / fast metrik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Enderim, bogstavrim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Sproglige billeder (sammenligninger, metaforer)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Sproglige figurer (gentagelse, modsætning, dramatisk)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Tom Kristensen (kanonforfatter) + Nat i Berlin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Modernisme vs. Realisme (</a:t>
            </a:r>
            <a:r>
              <a:rPr lang="da-DK" sz="2200" dirty="0" err="1"/>
              <a:t>ARoS</a:t>
            </a:r>
            <a:r>
              <a:rPr lang="da-DK" sz="22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Theis Ørntoft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Læse en digtsamling (VÆRK 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Natursyn (antropocentrisk natursyn vs. anti-antropocentrisk natursyn)</a:t>
            </a:r>
          </a:p>
        </p:txBody>
      </p:sp>
    </p:spTree>
    <p:extLst>
      <p:ext uri="{BB962C8B-B14F-4D97-AF65-F5344CB8AC3E}">
        <p14:creationId xmlns:p14="http://schemas.microsoft.com/office/powerpoint/2010/main" val="98343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354C931-E5F6-DBFC-61DB-8F06149DF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da-DK" sz="5200">
                <a:solidFill>
                  <a:schemeClr val="tx2"/>
                </a:solidFill>
              </a:rPr>
              <a:t>Hvordan har dette forløb været?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A468AF7-8F94-7816-EF18-AE6CC2339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tx2"/>
                </a:solidFill>
              </a:rPr>
              <a:t>Summeøvelse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9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469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”ARKTISK KOMMANDO”</vt:lpstr>
      <vt:lpstr>Sidste del af værket….</vt:lpstr>
      <vt:lpstr>Det sidste digt i digtsamlingen</vt:lpstr>
      <vt:lpstr>Natursyn (Summeøvelse)</vt:lpstr>
      <vt:lpstr>Eksperimenterende realisme</vt:lpstr>
      <vt:lpstr>Opinion</vt:lpstr>
      <vt:lpstr>Emner</vt:lpstr>
      <vt:lpstr>Hvordan har dette forløb været?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”ARKTISK KOMMANDO”</dc:title>
  <dc:creator>Clara Fredslund Jürgens Kier</dc:creator>
  <cp:lastModifiedBy>Jeanette Mikkelsen (JM | MG)</cp:lastModifiedBy>
  <cp:revision>17</cp:revision>
  <dcterms:created xsi:type="dcterms:W3CDTF">2023-11-23T12:48:24Z</dcterms:created>
  <dcterms:modified xsi:type="dcterms:W3CDTF">2026-04-22T07:25:35Z</dcterms:modified>
</cp:coreProperties>
</file>