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303" r:id="rId3"/>
    <p:sldId id="258" r:id="rId4"/>
    <p:sldId id="301" r:id="rId5"/>
    <p:sldId id="300" r:id="rId6"/>
    <p:sldId id="305" r:id="rId7"/>
    <p:sldId id="293" r:id="rId8"/>
    <p:sldId id="307" r:id="rId9"/>
    <p:sldId id="308" r:id="rId10"/>
    <p:sldId id="290" r:id="rId11"/>
    <p:sldId id="262" r:id="rId12"/>
    <p:sldId id="309" r:id="rId13"/>
    <p:sldId id="274" r:id="rId14"/>
    <p:sldId id="294" r:id="rId15"/>
    <p:sldId id="280" r:id="rId16"/>
    <p:sldId id="295" r:id="rId17"/>
    <p:sldId id="297" r:id="rId18"/>
  </p:sldIdLst>
  <p:sldSz cx="9144000" cy="5143500" type="screen16x9"/>
  <p:notesSz cx="6858000" cy="9144000"/>
  <p:embeddedFontLst>
    <p:embeddedFont>
      <p:font typeface="Caveat Brush" pitchFamily="2" charset="0"/>
      <p:regular r:id="rId20"/>
    </p:embeddedFont>
    <p:embeddedFont>
      <p:font typeface="Fira Sans" panose="020B0503050000020004" pitchFamily="34" charset="0"/>
      <p:regular r:id="rId21"/>
      <p:bold r:id="rId22"/>
      <p:boldItalic r:id="rId23"/>
    </p:embeddedFont>
    <p:embeddedFont>
      <p:font typeface="Fira Sans Condensed" panose="020B0503050000020004" pitchFamily="34" charset="0"/>
      <p:regular r:id="rId24"/>
      <p:bold r:id="rId25"/>
      <p:italic r:id="rId26"/>
      <p:boldItalic r:id="rId27"/>
    </p:embeddedFont>
    <p:embeddedFont>
      <p:font typeface="Fira Sans Condensed ExtraBold" panose="020B0903050000020004" pitchFamily="34" charset="0"/>
      <p:bold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5DD43B-7990-4983-8E0E-4699733BC0A8}">
  <a:tblStyle styleId="{FF5DD43B-7990-4983-8E0E-4699733BC0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385"/>
  </p:normalViewPr>
  <p:slideViewPr>
    <p:cSldViewPr snapToGrid="0">
      <p:cViewPr varScale="1">
        <p:scale>
          <a:sx n="123" d="100"/>
          <a:sy n="123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de7f56225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de7f56225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thirdear.studio</a:t>
            </a:r>
            <a:r>
              <a:rPr lang="da-DK" dirty="0"/>
              <a:t>/da/</a:t>
            </a:r>
            <a:r>
              <a:rPr lang="da-DK" dirty="0" err="1"/>
              <a:t>pods</a:t>
            </a:r>
            <a:r>
              <a:rPr lang="da-DK" dirty="0"/>
              <a:t>/kvinden</a:t>
            </a:r>
          </a:p>
          <a:p>
            <a:r>
              <a:rPr lang="da-DK" sz="1800" dirty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da-DK" sz="1800" dirty="0" err="1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da-DK" sz="1800" dirty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-podcast</a:t>
            </a:r>
            <a:br>
              <a:rPr lang="da-DK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dirty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Udgivet d. 12. marts 2014</a:t>
            </a:r>
            <a:r>
              <a:rPr lang="da-DK" dirty="0">
                <a:effectLst/>
              </a:rPr>
              <a:t>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23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Google Shape;7245;g9fe55af37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6" name="Google Shape;7246;g9fe55af37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127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4" name="Google Shape;9714;g9eef0a043f_0_8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5" name="Google Shape;9715;g9eef0a043f_0_8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2701b84aa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2701b84aa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1526783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1526783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de7f56225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de7f56225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525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e7f56225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de7f56225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90000"/>
            <a:ext cx="8229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55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32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 Condensed ExtraBold"/>
              <a:buNone/>
              <a:defRPr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33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483500" y="1709511"/>
            <a:ext cx="38589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483500" y="2051620"/>
            <a:ext cx="6177000" cy="15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2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714875" y="1443626"/>
            <a:ext cx="7714200" cy="2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714875" y="594625"/>
            <a:ext cx="77142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  <p:sldLayoutId id="2147483665" r:id="rId4"/>
    <p:sldLayoutId id="2147483677" r:id="rId5"/>
    <p:sldLayoutId id="2147483681" r:id="rId6"/>
    <p:sldLayoutId id="2147483682" r:id="rId7"/>
    <p:sldLayoutId id="2147483683" r:id="rId8"/>
    <p:sldLayoutId id="2147483684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nskitiden.systime.dk/?id=181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3" name="Google Shape;7153;p41"/>
          <p:cNvSpPr txBox="1">
            <a:spLocks noGrp="1"/>
          </p:cNvSpPr>
          <p:nvPr>
            <p:ph type="body" idx="1"/>
          </p:nvPr>
        </p:nvSpPr>
        <p:spPr>
          <a:xfrm>
            <a:off x="1925850" y="3493711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Repetition af den klassiske nyhedsartikel, nyhedstrekanten og nyhedskriterier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+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Introduktion til podcastmediet</a:t>
            </a:r>
            <a:endParaRPr dirty="0"/>
          </a:p>
        </p:txBody>
      </p:sp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616895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 dirty="0"/>
              <a:t>Nyt forløb: </a:t>
            </a:r>
            <a:br>
              <a:rPr lang="da-DK" sz="6000" dirty="0"/>
            </a:br>
            <a:r>
              <a:rPr lang="da-DK" sz="6000" dirty="0"/>
              <a:t>Podcast og nyheder</a:t>
            </a:r>
            <a:endParaRPr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EC7A0-98B9-9155-92D8-FB1906A7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56" y="258251"/>
            <a:ext cx="8520600" cy="841800"/>
          </a:xfrm>
        </p:spPr>
        <p:txBody>
          <a:bodyPr/>
          <a:lstStyle/>
          <a:p>
            <a:r>
              <a:rPr lang="da-DK" sz="4000" dirty="0"/>
              <a:t>Lektieopsamling</a:t>
            </a:r>
            <a:br>
              <a:rPr lang="da-DK" sz="4000" dirty="0"/>
            </a:br>
            <a:r>
              <a:rPr lang="da-DK" sz="3200" dirty="0"/>
              <a:t>centrale begreber</a:t>
            </a:r>
            <a:br>
              <a:rPr lang="da-DK" sz="3200" dirty="0"/>
            </a:br>
            <a:r>
              <a:rPr lang="da-DK" sz="2000" dirty="0">
                <a:hlinkClick r:id="rId2"/>
              </a:rPr>
              <a:t>https://danskitiden.systime.dk/?id=181</a:t>
            </a:r>
            <a:r>
              <a:rPr lang="da-DK" sz="2000" dirty="0"/>
              <a:t> </a:t>
            </a:r>
            <a:endParaRPr lang="da-DK" sz="3200" dirty="0"/>
          </a:p>
        </p:txBody>
      </p:sp>
      <p:grpSp>
        <p:nvGrpSpPr>
          <p:cNvPr id="3" name="Google Shape;688;p24">
            <a:extLst>
              <a:ext uri="{FF2B5EF4-FFF2-40B4-BE49-F238E27FC236}">
                <a16:creationId xmlns:a16="http://schemas.microsoft.com/office/drawing/2014/main" id="{51C72EA0-7F0C-10C5-EE9F-B8A70B70500A}"/>
              </a:ext>
            </a:extLst>
          </p:cNvPr>
          <p:cNvGrpSpPr/>
          <p:nvPr/>
        </p:nvGrpSpPr>
        <p:grpSpPr>
          <a:xfrm>
            <a:off x="3600150" y="1495634"/>
            <a:ext cx="1943700" cy="3341700"/>
            <a:chOff x="6743150" y="1377750"/>
            <a:chExt cx="1943700" cy="3341700"/>
          </a:xfrm>
        </p:grpSpPr>
        <p:sp>
          <p:nvSpPr>
            <p:cNvPr id="4" name="Google Shape;689;p24">
              <a:extLst>
                <a:ext uri="{FF2B5EF4-FFF2-40B4-BE49-F238E27FC236}">
                  <a16:creationId xmlns:a16="http://schemas.microsoft.com/office/drawing/2014/main" id="{85437484-C85C-11EF-D7F1-0D6512EC9787}"/>
                </a:ext>
              </a:extLst>
            </p:cNvPr>
            <p:cNvSpPr/>
            <p:nvPr/>
          </p:nvSpPr>
          <p:spPr>
            <a:xfrm>
              <a:off x="6743150" y="1377750"/>
              <a:ext cx="1943700" cy="3341700"/>
            </a:xfrm>
            <a:prstGeom prst="roundRect">
              <a:avLst>
                <a:gd name="adj" fmla="val 764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z</a:t>
              </a:r>
              <a:endParaRPr/>
            </a:p>
          </p:txBody>
        </p:sp>
        <p:sp>
          <p:nvSpPr>
            <p:cNvPr id="5" name="Google Shape;690;p24">
              <a:extLst>
                <a:ext uri="{FF2B5EF4-FFF2-40B4-BE49-F238E27FC236}">
                  <a16:creationId xmlns:a16="http://schemas.microsoft.com/office/drawing/2014/main" id="{0CD1D7BB-A5B1-0BE4-25A3-8B2FE54C2890}"/>
                </a:ext>
              </a:extLst>
            </p:cNvPr>
            <p:cNvSpPr/>
            <p:nvPr/>
          </p:nvSpPr>
          <p:spPr>
            <a:xfrm>
              <a:off x="6848119" y="1510341"/>
              <a:ext cx="1734000" cy="2757600"/>
            </a:xfrm>
            <a:prstGeom prst="roundRect">
              <a:avLst>
                <a:gd name="adj" fmla="val 54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1;p24">
              <a:extLst>
                <a:ext uri="{FF2B5EF4-FFF2-40B4-BE49-F238E27FC236}">
                  <a16:creationId xmlns:a16="http://schemas.microsoft.com/office/drawing/2014/main" id="{65296B81-FD0F-A0DA-C249-F786930EAE85}"/>
                </a:ext>
              </a:extLst>
            </p:cNvPr>
            <p:cNvSpPr/>
            <p:nvPr/>
          </p:nvSpPr>
          <p:spPr>
            <a:xfrm>
              <a:off x="6999715" y="1741863"/>
              <a:ext cx="1431000" cy="14310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2;p24">
              <a:extLst>
                <a:ext uri="{FF2B5EF4-FFF2-40B4-BE49-F238E27FC236}">
                  <a16:creationId xmlns:a16="http://schemas.microsoft.com/office/drawing/2014/main" id="{68FB3421-48CB-F424-6B2C-E175DE884F69}"/>
                </a:ext>
              </a:extLst>
            </p:cNvPr>
            <p:cNvSpPr/>
            <p:nvPr/>
          </p:nvSpPr>
          <p:spPr>
            <a:xfrm>
              <a:off x="7133111" y="1875257"/>
              <a:ext cx="1164300" cy="11643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3;p24">
              <a:extLst>
                <a:ext uri="{FF2B5EF4-FFF2-40B4-BE49-F238E27FC236}">
                  <a16:creationId xmlns:a16="http://schemas.microsoft.com/office/drawing/2014/main" id="{E7CD4218-3F6E-4033-FBF7-BD26736C9DE7}"/>
                </a:ext>
              </a:extLst>
            </p:cNvPr>
            <p:cNvSpPr/>
            <p:nvPr/>
          </p:nvSpPr>
          <p:spPr>
            <a:xfrm>
              <a:off x="7604575" y="4382416"/>
              <a:ext cx="220800" cy="22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4;p24">
              <a:extLst>
                <a:ext uri="{FF2B5EF4-FFF2-40B4-BE49-F238E27FC236}">
                  <a16:creationId xmlns:a16="http://schemas.microsoft.com/office/drawing/2014/main" id="{F74E3805-0369-FC64-EB52-6EE49D5D2F7D}"/>
                </a:ext>
              </a:extLst>
            </p:cNvPr>
            <p:cNvSpPr/>
            <p:nvPr/>
          </p:nvSpPr>
          <p:spPr>
            <a:xfrm>
              <a:off x="7348959" y="2031638"/>
              <a:ext cx="731700" cy="1365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5;p24">
              <a:extLst>
                <a:ext uri="{FF2B5EF4-FFF2-40B4-BE49-F238E27FC236}">
                  <a16:creationId xmlns:a16="http://schemas.microsoft.com/office/drawing/2014/main" id="{8BC5F247-18A3-99F0-EECE-A28FE8EF5B4F}"/>
                </a:ext>
              </a:extLst>
            </p:cNvPr>
            <p:cNvSpPr/>
            <p:nvPr/>
          </p:nvSpPr>
          <p:spPr>
            <a:xfrm>
              <a:off x="7632435" y="3334503"/>
              <a:ext cx="1647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6;p24">
              <a:extLst>
                <a:ext uri="{FF2B5EF4-FFF2-40B4-BE49-F238E27FC236}">
                  <a16:creationId xmlns:a16="http://schemas.microsoft.com/office/drawing/2014/main" id="{9642AC69-09ED-D415-E6BF-B96215C8A611}"/>
                </a:ext>
              </a:extLst>
            </p:cNvPr>
            <p:cNvSpPr/>
            <p:nvPr/>
          </p:nvSpPr>
          <p:spPr>
            <a:xfrm>
              <a:off x="7473409" y="3459928"/>
              <a:ext cx="483000" cy="7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7;p24">
              <a:extLst>
                <a:ext uri="{FF2B5EF4-FFF2-40B4-BE49-F238E27FC236}">
                  <a16:creationId xmlns:a16="http://schemas.microsoft.com/office/drawing/2014/main" id="{84FBB2A0-418F-3EF6-F2A2-03EDFB19CA74}"/>
                </a:ext>
              </a:extLst>
            </p:cNvPr>
            <p:cNvSpPr/>
            <p:nvPr/>
          </p:nvSpPr>
          <p:spPr>
            <a:xfrm>
              <a:off x="7247806" y="2981426"/>
              <a:ext cx="933900" cy="21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8;p24">
              <a:extLst>
                <a:ext uri="{FF2B5EF4-FFF2-40B4-BE49-F238E27FC236}">
                  <a16:creationId xmlns:a16="http://schemas.microsoft.com/office/drawing/2014/main" id="{72D34A82-24C8-CA7A-8FCC-B07BBB254D7C}"/>
                </a:ext>
              </a:extLst>
            </p:cNvPr>
            <p:cNvSpPr/>
            <p:nvPr/>
          </p:nvSpPr>
          <p:spPr>
            <a:xfrm>
              <a:off x="7247811" y="2898711"/>
              <a:ext cx="933900" cy="4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9;p24">
              <a:extLst>
                <a:ext uri="{FF2B5EF4-FFF2-40B4-BE49-F238E27FC236}">
                  <a16:creationId xmlns:a16="http://schemas.microsoft.com/office/drawing/2014/main" id="{99507C14-96B7-6005-BDF6-46B241618EAD}"/>
                </a:ext>
              </a:extLst>
            </p:cNvPr>
            <p:cNvSpPr/>
            <p:nvPr/>
          </p:nvSpPr>
          <p:spPr>
            <a:xfrm rot="5400000">
              <a:off x="7610855" y="3750120"/>
              <a:ext cx="321900" cy="2787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0;p24">
              <a:extLst>
                <a:ext uri="{FF2B5EF4-FFF2-40B4-BE49-F238E27FC236}">
                  <a16:creationId xmlns:a16="http://schemas.microsoft.com/office/drawing/2014/main" id="{12794873-D0D4-7F30-C1C6-6818B2E5190B}"/>
                </a:ext>
              </a:extLst>
            </p:cNvPr>
            <p:cNvSpPr/>
            <p:nvPr/>
          </p:nvSpPr>
          <p:spPr>
            <a:xfrm rot="5400000">
              <a:off x="8116225" y="3799560"/>
              <a:ext cx="207300" cy="180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1;p24">
              <a:extLst>
                <a:ext uri="{FF2B5EF4-FFF2-40B4-BE49-F238E27FC236}">
                  <a16:creationId xmlns:a16="http://schemas.microsoft.com/office/drawing/2014/main" id="{76229DD2-721B-097D-90B3-970F7295FFBB}"/>
                </a:ext>
              </a:extLst>
            </p:cNvPr>
            <p:cNvSpPr/>
            <p:nvPr/>
          </p:nvSpPr>
          <p:spPr>
            <a:xfrm rot="5400000">
              <a:off x="8198223" y="3799560"/>
              <a:ext cx="207300" cy="180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2;p24">
              <a:extLst>
                <a:ext uri="{FF2B5EF4-FFF2-40B4-BE49-F238E27FC236}">
                  <a16:creationId xmlns:a16="http://schemas.microsoft.com/office/drawing/2014/main" id="{E2CF71D1-8E85-DCF5-AD40-E80D13F310A6}"/>
                </a:ext>
              </a:extLst>
            </p:cNvPr>
            <p:cNvSpPr/>
            <p:nvPr/>
          </p:nvSpPr>
          <p:spPr>
            <a:xfrm rot="-5400000" flipH="1">
              <a:off x="7182215" y="3799560"/>
              <a:ext cx="207300" cy="180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3;p24">
              <a:extLst>
                <a:ext uri="{FF2B5EF4-FFF2-40B4-BE49-F238E27FC236}">
                  <a16:creationId xmlns:a16="http://schemas.microsoft.com/office/drawing/2014/main" id="{043B489B-9067-7348-A127-D5B160E63E32}"/>
                </a:ext>
              </a:extLst>
            </p:cNvPr>
            <p:cNvSpPr/>
            <p:nvPr/>
          </p:nvSpPr>
          <p:spPr>
            <a:xfrm rot="-5400000" flipH="1">
              <a:off x="7100217" y="3799560"/>
              <a:ext cx="207300" cy="180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672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3"/>
          <p:cNvSpPr/>
          <p:nvPr/>
        </p:nvSpPr>
        <p:spPr>
          <a:xfrm>
            <a:off x="456900" y="2893909"/>
            <a:ext cx="8229600" cy="7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3"/>
          <p:cNvSpPr txBox="1">
            <a:spLocks noGrp="1"/>
          </p:cNvSpPr>
          <p:nvPr>
            <p:ph type="title"/>
          </p:nvPr>
        </p:nvSpPr>
        <p:spPr>
          <a:xfrm>
            <a:off x="457200" y="390000"/>
            <a:ext cx="8229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Podcastens virkemidler</a:t>
            </a:r>
          </a:p>
        </p:txBody>
      </p:sp>
      <p:cxnSp>
        <p:nvCxnSpPr>
          <p:cNvPr id="636" name="Google Shape;636;p23"/>
          <p:cNvCxnSpPr>
            <a:stCxn id="637" idx="2"/>
          </p:cNvCxnSpPr>
          <p:nvPr/>
        </p:nvCxnSpPr>
        <p:spPr>
          <a:xfrm>
            <a:off x="1527888" y="2080596"/>
            <a:ext cx="0" cy="83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38" name="Google Shape;638;p23"/>
          <p:cNvGrpSpPr/>
          <p:nvPr/>
        </p:nvGrpSpPr>
        <p:grpSpPr>
          <a:xfrm>
            <a:off x="457188" y="1670496"/>
            <a:ext cx="2141400" cy="2537079"/>
            <a:chOff x="457188" y="1670496"/>
            <a:chExt cx="2141400" cy="2537079"/>
          </a:xfrm>
        </p:grpSpPr>
        <p:sp>
          <p:nvSpPr>
            <p:cNvPr id="637" name="Google Shape;637;p23"/>
            <p:cNvSpPr txBox="1"/>
            <p:nvPr/>
          </p:nvSpPr>
          <p:spPr>
            <a:xfrm>
              <a:off x="457188" y="1670496"/>
              <a:ext cx="2141400" cy="41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Stemmer</a:t>
              </a:r>
              <a:endParaRPr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grpSp>
          <p:nvGrpSpPr>
            <p:cNvPr id="640" name="Google Shape;640;p23"/>
            <p:cNvGrpSpPr/>
            <p:nvPr/>
          </p:nvGrpSpPr>
          <p:grpSpPr>
            <a:xfrm>
              <a:off x="1311703" y="3048100"/>
              <a:ext cx="461979" cy="1159475"/>
              <a:chOff x="1296902" y="3048100"/>
              <a:chExt cx="461979" cy="1159475"/>
            </a:xfrm>
          </p:grpSpPr>
          <p:sp>
            <p:nvSpPr>
              <p:cNvPr id="641" name="Google Shape;641;p23"/>
              <p:cNvSpPr/>
              <p:nvPr/>
            </p:nvSpPr>
            <p:spPr>
              <a:xfrm rot="10800000">
                <a:off x="1468016" y="3048100"/>
                <a:ext cx="94200" cy="311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 rot="-10198881">
                <a:off x="1344964" y="3615903"/>
                <a:ext cx="328469" cy="567429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27033" extrusionOk="0">
                    <a:moveTo>
                      <a:pt x="5641" y="1"/>
                    </a:moveTo>
                    <a:lnTo>
                      <a:pt x="5002" y="107"/>
                    </a:lnTo>
                    <a:lnTo>
                      <a:pt x="4417" y="214"/>
                    </a:lnTo>
                    <a:lnTo>
                      <a:pt x="3832" y="426"/>
                    </a:lnTo>
                    <a:lnTo>
                      <a:pt x="3300" y="693"/>
                    </a:lnTo>
                    <a:lnTo>
                      <a:pt x="2821" y="959"/>
                    </a:lnTo>
                    <a:lnTo>
                      <a:pt x="2342" y="1278"/>
                    </a:lnTo>
                    <a:lnTo>
                      <a:pt x="1863" y="1704"/>
                    </a:lnTo>
                    <a:lnTo>
                      <a:pt x="1490" y="2076"/>
                    </a:lnTo>
                    <a:lnTo>
                      <a:pt x="1118" y="2555"/>
                    </a:lnTo>
                    <a:lnTo>
                      <a:pt x="799" y="3034"/>
                    </a:lnTo>
                    <a:lnTo>
                      <a:pt x="533" y="3566"/>
                    </a:lnTo>
                    <a:lnTo>
                      <a:pt x="320" y="4098"/>
                    </a:lnTo>
                    <a:lnTo>
                      <a:pt x="160" y="4630"/>
                    </a:lnTo>
                    <a:lnTo>
                      <a:pt x="54" y="5216"/>
                    </a:lnTo>
                    <a:lnTo>
                      <a:pt x="0" y="5801"/>
                    </a:lnTo>
                    <a:lnTo>
                      <a:pt x="0" y="6439"/>
                    </a:lnTo>
                    <a:lnTo>
                      <a:pt x="54" y="7025"/>
                    </a:lnTo>
                    <a:lnTo>
                      <a:pt x="3034" y="27032"/>
                    </a:lnTo>
                    <a:lnTo>
                      <a:pt x="15645" y="24212"/>
                    </a:lnTo>
                    <a:lnTo>
                      <a:pt x="15326" y="22031"/>
                    </a:lnTo>
                    <a:lnTo>
                      <a:pt x="14474" y="17188"/>
                    </a:lnTo>
                    <a:lnTo>
                      <a:pt x="13357" y="11016"/>
                    </a:lnTo>
                    <a:lnTo>
                      <a:pt x="12133" y="4896"/>
                    </a:lnTo>
                    <a:lnTo>
                      <a:pt x="11973" y="4311"/>
                    </a:lnTo>
                    <a:lnTo>
                      <a:pt x="11814" y="3726"/>
                    </a:lnTo>
                    <a:lnTo>
                      <a:pt x="11548" y="3193"/>
                    </a:lnTo>
                    <a:lnTo>
                      <a:pt x="11228" y="2661"/>
                    </a:lnTo>
                    <a:lnTo>
                      <a:pt x="10856" y="2182"/>
                    </a:lnTo>
                    <a:lnTo>
                      <a:pt x="10483" y="1757"/>
                    </a:lnTo>
                    <a:lnTo>
                      <a:pt x="10058" y="1384"/>
                    </a:lnTo>
                    <a:lnTo>
                      <a:pt x="9579" y="1012"/>
                    </a:lnTo>
                    <a:lnTo>
                      <a:pt x="9047" y="746"/>
                    </a:lnTo>
                    <a:lnTo>
                      <a:pt x="8568" y="480"/>
                    </a:lnTo>
                    <a:lnTo>
                      <a:pt x="7982" y="267"/>
                    </a:lnTo>
                    <a:lnTo>
                      <a:pt x="7450" y="107"/>
                    </a:lnTo>
                    <a:lnTo>
                      <a:pt x="68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 rot="-10198881">
                <a:off x="1343889" y="3168981"/>
                <a:ext cx="372055" cy="526099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064" extrusionOk="0">
                    <a:moveTo>
                      <a:pt x="14794" y="1"/>
                    </a:moveTo>
                    <a:lnTo>
                      <a:pt x="12187" y="320"/>
                    </a:lnTo>
                    <a:lnTo>
                      <a:pt x="9632" y="639"/>
                    </a:lnTo>
                    <a:lnTo>
                      <a:pt x="8036" y="959"/>
                    </a:lnTo>
                    <a:lnTo>
                      <a:pt x="6014" y="1331"/>
                    </a:lnTo>
                    <a:lnTo>
                      <a:pt x="4045" y="1757"/>
                    </a:lnTo>
                    <a:lnTo>
                      <a:pt x="2023" y="2129"/>
                    </a:lnTo>
                    <a:lnTo>
                      <a:pt x="1012" y="2289"/>
                    </a:lnTo>
                    <a:lnTo>
                      <a:pt x="1" y="2395"/>
                    </a:lnTo>
                    <a:lnTo>
                      <a:pt x="3460" y="20275"/>
                    </a:lnTo>
                    <a:lnTo>
                      <a:pt x="3566" y="20700"/>
                    </a:lnTo>
                    <a:lnTo>
                      <a:pt x="3673" y="21126"/>
                    </a:lnTo>
                    <a:lnTo>
                      <a:pt x="3832" y="21552"/>
                    </a:lnTo>
                    <a:lnTo>
                      <a:pt x="4045" y="21924"/>
                    </a:lnTo>
                    <a:lnTo>
                      <a:pt x="4471" y="22669"/>
                    </a:lnTo>
                    <a:lnTo>
                      <a:pt x="5056" y="23308"/>
                    </a:lnTo>
                    <a:lnTo>
                      <a:pt x="5695" y="23893"/>
                    </a:lnTo>
                    <a:lnTo>
                      <a:pt x="6014" y="24106"/>
                    </a:lnTo>
                    <a:lnTo>
                      <a:pt x="6386" y="24319"/>
                    </a:lnTo>
                    <a:lnTo>
                      <a:pt x="6759" y="24532"/>
                    </a:lnTo>
                    <a:lnTo>
                      <a:pt x="7185" y="24691"/>
                    </a:lnTo>
                    <a:lnTo>
                      <a:pt x="7610" y="24798"/>
                    </a:lnTo>
                    <a:lnTo>
                      <a:pt x="8036" y="24904"/>
                    </a:lnTo>
                    <a:lnTo>
                      <a:pt x="9047" y="25010"/>
                    </a:lnTo>
                    <a:lnTo>
                      <a:pt x="10058" y="25064"/>
                    </a:lnTo>
                    <a:lnTo>
                      <a:pt x="11069" y="24904"/>
                    </a:lnTo>
                    <a:lnTo>
                      <a:pt x="12133" y="24691"/>
                    </a:lnTo>
                    <a:lnTo>
                      <a:pt x="13144" y="24372"/>
                    </a:lnTo>
                    <a:lnTo>
                      <a:pt x="14102" y="23893"/>
                    </a:lnTo>
                    <a:lnTo>
                      <a:pt x="14581" y="23627"/>
                    </a:lnTo>
                    <a:lnTo>
                      <a:pt x="15007" y="23361"/>
                    </a:lnTo>
                    <a:lnTo>
                      <a:pt x="15486" y="22988"/>
                    </a:lnTo>
                    <a:lnTo>
                      <a:pt x="15911" y="22669"/>
                    </a:lnTo>
                    <a:lnTo>
                      <a:pt x="16390" y="22137"/>
                    </a:lnTo>
                    <a:lnTo>
                      <a:pt x="16816" y="21552"/>
                    </a:lnTo>
                    <a:lnTo>
                      <a:pt x="17188" y="20966"/>
                    </a:lnTo>
                    <a:lnTo>
                      <a:pt x="17455" y="20275"/>
                    </a:lnTo>
                    <a:lnTo>
                      <a:pt x="17614" y="19583"/>
                    </a:lnTo>
                    <a:lnTo>
                      <a:pt x="17721" y="18891"/>
                    </a:lnTo>
                    <a:lnTo>
                      <a:pt x="17721" y="18146"/>
                    </a:lnTo>
                    <a:lnTo>
                      <a:pt x="17667" y="17454"/>
                    </a:lnTo>
                    <a:lnTo>
                      <a:pt x="147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3"/>
              <p:cNvSpPr/>
              <p:nvPr/>
            </p:nvSpPr>
            <p:spPr>
              <a:xfrm rot="-10198881">
                <a:off x="1309460" y="3593230"/>
                <a:ext cx="417866" cy="180957"/>
              </a:xfrm>
              <a:custGeom>
                <a:avLst/>
                <a:gdLst/>
                <a:ahLst/>
                <a:cxnLst/>
                <a:rect l="l" t="t" r="r" b="b"/>
                <a:pathLst>
                  <a:path w="19903" h="8621" extrusionOk="0">
                    <a:moveTo>
                      <a:pt x="18944" y="1"/>
                    </a:moveTo>
                    <a:lnTo>
                      <a:pt x="1" y="3087"/>
                    </a:lnTo>
                    <a:lnTo>
                      <a:pt x="1065" y="8621"/>
                    </a:lnTo>
                    <a:lnTo>
                      <a:pt x="19902" y="5588"/>
                    </a:lnTo>
                    <a:lnTo>
                      <a:pt x="189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3"/>
              <p:cNvSpPr/>
              <p:nvPr/>
            </p:nvSpPr>
            <p:spPr>
              <a:xfrm rot="-10198881">
                <a:off x="1361499" y="3654569"/>
                <a:ext cx="55868" cy="54764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609" extrusionOk="0">
                    <a:moveTo>
                      <a:pt x="1118" y="1"/>
                    </a:moveTo>
                    <a:lnTo>
                      <a:pt x="905" y="54"/>
                    </a:lnTo>
                    <a:lnTo>
                      <a:pt x="639" y="160"/>
                    </a:lnTo>
                    <a:lnTo>
                      <a:pt x="426" y="320"/>
                    </a:lnTo>
                    <a:lnTo>
                      <a:pt x="266" y="533"/>
                    </a:lnTo>
                    <a:lnTo>
                      <a:pt x="107" y="746"/>
                    </a:lnTo>
                    <a:lnTo>
                      <a:pt x="54" y="1012"/>
                    </a:lnTo>
                    <a:lnTo>
                      <a:pt x="0" y="1225"/>
                    </a:lnTo>
                    <a:lnTo>
                      <a:pt x="0" y="1491"/>
                    </a:lnTo>
                    <a:lnTo>
                      <a:pt x="107" y="1757"/>
                    </a:lnTo>
                    <a:lnTo>
                      <a:pt x="213" y="1969"/>
                    </a:lnTo>
                    <a:lnTo>
                      <a:pt x="320" y="2182"/>
                    </a:lnTo>
                    <a:lnTo>
                      <a:pt x="532" y="2395"/>
                    </a:lnTo>
                    <a:lnTo>
                      <a:pt x="745" y="2502"/>
                    </a:lnTo>
                    <a:lnTo>
                      <a:pt x="1011" y="2608"/>
                    </a:lnTo>
                    <a:lnTo>
                      <a:pt x="1543" y="2608"/>
                    </a:lnTo>
                    <a:lnTo>
                      <a:pt x="1756" y="2555"/>
                    </a:lnTo>
                    <a:lnTo>
                      <a:pt x="2022" y="2448"/>
                    </a:lnTo>
                    <a:lnTo>
                      <a:pt x="2182" y="2289"/>
                    </a:lnTo>
                    <a:lnTo>
                      <a:pt x="2395" y="2129"/>
                    </a:lnTo>
                    <a:lnTo>
                      <a:pt x="2501" y="1863"/>
                    </a:lnTo>
                    <a:lnTo>
                      <a:pt x="2608" y="1650"/>
                    </a:lnTo>
                    <a:lnTo>
                      <a:pt x="2661" y="1384"/>
                    </a:lnTo>
                    <a:lnTo>
                      <a:pt x="2661" y="1118"/>
                    </a:lnTo>
                    <a:lnTo>
                      <a:pt x="2555" y="852"/>
                    </a:lnTo>
                    <a:lnTo>
                      <a:pt x="2448" y="639"/>
                    </a:lnTo>
                    <a:lnTo>
                      <a:pt x="2342" y="426"/>
                    </a:lnTo>
                    <a:lnTo>
                      <a:pt x="2129" y="267"/>
                    </a:lnTo>
                    <a:lnTo>
                      <a:pt x="1916" y="107"/>
                    </a:lnTo>
                    <a:lnTo>
                      <a:pt x="1650" y="54"/>
                    </a:lnTo>
                    <a:lnTo>
                      <a:pt x="1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 rot="-10198881">
                <a:off x="1602760" y="3303532"/>
                <a:ext cx="62587" cy="291533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3889" extrusionOk="0">
                    <a:moveTo>
                      <a:pt x="320" y="0"/>
                    </a:moveTo>
                    <a:lnTo>
                      <a:pt x="0" y="53"/>
                    </a:lnTo>
                    <a:lnTo>
                      <a:pt x="586" y="3246"/>
                    </a:lnTo>
                    <a:lnTo>
                      <a:pt x="1224" y="6599"/>
                    </a:lnTo>
                    <a:lnTo>
                      <a:pt x="1969" y="10111"/>
                    </a:lnTo>
                    <a:lnTo>
                      <a:pt x="2661" y="13889"/>
                    </a:lnTo>
                    <a:lnTo>
                      <a:pt x="2980" y="13835"/>
                    </a:lnTo>
                    <a:lnTo>
                      <a:pt x="2288" y="10057"/>
                    </a:lnTo>
                    <a:lnTo>
                      <a:pt x="1543" y="6492"/>
                    </a:lnTo>
                    <a:lnTo>
                      <a:pt x="905" y="319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7" name="Google Shape;647;p23"/>
          <p:cNvGrpSpPr/>
          <p:nvPr/>
        </p:nvGrpSpPr>
        <p:grpSpPr>
          <a:xfrm>
            <a:off x="2485303" y="1648750"/>
            <a:ext cx="2141400" cy="2532398"/>
            <a:chOff x="2485303" y="1648750"/>
            <a:chExt cx="2141400" cy="2532398"/>
          </a:xfrm>
        </p:grpSpPr>
        <p:sp>
          <p:nvSpPr>
            <p:cNvPr id="650" name="Google Shape;650;p23"/>
            <p:cNvSpPr txBox="1"/>
            <p:nvPr/>
          </p:nvSpPr>
          <p:spPr>
            <a:xfrm>
              <a:off x="2485303" y="3771048"/>
              <a:ext cx="2141400" cy="41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Musik</a:t>
              </a:r>
              <a:endParaRPr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grpSp>
          <p:nvGrpSpPr>
            <p:cNvPr id="651" name="Google Shape;651;p23"/>
            <p:cNvGrpSpPr/>
            <p:nvPr/>
          </p:nvGrpSpPr>
          <p:grpSpPr>
            <a:xfrm>
              <a:off x="3317479" y="1648750"/>
              <a:ext cx="457928" cy="1161525"/>
              <a:chOff x="3318163" y="1588375"/>
              <a:chExt cx="457928" cy="1161525"/>
            </a:xfrm>
          </p:grpSpPr>
          <p:sp>
            <p:nvSpPr>
              <p:cNvPr id="652" name="Google Shape;652;p23"/>
              <p:cNvSpPr/>
              <p:nvPr/>
            </p:nvSpPr>
            <p:spPr>
              <a:xfrm>
                <a:off x="3514829" y="2438200"/>
                <a:ext cx="94200" cy="311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 rot="601119">
                <a:off x="3399880" y="1612619"/>
                <a:ext cx="328469" cy="567429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27033" extrusionOk="0">
                    <a:moveTo>
                      <a:pt x="5641" y="1"/>
                    </a:moveTo>
                    <a:lnTo>
                      <a:pt x="5002" y="107"/>
                    </a:lnTo>
                    <a:lnTo>
                      <a:pt x="4417" y="214"/>
                    </a:lnTo>
                    <a:lnTo>
                      <a:pt x="3832" y="426"/>
                    </a:lnTo>
                    <a:lnTo>
                      <a:pt x="3300" y="693"/>
                    </a:lnTo>
                    <a:lnTo>
                      <a:pt x="2821" y="959"/>
                    </a:lnTo>
                    <a:lnTo>
                      <a:pt x="2342" y="1278"/>
                    </a:lnTo>
                    <a:lnTo>
                      <a:pt x="1863" y="1704"/>
                    </a:lnTo>
                    <a:lnTo>
                      <a:pt x="1490" y="2076"/>
                    </a:lnTo>
                    <a:lnTo>
                      <a:pt x="1118" y="2555"/>
                    </a:lnTo>
                    <a:lnTo>
                      <a:pt x="799" y="3034"/>
                    </a:lnTo>
                    <a:lnTo>
                      <a:pt x="533" y="3566"/>
                    </a:lnTo>
                    <a:lnTo>
                      <a:pt x="320" y="4098"/>
                    </a:lnTo>
                    <a:lnTo>
                      <a:pt x="160" y="4630"/>
                    </a:lnTo>
                    <a:lnTo>
                      <a:pt x="54" y="5216"/>
                    </a:lnTo>
                    <a:lnTo>
                      <a:pt x="0" y="5801"/>
                    </a:lnTo>
                    <a:lnTo>
                      <a:pt x="0" y="6439"/>
                    </a:lnTo>
                    <a:lnTo>
                      <a:pt x="54" y="7025"/>
                    </a:lnTo>
                    <a:lnTo>
                      <a:pt x="3034" y="27032"/>
                    </a:lnTo>
                    <a:lnTo>
                      <a:pt x="15645" y="24212"/>
                    </a:lnTo>
                    <a:lnTo>
                      <a:pt x="15326" y="22031"/>
                    </a:lnTo>
                    <a:lnTo>
                      <a:pt x="14474" y="17188"/>
                    </a:lnTo>
                    <a:lnTo>
                      <a:pt x="13357" y="11016"/>
                    </a:lnTo>
                    <a:lnTo>
                      <a:pt x="12133" y="4896"/>
                    </a:lnTo>
                    <a:lnTo>
                      <a:pt x="11973" y="4311"/>
                    </a:lnTo>
                    <a:lnTo>
                      <a:pt x="11814" y="3726"/>
                    </a:lnTo>
                    <a:lnTo>
                      <a:pt x="11548" y="3193"/>
                    </a:lnTo>
                    <a:lnTo>
                      <a:pt x="11228" y="2661"/>
                    </a:lnTo>
                    <a:lnTo>
                      <a:pt x="10856" y="2182"/>
                    </a:lnTo>
                    <a:lnTo>
                      <a:pt x="10483" y="1757"/>
                    </a:lnTo>
                    <a:lnTo>
                      <a:pt x="10058" y="1384"/>
                    </a:lnTo>
                    <a:lnTo>
                      <a:pt x="9579" y="1012"/>
                    </a:lnTo>
                    <a:lnTo>
                      <a:pt x="9047" y="746"/>
                    </a:lnTo>
                    <a:lnTo>
                      <a:pt x="8568" y="480"/>
                    </a:lnTo>
                    <a:lnTo>
                      <a:pt x="7982" y="267"/>
                    </a:lnTo>
                    <a:lnTo>
                      <a:pt x="7450" y="107"/>
                    </a:lnTo>
                    <a:lnTo>
                      <a:pt x="68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 rot="601119">
                <a:off x="3361100" y="2100870"/>
                <a:ext cx="372055" cy="526099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064" extrusionOk="0">
                    <a:moveTo>
                      <a:pt x="14794" y="1"/>
                    </a:moveTo>
                    <a:lnTo>
                      <a:pt x="12187" y="320"/>
                    </a:lnTo>
                    <a:lnTo>
                      <a:pt x="9632" y="639"/>
                    </a:lnTo>
                    <a:lnTo>
                      <a:pt x="8036" y="959"/>
                    </a:lnTo>
                    <a:lnTo>
                      <a:pt x="6014" y="1331"/>
                    </a:lnTo>
                    <a:lnTo>
                      <a:pt x="4045" y="1757"/>
                    </a:lnTo>
                    <a:lnTo>
                      <a:pt x="2023" y="2129"/>
                    </a:lnTo>
                    <a:lnTo>
                      <a:pt x="1012" y="2289"/>
                    </a:lnTo>
                    <a:lnTo>
                      <a:pt x="1" y="2395"/>
                    </a:lnTo>
                    <a:lnTo>
                      <a:pt x="3460" y="20275"/>
                    </a:lnTo>
                    <a:lnTo>
                      <a:pt x="3566" y="20700"/>
                    </a:lnTo>
                    <a:lnTo>
                      <a:pt x="3673" y="21126"/>
                    </a:lnTo>
                    <a:lnTo>
                      <a:pt x="3832" y="21552"/>
                    </a:lnTo>
                    <a:lnTo>
                      <a:pt x="4045" y="21924"/>
                    </a:lnTo>
                    <a:lnTo>
                      <a:pt x="4471" y="22669"/>
                    </a:lnTo>
                    <a:lnTo>
                      <a:pt x="5056" y="23308"/>
                    </a:lnTo>
                    <a:lnTo>
                      <a:pt x="5695" y="23893"/>
                    </a:lnTo>
                    <a:lnTo>
                      <a:pt x="6014" y="24106"/>
                    </a:lnTo>
                    <a:lnTo>
                      <a:pt x="6386" y="24319"/>
                    </a:lnTo>
                    <a:lnTo>
                      <a:pt x="6759" y="24532"/>
                    </a:lnTo>
                    <a:lnTo>
                      <a:pt x="7185" y="24691"/>
                    </a:lnTo>
                    <a:lnTo>
                      <a:pt x="7610" y="24798"/>
                    </a:lnTo>
                    <a:lnTo>
                      <a:pt x="8036" y="24904"/>
                    </a:lnTo>
                    <a:lnTo>
                      <a:pt x="9047" y="25010"/>
                    </a:lnTo>
                    <a:lnTo>
                      <a:pt x="10058" y="25064"/>
                    </a:lnTo>
                    <a:lnTo>
                      <a:pt x="11069" y="24904"/>
                    </a:lnTo>
                    <a:lnTo>
                      <a:pt x="12133" y="24691"/>
                    </a:lnTo>
                    <a:lnTo>
                      <a:pt x="13144" y="24372"/>
                    </a:lnTo>
                    <a:lnTo>
                      <a:pt x="14102" y="23893"/>
                    </a:lnTo>
                    <a:lnTo>
                      <a:pt x="14581" y="23627"/>
                    </a:lnTo>
                    <a:lnTo>
                      <a:pt x="15007" y="23361"/>
                    </a:lnTo>
                    <a:lnTo>
                      <a:pt x="15486" y="22988"/>
                    </a:lnTo>
                    <a:lnTo>
                      <a:pt x="15911" y="22669"/>
                    </a:lnTo>
                    <a:lnTo>
                      <a:pt x="16390" y="22137"/>
                    </a:lnTo>
                    <a:lnTo>
                      <a:pt x="16816" y="21552"/>
                    </a:lnTo>
                    <a:lnTo>
                      <a:pt x="17188" y="20966"/>
                    </a:lnTo>
                    <a:lnTo>
                      <a:pt x="17455" y="20275"/>
                    </a:lnTo>
                    <a:lnTo>
                      <a:pt x="17614" y="19583"/>
                    </a:lnTo>
                    <a:lnTo>
                      <a:pt x="17721" y="18891"/>
                    </a:lnTo>
                    <a:lnTo>
                      <a:pt x="17721" y="18146"/>
                    </a:lnTo>
                    <a:lnTo>
                      <a:pt x="17667" y="17454"/>
                    </a:lnTo>
                    <a:lnTo>
                      <a:pt x="147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3"/>
              <p:cNvSpPr/>
              <p:nvPr/>
            </p:nvSpPr>
            <p:spPr>
              <a:xfrm rot="601119">
                <a:off x="3345595" y="2021763"/>
                <a:ext cx="417866" cy="180957"/>
              </a:xfrm>
              <a:custGeom>
                <a:avLst/>
                <a:gdLst/>
                <a:ahLst/>
                <a:cxnLst/>
                <a:rect l="l" t="t" r="r" b="b"/>
                <a:pathLst>
                  <a:path w="19903" h="8621" extrusionOk="0">
                    <a:moveTo>
                      <a:pt x="18944" y="1"/>
                    </a:moveTo>
                    <a:lnTo>
                      <a:pt x="1" y="3087"/>
                    </a:lnTo>
                    <a:lnTo>
                      <a:pt x="1065" y="8621"/>
                    </a:lnTo>
                    <a:lnTo>
                      <a:pt x="19902" y="5588"/>
                    </a:lnTo>
                    <a:lnTo>
                      <a:pt x="189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 rot="601119">
                <a:off x="3651527" y="2086618"/>
                <a:ext cx="55868" cy="54764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609" extrusionOk="0">
                    <a:moveTo>
                      <a:pt x="1118" y="1"/>
                    </a:moveTo>
                    <a:lnTo>
                      <a:pt x="905" y="54"/>
                    </a:lnTo>
                    <a:lnTo>
                      <a:pt x="639" y="160"/>
                    </a:lnTo>
                    <a:lnTo>
                      <a:pt x="426" y="320"/>
                    </a:lnTo>
                    <a:lnTo>
                      <a:pt x="266" y="533"/>
                    </a:lnTo>
                    <a:lnTo>
                      <a:pt x="107" y="746"/>
                    </a:lnTo>
                    <a:lnTo>
                      <a:pt x="54" y="1012"/>
                    </a:lnTo>
                    <a:lnTo>
                      <a:pt x="0" y="1225"/>
                    </a:lnTo>
                    <a:lnTo>
                      <a:pt x="0" y="1491"/>
                    </a:lnTo>
                    <a:lnTo>
                      <a:pt x="107" y="1757"/>
                    </a:lnTo>
                    <a:lnTo>
                      <a:pt x="213" y="1969"/>
                    </a:lnTo>
                    <a:lnTo>
                      <a:pt x="320" y="2182"/>
                    </a:lnTo>
                    <a:lnTo>
                      <a:pt x="532" y="2395"/>
                    </a:lnTo>
                    <a:lnTo>
                      <a:pt x="745" y="2502"/>
                    </a:lnTo>
                    <a:lnTo>
                      <a:pt x="1011" y="2608"/>
                    </a:lnTo>
                    <a:lnTo>
                      <a:pt x="1543" y="2608"/>
                    </a:lnTo>
                    <a:lnTo>
                      <a:pt x="1756" y="2555"/>
                    </a:lnTo>
                    <a:lnTo>
                      <a:pt x="2022" y="2448"/>
                    </a:lnTo>
                    <a:lnTo>
                      <a:pt x="2182" y="2289"/>
                    </a:lnTo>
                    <a:lnTo>
                      <a:pt x="2395" y="2129"/>
                    </a:lnTo>
                    <a:lnTo>
                      <a:pt x="2501" y="1863"/>
                    </a:lnTo>
                    <a:lnTo>
                      <a:pt x="2608" y="1650"/>
                    </a:lnTo>
                    <a:lnTo>
                      <a:pt x="2661" y="1384"/>
                    </a:lnTo>
                    <a:lnTo>
                      <a:pt x="2661" y="1118"/>
                    </a:lnTo>
                    <a:lnTo>
                      <a:pt x="2555" y="852"/>
                    </a:lnTo>
                    <a:lnTo>
                      <a:pt x="2448" y="639"/>
                    </a:lnTo>
                    <a:lnTo>
                      <a:pt x="2342" y="426"/>
                    </a:lnTo>
                    <a:lnTo>
                      <a:pt x="2129" y="267"/>
                    </a:lnTo>
                    <a:lnTo>
                      <a:pt x="1916" y="107"/>
                    </a:lnTo>
                    <a:lnTo>
                      <a:pt x="1650" y="54"/>
                    </a:lnTo>
                    <a:lnTo>
                      <a:pt x="13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3"/>
              <p:cNvSpPr/>
              <p:nvPr/>
            </p:nvSpPr>
            <p:spPr>
              <a:xfrm rot="601119">
                <a:off x="3410271" y="2200884"/>
                <a:ext cx="62587" cy="291533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3889" extrusionOk="0">
                    <a:moveTo>
                      <a:pt x="320" y="0"/>
                    </a:moveTo>
                    <a:lnTo>
                      <a:pt x="0" y="53"/>
                    </a:lnTo>
                    <a:lnTo>
                      <a:pt x="586" y="3246"/>
                    </a:lnTo>
                    <a:lnTo>
                      <a:pt x="1224" y="6599"/>
                    </a:lnTo>
                    <a:lnTo>
                      <a:pt x="1969" y="10111"/>
                    </a:lnTo>
                    <a:lnTo>
                      <a:pt x="2661" y="13889"/>
                    </a:lnTo>
                    <a:lnTo>
                      <a:pt x="2980" y="13835"/>
                    </a:lnTo>
                    <a:lnTo>
                      <a:pt x="2288" y="10057"/>
                    </a:lnTo>
                    <a:lnTo>
                      <a:pt x="1543" y="6492"/>
                    </a:lnTo>
                    <a:lnTo>
                      <a:pt x="905" y="319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8" name="Google Shape;658;p23"/>
          <p:cNvGrpSpPr/>
          <p:nvPr/>
        </p:nvGrpSpPr>
        <p:grpSpPr>
          <a:xfrm>
            <a:off x="4513418" y="1670496"/>
            <a:ext cx="2141400" cy="2537079"/>
            <a:chOff x="4513418" y="1670496"/>
            <a:chExt cx="2141400" cy="2537079"/>
          </a:xfrm>
        </p:grpSpPr>
        <p:sp>
          <p:nvSpPr>
            <p:cNvPr id="661" name="Google Shape;661;p23"/>
            <p:cNvSpPr txBox="1"/>
            <p:nvPr/>
          </p:nvSpPr>
          <p:spPr>
            <a:xfrm>
              <a:off x="4513418" y="1670496"/>
              <a:ext cx="2141400" cy="41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Andre </a:t>
              </a:r>
              <a:r>
                <a:rPr lang="da-DK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lyde</a:t>
              </a:r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5378409" y="3048098"/>
              <a:ext cx="457928" cy="1159477"/>
              <a:chOff x="5376411" y="3048098"/>
              <a:chExt cx="457928" cy="1159477"/>
            </a:xfrm>
          </p:grpSpPr>
          <p:sp>
            <p:nvSpPr>
              <p:cNvPr id="663" name="Google Shape;663;p23"/>
              <p:cNvSpPr/>
              <p:nvPr/>
            </p:nvSpPr>
            <p:spPr>
              <a:xfrm rot="10800000">
                <a:off x="5543474" y="3048098"/>
                <a:ext cx="94200" cy="25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 rot="-10198881">
                <a:off x="5430740" y="3615903"/>
                <a:ext cx="328469" cy="567429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27033" extrusionOk="0">
                    <a:moveTo>
                      <a:pt x="5641" y="1"/>
                    </a:moveTo>
                    <a:lnTo>
                      <a:pt x="5002" y="107"/>
                    </a:lnTo>
                    <a:lnTo>
                      <a:pt x="4417" y="214"/>
                    </a:lnTo>
                    <a:lnTo>
                      <a:pt x="3832" y="426"/>
                    </a:lnTo>
                    <a:lnTo>
                      <a:pt x="3300" y="693"/>
                    </a:lnTo>
                    <a:lnTo>
                      <a:pt x="2821" y="959"/>
                    </a:lnTo>
                    <a:lnTo>
                      <a:pt x="2342" y="1278"/>
                    </a:lnTo>
                    <a:lnTo>
                      <a:pt x="1863" y="1704"/>
                    </a:lnTo>
                    <a:lnTo>
                      <a:pt x="1490" y="2076"/>
                    </a:lnTo>
                    <a:lnTo>
                      <a:pt x="1118" y="2555"/>
                    </a:lnTo>
                    <a:lnTo>
                      <a:pt x="799" y="3034"/>
                    </a:lnTo>
                    <a:lnTo>
                      <a:pt x="533" y="3566"/>
                    </a:lnTo>
                    <a:lnTo>
                      <a:pt x="320" y="4098"/>
                    </a:lnTo>
                    <a:lnTo>
                      <a:pt x="160" y="4630"/>
                    </a:lnTo>
                    <a:lnTo>
                      <a:pt x="54" y="5216"/>
                    </a:lnTo>
                    <a:lnTo>
                      <a:pt x="0" y="5801"/>
                    </a:lnTo>
                    <a:lnTo>
                      <a:pt x="0" y="6439"/>
                    </a:lnTo>
                    <a:lnTo>
                      <a:pt x="54" y="7025"/>
                    </a:lnTo>
                    <a:lnTo>
                      <a:pt x="3034" y="27032"/>
                    </a:lnTo>
                    <a:lnTo>
                      <a:pt x="15645" y="24212"/>
                    </a:lnTo>
                    <a:lnTo>
                      <a:pt x="15326" y="22031"/>
                    </a:lnTo>
                    <a:lnTo>
                      <a:pt x="14474" y="17188"/>
                    </a:lnTo>
                    <a:lnTo>
                      <a:pt x="13357" y="11016"/>
                    </a:lnTo>
                    <a:lnTo>
                      <a:pt x="12133" y="4896"/>
                    </a:lnTo>
                    <a:lnTo>
                      <a:pt x="11973" y="4311"/>
                    </a:lnTo>
                    <a:lnTo>
                      <a:pt x="11814" y="3726"/>
                    </a:lnTo>
                    <a:lnTo>
                      <a:pt x="11548" y="3193"/>
                    </a:lnTo>
                    <a:lnTo>
                      <a:pt x="11228" y="2661"/>
                    </a:lnTo>
                    <a:lnTo>
                      <a:pt x="10856" y="2182"/>
                    </a:lnTo>
                    <a:lnTo>
                      <a:pt x="10483" y="1757"/>
                    </a:lnTo>
                    <a:lnTo>
                      <a:pt x="10058" y="1384"/>
                    </a:lnTo>
                    <a:lnTo>
                      <a:pt x="9579" y="1012"/>
                    </a:lnTo>
                    <a:lnTo>
                      <a:pt x="9047" y="746"/>
                    </a:lnTo>
                    <a:lnTo>
                      <a:pt x="8568" y="480"/>
                    </a:lnTo>
                    <a:lnTo>
                      <a:pt x="7982" y="267"/>
                    </a:lnTo>
                    <a:lnTo>
                      <a:pt x="7450" y="107"/>
                    </a:lnTo>
                    <a:lnTo>
                      <a:pt x="68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 rot="-10198881">
                <a:off x="5419347" y="3168981"/>
                <a:ext cx="372055" cy="526099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064" extrusionOk="0">
                    <a:moveTo>
                      <a:pt x="14794" y="1"/>
                    </a:moveTo>
                    <a:lnTo>
                      <a:pt x="12187" y="320"/>
                    </a:lnTo>
                    <a:lnTo>
                      <a:pt x="9632" y="639"/>
                    </a:lnTo>
                    <a:lnTo>
                      <a:pt x="8036" y="959"/>
                    </a:lnTo>
                    <a:lnTo>
                      <a:pt x="6014" y="1331"/>
                    </a:lnTo>
                    <a:lnTo>
                      <a:pt x="4045" y="1757"/>
                    </a:lnTo>
                    <a:lnTo>
                      <a:pt x="2023" y="2129"/>
                    </a:lnTo>
                    <a:lnTo>
                      <a:pt x="1012" y="2289"/>
                    </a:lnTo>
                    <a:lnTo>
                      <a:pt x="1" y="2395"/>
                    </a:lnTo>
                    <a:lnTo>
                      <a:pt x="3460" y="20275"/>
                    </a:lnTo>
                    <a:lnTo>
                      <a:pt x="3566" y="20700"/>
                    </a:lnTo>
                    <a:lnTo>
                      <a:pt x="3673" y="21126"/>
                    </a:lnTo>
                    <a:lnTo>
                      <a:pt x="3832" y="21552"/>
                    </a:lnTo>
                    <a:lnTo>
                      <a:pt x="4045" y="21924"/>
                    </a:lnTo>
                    <a:lnTo>
                      <a:pt x="4471" y="22669"/>
                    </a:lnTo>
                    <a:lnTo>
                      <a:pt x="5056" y="23308"/>
                    </a:lnTo>
                    <a:lnTo>
                      <a:pt x="5695" y="23893"/>
                    </a:lnTo>
                    <a:lnTo>
                      <a:pt x="6014" y="24106"/>
                    </a:lnTo>
                    <a:lnTo>
                      <a:pt x="6386" y="24319"/>
                    </a:lnTo>
                    <a:lnTo>
                      <a:pt x="6759" y="24532"/>
                    </a:lnTo>
                    <a:lnTo>
                      <a:pt x="7185" y="24691"/>
                    </a:lnTo>
                    <a:lnTo>
                      <a:pt x="7610" y="24798"/>
                    </a:lnTo>
                    <a:lnTo>
                      <a:pt x="8036" y="24904"/>
                    </a:lnTo>
                    <a:lnTo>
                      <a:pt x="9047" y="25010"/>
                    </a:lnTo>
                    <a:lnTo>
                      <a:pt x="10058" y="25064"/>
                    </a:lnTo>
                    <a:lnTo>
                      <a:pt x="11069" y="24904"/>
                    </a:lnTo>
                    <a:lnTo>
                      <a:pt x="12133" y="24691"/>
                    </a:lnTo>
                    <a:lnTo>
                      <a:pt x="13144" y="24372"/>
                    </a:lnTo>
                    <a:lnTo>
                      <a:pt x="14102" y="23893"/>
                    </a:lnTo>
                    <a:lnTo>
                      <a:pt x="14581" y="23627"/>
                    </a:lnTo>
                    <a:lnTo>
                      <a:pt x="15007" y="23361"/>
                    </a:lnTo>
                    <a:lnTo>
                      <a:pt x="15486" y="22988"/>
                    </a:lnTo>
                    <a:lnTo>
                      <a:pt x="15911" y="22669"/>
                    </a:lnTo>
                    <a:lnTo>
                      <a:pt x="16390" y="22137"/>
                    </a:lnTo>
                    <a:lnTo>
                      <a:pt x="16816" y="21552"/>
                    </a:lnTo>
                    <a:lnTo>
                      <a:pt x="17188" y="20966"/>
                    </a:lnTo>
                    <a:lnTo>
                      <a:pt x="17455" y="20275"/>
                    </a:lnTo>
                    <a:lnTo>
                      <a:pt x="17614" y="19583"/>
                    </a:lnTo>
                    <a:lnTo>
                      <a:pt x="17721" y="18891"/>
                    </a:lnTo>
                    <a:lnTo>
                      <a:pt x="17721" y="18146"/>
                    </a:lnTo>
                    <a:lnTo>
                      <a:pt x="17667" y="17454"/>
                    </a:lnTo>
                    <a:lnTo>
                      <a:pt x="147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 rot="-10198881">
                <a:off x="5390616" y="3593230"/>
                <a:ext cx="417866" cy="180957"/>
              </a:xfrm>
              <a:custGeom>
                <a:avLst/>
                <a:gdLst/>
                <a:ahLst/>
                <a:cxnLst/>
                <a:rect l="l" t="t" r="r" b="b"/>
                <a:pathLst>
                  <a:path w="19903" h="8621" extrusionOk="0">
                    <a:moveTo>
                      <a:pt x="18944" y="1"/>
                    </a:moveTo>
                    <a:lnTo>
                      <a:pt x="1" y="3087"/>
                    </a:lnTo>
                    <a:lnTo>
                      <a:pt x="1065" y="8621"/>
                    </a:lnTo>
                    <a:lnTo>
                      <a:pt x="19902" y="5588"/>
                    </a:lnTo>
                    <a:lnTo>
                      <a:pt x="189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 rot="-10198881">
                <a:off x="5445108" y="3654569"/>
                <a:ext cx="55868" cy="54764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609" extrusionOk="0">
                    <a:moveTo>
                      <a:pt x="1118" y="1"/>
                    </a:moveTo>
                    <a:lnTo>
                      <a:pt x="905" y="54"/>
                    </a:lnTo>
                    <a:lnTo>
                      <a:pt x="639" y="160"/>
                    </a:lnTo>
                    <a:lnTo>
                      <a:pt x="426" y="320"/>
                    </a:lnTo>
                    <a:lnTo>
                      <a:pt x="266" y="533"/>
                    </a:lnTo>
                    <a:lnTo>
                      <a:pt x="107" y="746"/>
                    </a:lnTo>
                    <a:lnTo>
                      <a:pt x="54" y="1012"/>
                    </a:lnTo>
                    <a:lnTo>
                      <a:pt x="0" y="1225"/>
                    </a:lnTo>
                    <a:lnTo>
                      <a:pt x="0" y="1491"/>
                    </a:lnTo>
                    <a:lnTo>
                      <a:pt x="107" y="1757"/>
                    </a:lnTo>
                    <a:lnTo>
                      <a:pt x="213" y="1969"/>
                    </a:lnTo>
                    <a:lnTo>
                      <a:pt x="320" y="2182"/>
                    </a:lnTo>
                    <a:lnTo>
                      <a:pt x="532" y="2395"/>
                    </a:lnTo>
                    <a:lnTo>
                      <a:pt x="745" y="2502"/>
                    </a:lnTo>
                    <a:lnTo>
                      <a:pt x="1011" y="2608"/>
                    </a:lnTo>
                    <a:lnTo>
                      <a:pt x="1543" y="2608"/>
                    </a:lnTo>
                    <a:lnTo>
                      <a:pt x="1756" y="2555"/>
                    </a:lnTo>
                    <a:lnTo>
                      <a:pt x="2022" y="2448"/>
                    </a:lnTo>
                    <a:lnTo>
                      <a:pt x="2182" y="2289"/>
                    </a:lnTo>
                    <a:lnTo>
                      <a:pt x="2395" y="2129"/>
                    </a:lnTo>
                    <a:lnTo>
                      <a:pt x="2501" y="1863"/>
                    </a:lnTo>
                    <a:lnTo>
                      <a:pt x="2608" y="1650"/>
                    </a:lnTo>
                    <a:lnTo>
                      <a:pt x="2661" y="1384"/>
                    </a:lnTo>
                    <a:lnTo>
                      <a:pt x="2661" y="1118"/>
                    </a:lnTo>
                    <a:lnTo>
                      <a:pt x="2555" y="852"/>
                    </a:lnTo>
                    <a:lnTo>
                      <a:pt x="2448" y="639"/>
                    </a:lnTo>
                    <a:lnTo>
                      <a:pt x="2342" y="426"/>
                    </a:lnTo>
                    <a:lnTo>
                      <a:pt x="2129" y="267"/>
                    </a:lnTo>
                    <a:lnTo>
                      <a:pt x="1916" y="107"/>
                    </a:lnTo>
                    <a:lnTo>
                      <a:pt x="1650" y="54"/>
                    </a:lnTo>
                    <a:lnTo>
                      <a:pt x="13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 rot="-10198881">
                <a:off x="5679645" y="3303532"/>
                <a:ext cx="62587" cy="291533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3889" extrusionOk="0">
                    <a:moveTo>
                      <a:pt x="320" y="0"/>
                    </a:moveTo>
                    <a:lnTo>
                      <a:pt x="0" y="53"/>
                    </a:lnTo>
                    <a:lnTo>
                      <a:pt x="586" y="3246"/>
                    </a:lnTo>
                    <a:lnTo>
                      <a:pt x="1224" y="6599"/>
                    </a:lnTo>
                    <a:lnTo>
                      <a:pt x="1969" y="10111"/>
                    </a:lnTo>
                    <a:lnTo>
                      <a:pt x="2661" y="13889"/>
                    </a:lnTo>
                    <a:lnTo>
                      <a:pt x="2980" y="13835"/>
                    </a:lnTo>
                    <a:lnTo>
                      <a:pt x="2288" y="10057"/>
                    </a:lnTo>
                    <a:lnTo>
                      <a:pt x="1543" y="6492"/>
                    </a:lnTo>
                    <a:lnTo>
                      <a:pt x="905" y="319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69" name="Google Shape;669;p23"/>
          <p:cNvCxnSpPr/>
          <p:nvPr/>
        </p:nvCxnSpPr>
        <p:spPr>
          <a:xfrm>
            <a:off x="5600325" y="2124988"/>
            <a:ext cx="0" cy="807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0" name="Google Shape;670;p23"/>
          <p:cNvCxnSpPr/>
          <p:nvPr/>
        </p:nvCxnSpPr>
        <p:spPr>
          <a:xfrm>
            <a:off x="3554088" y="2922925"/>
            <a:ext cx="0" cy="870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71" name="Google Shape;671;p23"/>
          <p:cNvCxnSpPr/>
          <p:nvPr/>
        </p:nvCxnSpPr>
        <p:spPr>
          <a:xfrm>
            <a:off x="7656650" y="2922925"/>
            <a:ext cx="0" cy="87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672" name="Google Shape;672;p23"/>
          <p:cNvGrpSpPr/>
          <p:nvPr/>
        </p:nvGrpSpPr>
        <p:grpSpPr>
          <a:xfrm>
            <a:off x="6541533" y="1648750"/>
            <a:ext cx="2141400" cy="2532398"/>
            <a:chOff x="6541533" y="1648750"/>
            <a:chExt cx="2141400" cy="2532398"/>
          </a:xfrm>
        </p:grpSpPr>
        <p:sp>
          <p:nvSpPr>
            <p:cNvPr id="675" name="Google Shape;675;p23"/>
            <p:cNvSpPr txBox="1"/>
            <p:nvPr/>
          </p:nvSpPr>
          <p:spPr>
            <a:xfrm>
              <a:off x="6541533" y="3771048"/>
              <a:ext cx="2141400" cy="41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Redigering</a:t>
              </a:r>
            </a:p>
          </p:txBody>
        </p:sp>
        <p:grpSp>
          <p:nvGrpSpPr>
            <p:cNvPr id="676" name="Google Shape;676;p23"/>
            <p:cNvGrpSpPr/>
            <p:nvPr/>
          </p:nvGrpSpPr>
          <p:grpSpPr>
            <a:xfrm>
              <a:off x="7409737" y="1648750"/>
              <a:ext cx="457928" cy="1161525"/>
              <a:chOff x="7424538" y="1648750"/>
              <a:chExt cx="457928" cy="1161525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7621204" y="2498575"/>
                <a:ext cx="94200" cy="311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601119">
                <a:off x="7506255" y="1672994"/>
                <a:ext cx="328469" cy="567429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27033" extrusionOk="0">
                    <a:moveTo>
                      <a:pt x="5641" y="1"/>
                    </a:moveTo>
                    <a:lnTo>
                      <a:pt x="5002" y="107"/>
                    </a:lnTo>
                    <a:lnTo>
                      <a:pt x="4417" y="214"/>
                    </a:lnTo>
                    <a:lnTo>
                      <a:pt x="3832" y="426"/>
                    </a:lnTo>
                    <a:lnTo>
                      <a:pt x="3300" y="693"/>
                    </a:lnTo>
                    <a:lnTo>
                      <a:pt x="2821" y="959"/>
                    </a:lnTo>
                    <a:lnTo>
                      <a:pt x="2342" y="1278"/>
                    </a:lnTo>
                    <a:lnTo>
                      <a:pt x="1863" y="1704"/>
                    </a:lnTo>
                    <a:lnTo>
                      <a:pt x="1490" y="2076"/>
                    </a:lnTo>
                    <a:lnTo>
                      <a:pt x="1118" y="2555"/>
                    </a:lnTo>
                    <a:lnTo>
                      <a:pt x="799" y="3034"/>
                    </a:lnTo>
                    <a:lnTo>
                      <a:pt x="533" y="3566"/>
                    </a:lnTo>
                    <a:lnTo>
                      <a:pt x="320" y="4098"/>
                    </a:lnTo>
                    <a:lnTo>
                      <a:pt x="160" y="4630"/>
                    </a:lnTo>
                    <a:lnTo>
                      <a:pt x="54" y="5216"/>
                    </a:lnTo>
                    <a:lnTo>
                      <a:pt x="0" y="5801"/>
                    </a:lnTo>
                    <a:lnTo>
                      <a:pt x="0" y="6439"/>
                    </a:lnTo>
                    <a:lnTo>
                      <a:pt x="54" y="7025"/>
                    </a:lnTo>
                    <a:lnTo>
                      <a:pt x="3034" y="27032"/>
                    </a:lnTo>
                    <a:lnTo>
                      <a:pt x="15645" y="24212"/>
                    </a:lnTo>
                    <a:lnTo>
                      <a:pt x="15326" y="22031"/>
                    </a:lnTo>
                    <a:lnTo>
                      <a:pt x="14474" y="17188"/>
                    </a:lnTo>
                    <a:lnTo>
                      <a:pt x="13357" y="11016"/>
                    </a:lnTo>
                    <a:lnTo>
                      <a:pt x="12133" y="4896"/>
                    </a:lnTo>
                    <a:lnTo>
                      <a:pt x="11973" y="4311"/>
                    </a:lnTo>
                    <a:lnTo>
                      <a:pt x="11814" y="3726"/>
                    </a:lnTo>
                    <a:lnTo>
                      <a:pt x="11548" y="3193"/>
                    </a:lnTo>
                    <a:lnTo>
                      <a:pt x="11228" y="2661"/>
                    </a:lnTo>
                    <a:lnTo>
                      <a:pt x="10856" y="2182"/>
                    </a:lnTo>
                    <a:lnTo>
                      <a:pt x="10483" y="1757"/>
                    </a:lnTo>
                    <a:lnTo>
                      <a:pt x="10058" y="1384"/>
                    </a:lnTo>
                    <a:lnTo>
                      <a:pt x="9579" y="1012"/>
                    </a:lnTo>
                    <a:lnTo>
                      <a:pt x="9047" y="746"/>
                    </a:lnTo>
                    <a:lnTo>
                      <a:pt x="8568" y="480"/>
                    </a:lnTo>
                    <a:lnTo>
                      <a:pt x="7982" y="267"/>
                    </a:lnTo>
                    <a:lnTo>
                      <a:pt x="7450" y="107"/>
                    </a:lnTo>
                    <a:lnTo>
                      <a:pt x="68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601119">
                <a:off x="7467475" y="2161245"/>
                <a:ext cx="372055" cy="526099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5064" extrusionOk="0">
                    <a:moveTo>
                      <a:pt x="14794" y="1"/>
                    </a:moveTo>
                    <a:lnTo>
                      <a:pt x="12187" y="320"/>
                    </a:lnTo>
                    <a:lnTo>
                      <a:pt x="9632" y="639"/>
                    </a:lnTo>
                    <a:lnTo>
                      <a:pt x="8036" y="959"/>
                    </a:lnTo>
                    <a:lnTo>
                      <a:pt x="6014" y="1331"/>
                    </a:lnTo>
                    <a:lnTo>
                      <a:pt x="4045" y="1757"/>
                    </a:lnTo>
                    <a:lnTo>
                      <a:pt x="2023" y="2129"/>
                    </a:lnTo>
                    <a:lnTo>
                      <a:pt x="1012" y="2289"/>
                    </a:lnTo>
                    <a:lnTo>
                      <a:pt x="1" y="2395"/>
                    </a:lnTo>
                    <a:lnTo>
                      <a:pt x="3460" y="20275"/>
                    </a:lnTo>
                    <a:lnTo>
                      <a:pt x="3566" y="20700"/>
                    </a:lnTo>
                    <a:lnTo>
                      <a:pt x="3673" y="21126"/>
                    </a:lnTo>
                    <a:lnTo>
                      <a:pt x="3832" y="21552"/>
                    </a:lnTo>
                    <a:lnTo>
                      <a:pt x="4045" y="21924"/>
                    </a:lnTo>
                    <a:lnTo>
                      <a:pt x="4471" y="22669"/>
                    </a:lnTo>
                    <a:lnTo>
                      <a:pt x="5056" y="23308"/>
                    </a:lnTo>
                    <a:lnTo>
                      <a:pt x="5695" y="23893"/>
                    </a:lnTo>
                    <a:lnTo>
                      <a:pt x="6014" y="24106"/>
                    </a:lnTo>
                    <a:lnTo>
                      <a:pt x="6386" y="24319"/>
                    </a:lnTo>
                    <a:lnTo>
                      <a:pt x="6759" y="24532"/>
                    </a:lnTo>
                    <a:lnTo>
                      <a:pt x="7185" y="24691"/>
                    </a:lnTo>
                    <a:lnTo>
                      <a:pt x="7610" y="24798"/>
                    </a:lnTo>
                    <a:lnTo>
                      <a:pt x="8036" y="24904"/>
                    </a:lnTo>
                    <a:lnTo>
                      <a:pt x="9047" y="25010"/>
                    </a:lnTo>
                    <a:lnTo>
                      <a:pt x="10058" y="25064"/>
                    </a:lnTo>
                    <a:lnTo>
                      <a:pt x="11069" y="24904"/>
                    </a:lnTo>
                    <a:lnTo>
                      <a:pt x="12133" y="24691"/>
                    </a:lnTo>
                    <a:lnTo>
                      <a:pt x="13144" y="24372"/>
                    </a:lnTo>
                    <a:lnTo>
                      <a:pt x="14102" y="23893"/>
                    </a:lnTo>
                    <a:lnTo>
                      <a:pt x="14581" y="23627"/>
                    </a:lnTo>
                    <a:lnTo>
                      <a:pt x="15007" y="23361"/>
                    </a:lnTo>
                    <a:lnTo>
                      <a:pt x="15486" y="22988"/>
                    </a:lnTo>
                    <a:lnTo>
                      <a:pt x="15911" y="22669"/>
                    </a:lnTo>
                    <a:lnTo>
                      <a:pt x="16390" y="22137"/>
                    </a:lnTo>
                    <a:lnTo>
                      <a:pt x="16816" y="21552"/>
                    </a:lnTo>
                    <a:lnTo>
                      <a:pt x="17188" y="20966"/>
                    </a:lnTo>
                    <a:lnTo>
                      <a:pt x="17455" y="20275"/>
                    </a:lnTo>
                    <a:lnTo>
                      <a:pt x="17614" y="19583"/>
                    </a:lnTo>
                    <a:lnTo>
                      <a:pt x="17721" y="18891"/>
                    </a:lnTo>
                    <a:lnTo>
                      <a:pt x="17721" y="18146"/>
                    </a:lnTo>
                    <a:lnTo>
                      <a:pt x="17667" y="17454"/>
                    </a:lnTo>
                    <a:lnTo>
                      <a:pt x="147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601119">
                <a:off x="7451970" y="2082138"/>
                <a:ext cx="417866" cy="180957"/>
              </a:xfrm>
              <a:custGeom>
                <a:avLst/>
                <a:gdLst/>
                <a:ahLst/>
                <a:cxnLst/>
                <a:rect l="l" t="t" r="r" b="b"/>
                <a:pathLst>
                  <a:path w="19903" h="8621" extrusionOk="0">
                    <a:moveTo>
                      <a:pt x="18944" y="1"/>
                    </a:moveTo>
                    <a:lnTo>
                      <a:pt x="1" y="3087"/>
                    </a:lnTo>
                    <a:lnTo>
                      <a:pt x="1065" y="8621"/>
                    </a:lnTo>
                    <a:lnTo>
                      <a:pt x="19902" y="5588"/>
                    </a:lnTo>
                    <a:lnTo>
                      <a:pt x="189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601119">
                <a:off x="7757902" y="2146993"/>
                <a:ext cx="55868" cy="54764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609" extrusionOk="0">
                    <a:moveTo>
                      <a:pt x="1118" y="1"/>
                    </a:moveTo>
                    <a:lnTo>
                      <a:pt x="905" y="54"/>
                    </a:lnTo>
                    <a:lnTo>
                      <a:pt x="639" y="160"/>
                    </a:lnTo>
                    <a:lnTo>
                      <a:pt x="426" y="320"/>
                    </a:lnTo>
                    <a:lnTo>
                      <a:pt x="266" y="533"/>
                    </a:lnTo>
                    <a:lnTo>
                      <a:pt x="107" y="746"/>
                    </a:lnTo>
                    <a:lnTo>
                      <a:pt x="54" y="1012"/>
                    </a:lnTo>
                    <a:lnTo>
                      <a:pt x="0" y="1225"/>
                    </a:lnTo>
                    <a:lnTo>
                      <a:pt x="0" y="1491"/>
                    </a:lnTo>
                    <a:lnTo>
                      <a:pt x="107" y="1757"/>
                    </a:lnTo>
                    <a:lnTo>
                      <a:pt x="213" y="1969"/>
                    </a:lnTo>
                    <a:lnTo>
                      <a:pt x="320" y="2182"/>
                    </a:lnTo>
                    <a:lnTo>
                      <a:pt x="532" y="2395"/>
                    </a:lnTo>
                    <a:lnTo>
                      <a:pt x="745" y="2502"/>
                    </a:lnTo>
                    <a:lnTo>
                      <a:pt x="1011" y="2608"/>
                    </a:lnTo>
                    <a:lnTo>
                      <a:pt x="1543" y="2608"/>
                    </a:lnTo>
                    <a:lnTo>
                      <a:pt x="1756" y="2555"/>
                    </a:lnTo>
                    <a:lnTo>
                      <a:pt x="2022" y="2448"/>
                    </a:lnTo>
                    <a:lnTo>
                      <a:pt x="2182" y="2289"/>
                    </a:lnTo>
                    <a:lnTo>
                      <a:pt x="2395" y="2129"/>
                    </a:lnTo>
                    <a:lnTo>
                      <a:pt x="2501" y="1863"/>
                    </a:lnTo>
                    <a:lnTo>
                      <a:pt x="2608" y="1650"/>
                    </a:lnTo>
                    <a:lnTo>
                      <a:pt x="2661" y="1384"/>
                    </a:lnTo>
                    <a:lnTo>
                      <a:pt x="2661" y="1118"/>
                    </a:lnTo>
                    <a:lnTo>
                      <a:pt x="2555" y="852"/>
                    </a:lnTo>
                    <a:lnTo>
                      <a:pt x="2448" y="639"/>
                    </a:lnTo>
                    <a:lnTo>
                      <a:pt x="2342" y="426"/>
                    </a:lnTo>
                    <a:lnTo>
                      <a:pt x="2129" y="267"/>
                    </a:lnTo>
                    <a:lnTo>
                      <a:pt x="1916" y="107"/>
                    </a:lnTo>
                    <a:lnTo>
                      <a:pt x="1650" y="54"/>
                    </a:lnTo>
                    <a:lnTo>
                      <a:pt x="1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601119">
                <a:off x="7516646" y="2261259"/>
                <a:ext cx="62587" cy="291533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3889" extrusionOk="0">
                    <a:moveTo>
                      <a:pt x="320" y="0"/>
                    </a:moveTo>
                    <a:lnTo>
                      <a:pt x="0" y="53"/>
                    </a:lnTo>
                    <a:lnTo>
                      <a:pt x="586" y="3246"/>
                    </a:lnTo>
                    <a:lnTo>
                      <a:pt x="1224" y="6599"/>
                    </a:lnTo>
                    <a:lnTo>
                      <a:pt x="1969" y="10111"/>
                    </a:lnTo>
                    <a:lnTo>
                      <a:pt x="2661" y="13889"/>
                    </a:lnTo>
                    <a:lnTo>
                      <a:pt x="2980" y="13835"/>
                    </a:lnTo>
                    <a:lnTo>
                      <a:pt x="2288" y="10057"/>
                    </a:lnTo>
                    <a:lnTo>
                      <a:pt x="1543" y="6492"/>
                    </a:lnTo>
                    <a:lnTo>
                      <a:pt x="905" y="319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79ECB-2782-21C5-2D89-413CA791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01: Stemmer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448934-1E32-E8E7-9A9D-BAB06D746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319340"/>
            <a:ext cx="3999900" cy="3416400"/>
          </a:xfrm>
        </p:spPr>
        <p:txBody>
          <a:bodyPr/>
          <a:lstStyle/>
          <a:p>
            <a:pPr marL="139700" indent="0">
              <a:buNone/>
            </a:pPr>
            <a:r>
              <a:rPr lang="da-DK" sz="1600" b="1" dirty="0" err="1">
                <a:solidFill>
                  <a:schemeClr val="accent3"/>
                </a:solidFill>
                <a:latin typeface="Fira Sans" panose="020B0503050000020004" pitchFamily="34" charset="0"/>
              </a:rPr>
              <a:t>Speaks</a:t>
            </a:r>
            <a:r>
              <a:rPr lang="da-DK" sz="1600" b="1" dirty="0">
                <a:solidFill>
                  <a:schemeClr val="accent3"/>
                </a:solidFill>
                <a:latin typeface="Fira Sans" panose="020B0503050000020004" pitchFamily="34" charset="0"/>
              </a:rPr>
              <a:t> </a:t>
            </a:r>
            <a:endParaRPr lang="da-DK" sz="1600" dirty="0">
              <a:latin typeface="Fira Sans" panose="020B0503050000020004" pitchFamily="34" charset="0"/>
            </a:endParaRPr>
          </a:p>
          <a:p>
            <a:r>
              <a:rPr lang="da-DK" dirty="0"/>
              <a:t>er nedskrevet i et manuskript, som læses højt </a:t>
            </a:r>
          </a:p>
          <a:p>
            <a:r>
              <a:rPr lang="da-DK" dirty="0"/>
              <a:t>indspilles under kontrollerede forhold</a:t>
            </a:r>
          </a:p>
          <a:p>
            <a:r>
              <a:rPr lang="da-DK" dirty="0"/>
              <a:t>bruges som intro og rammesætter indholdet</a:t>
            </a:r>
          </a:p>
          <a:p>
            <a:r>
              <a:rPr lang="da-DK" dirty="0"/>
              <a:t>kan skabe fremdrift mellem scener eller samtalerunder</a:t>
            </a:r>
          </a:p>
          <a:p>
            <a:r>
              <a:rPr lang="da-DK" dirty="0"/>
              <a:t>udgør ofte rygraden i en podcast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ABB23F-1DF9-F622-B38E-5A8C044DF5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1" y="1319340"/>
            <a:ext cx="3999900" cy="3416400"/>
          </a:xfrm>
        </p:spPr>
        <p:txBody>
          <a:bodyPr/>
          <a:lstStyle/>
          <a:p>
            <a:pPr marL="139700" indent="0">
              <a:buNone/>
            </a:pPr>
            <a:r>
              <a:rPr lang="da-DK" sz="1600" b="1" dirty="0">
                <a:solidFill>
                  <a:schemeClr val="accent3"/>
                </a:solidFill>
                <a:latin typeface="Fira Sans" panose="020B0503050000020004" pitchFamily="34" charset="0"/>
              </a:rPr>
              <a:t>Fri tale </a:t>
            </a:r>
          </a:p>
          <a:p>
            <a:r>
              <a:rPr lang="da-DK" dirty="0"/>
              <a:t>Er spontan, umiddelbar og autentisk</a:t>
            </a:r>
          </a:p>
          <a:p>
            <a:r>
              <a:rPr lang="da-DK" dirty="0"/>
              <a:t>uden manuskript giver et mere spontant udtryk end en speak, der er skrevet ned. </a:t>
            </a:r>
          </a:p>
          <a:p>
            <a:r>
              <a:rPr lang="da-DK" dirty="0"/>
              <a:t>har meget lav styring og virker derfor mere naturlig. </a:t>
            </a:r>
          </a:p>
          <a:p>
            <a:r>
              <a:rPr lang="da-DK" dirty="0"/>
              <a:t>forekommer i både interviews og samtaler, hvor flere personer taler sammen.</a:t>
            </a:r>
          </a:p>
          <a:p>
            <a:r>
              <a:rPr lang="da-DK" dirty="0"/>
              <a:t>kan være en autenticitetsmarkør, hvis den er indspillet on location med baggrundsstøj</a:t>
            </a:r>
          </a:p>
        </p:txBody>
      </p:sp>
    </p:spTree>
    <p:extLst>
      <p:ext uri="{BB962C8B-B14F-4D97-AF65-F5344CB8AC3E}">
        <p14:creationId xmlns:p14="http://schemas.microsoft.com/office/powerpoint/2010/main" val="363837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35"/>
          <p:cNvSpPr txBox="1">
            <a:spLocks noGrp="1"/>
          </p:cNvSpPr>
          <p:nvPr>
            <p:ph type="title"/>
          </p:nvPr>
        </p:nvSpPr>
        <p:spPr>
          <a:xfrm>
            <a:off x="457200" y="221182"/>
            <a:ext cx="8229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02: Musik</a:t>
            </a:r>
            <a:endParaRPr sz="3600" dirty="0"/>
          </a:p>
        </p:txBody>
      </p:sp>
      <p:grpSp>
        <p:nvGrpSpPr>
          <p:cNvPr id="1402" name="Google Shape;1402;p35"/>
          <p:cNvGrpSpPr/>
          <p:nvPr/>
        </p:nvGrpSpPr>
        <p:grpSpPr>
          <a:xfrm>
            <a:off x="599648" y="931808"/>
            <a:ext cx="3883141" cy="2090171"/>
            <a:chOff x="599649" y="1324275"/>
            <a:chExt cx="2529301" cy="1201762"/>
          </a:xfrm>
        </p:grpSpPr>
        <p:sp>
          <p:nvSpPr>
            <p:cNvPr id="1403" name="Google Shape;1403;p35"/>
            <p:cNvSpPr txBox="1"/>
            <p:nvPr/>
          </p:nvSpPr>
          <p:spPr>
            <a:xfrm>
              <a:off x="599649" y="1774237"/>
              <a:ext cx="2529299" cy="7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er podcastens kendingsmelodi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etablerer stemning og indhold 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skaber forventning og genhørsglæde i lytteren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opbygger fællesskab med lytteren</a:t>
              </a:r>
              <a:endParaRPr lang="da-DK" dirty="0"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4" name="Google Shape;1404;p35"/>
            <p:cNvSpPr txBox="1"/>
            <p:nvPr/>
          </p:nvSpPr>
          <p:spPr>
            <a:xfrm>
              <a:off x="599650" y="1324275"/>
              <a:ext cx="2529300" cy="42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Signaturmusik</a:t>
              </a:r>
              <a:endParaRPr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grpSp>
        <p:nvGrpSpPr>
          <p:cNvPr id="1423" name="Google Shape;1423;p35"/>
          <p:cNvGrpSpPr/>
          <p:nvPr/>
        </p:nvGrpSpPr>
        <p:grpSpPr>
          <a:xfrm>
            <a:off x="5209674" y="931809"/>
            <a:ext cx="3755906" cy="1947751"/>
            <a:chOff x="3307349" y="3603674"/>
            <a:chExt cx="3162075" cy="1160705"/>
          </a:xfrm>
        </p:grpSpPr>
        <p:sp>
          <p:nvSpPr>
            <p:cNvPr id="1424" name="Google Shape;1424;p35"/>
            <p:cNvSpPr txBox="1"/>
            <p:nvPr/>
          </p:nvSpPr>
          <p:spPr>
            <a:xfrm>
              <a:off x="3307349" y="4012579"/>
              <a:ext cx="3162075" cy="7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er korte, kontrastfulde musikstykker der opdeler episoden i flere sektioner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kan skabe sammenhæng ved at gentage dele af signaturmusikken 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da-DK" dirty="0"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giver lytteren en kort pause </a:t>
              </a:r>
            </a:p>
          </p:txBody>
        </p:sp>
        <p:sp>
          <p:nvSpPr>
            <p:cNvPr id="1425" name="Google Shape;1425;p35"/>
            <p:cNvSpPr txBox="1"/>
            <p:nvPr/>
          </p:nvSpPr>
          <p:spPr>
            <a:xfrm>
              <a:off x="3307349" y="3603674"/>
              <a:ext cx="3162075" cy="4089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Skillere</a:t>
              </a:r>
              <a:endParaRPr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sp>
        <p:nvSpPr>
          <p:cNvPr id="1432" name="Google Shape;1432;p35"/>
          <p:cNvSpPr txBox="1"/>
          <p:nvPr/>
        </p:nvSpPr>
        <p:spPr>
          <a:xfrm>
            <a:off x="5209674" y="3926296"/>
            <a:ext cx="3755899" cy="75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a-DK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skal forestille at være en del af reallyden on location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a-DK" dirty="0">
                <a:latin typeface="Fira Sans" panose="020B0503050000020004" pitchFamily="34" charset="0"/>
                <a:ea typeface="Roboto"/>
                <a:cs typeface="Roboto"/>
                <a:sym typeface="Roboto"/>
              </a:rPr>
              <a:t>er en autenticitetsmarkør, men kan også være stemningsskabende </a:t>
            </a:r>
            <a:endParaRPr dirty="0">
              <a:latin typeface="Fira Sans" panose="020B05030500000200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1435" name="Google Shape;1435;p35"/>
          <p:cNvGrpSpPr/>
          <p:nvPr/>
        </p:nvGrpSpPr>
        <p:grpSpPr>
          <a:xfrm>
            <a:off x="599650" y="3149204"/>
            <a:ext cx="3883136" cy="1527925"/>
            <a:chOff x="6015048" y="3603675"/>
            <a:chExt cx="3381332" cy="1127800"/>
          </a:xfrm>
        </p:grpSpPr>
        <p:sp>
          <p:nvSpPr>
            <p:cNvPr id="1436" name="Google Shape;1436;p35"/>
            <p:cNvSpPr txBox="1"/>
            <p:nvPr/>
          </p:nvSpPr>
          <p:spPr>
            <a:xfrm>
              <a:off x="6015048" y="3979675"/>
              <a:ext cx="3381330" cy="75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ligger i baggrunden bag ved andre lyde i lydbilledet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tydeliggør og forstærker stemningen 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gør lydoplevelsen mere intim</a:t>
              </a:r>
              <a:endParaRPr dirty="0">
                <a:solidFill>
                  <a:schemeClr val="dk1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7" name="Google Shape;1437;p35"/>
            <p:cNvSpPr txBox="1"/>
            <p:nvPr/>
          </p:nvSpPr>
          <p:spPr>
            <a:xfrm>
              <a:off x="6015049" y="3603675"/>
              <a:ext cx="3381331" cy="42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Underlægningsmusik</a:t>
              </a:r>
              <a:endParaRPr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sp>
        <p:nvSpPr>
          <p:cNvPr id="2" name="Google Shape;1404;p35">
            <a:extLst>
              <a:ext uri="{FF2B5EF4-FFF2-40B4-BE49-F238E27FC236}">
                <a16:creationId xmlns:a16="http://schemas.microsoft.com/office/drawing/2014/main" id="{53865576-7E2F-9D5D-0CAE-E03B0DFB5D7A}"/>
              </a:ext>
            </a:extLst>
          </p:cNvPr>
          <p:cNvSpPr txBox="1"/>
          <p:nvPr/>
        </p:nvSpPr>
        <p:spPr>
          <a:xfrm>
            <a:off x="5209674" y="3149204"/>
            <a:ext cx="3883139" cy="648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Incidentalmusik</a:t>
            </a:r>
            <a:endParaRPr sz="1800" b="1" dirty="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79D5E-E4D0-EC84-6109-A02FFDA9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03: Lyde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F471A8-99A3-F8CF-5570-5C9761ABD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buNone/>
            </a:pPr>
            <a:r>
              <a:rPr lang="da-DK" sz="1800" b="1" u="sng" dirty="0">
                <a:latin typeface="Fira Sans" panose="020B0503050000020004" pitchFamily="34" charset="0"/>
              </a:rPr>
              <a:t>Reallyde </a:t>
            </a:r>
          </a:p>
          <a:p>
            <a:r>
              <a:rPr lang="da-DK" dirty="0">
                <a:latin typeface="Fira Sans" panose="020B0503050000020004" pitchFamily="34" charset="0"/>
              </a:rPr>
              <a:t>forekommer naturligt i lydbilledet, fx baggrundsstøj </a:t>
            </a:r>
            <a:br>
              <a:rPr lang="da-DK" dirty="0">
                <a:latin typeface="Fira Sans" panose="020B0503050000020004" pitchFamily="34" charset="0"/>
              </a:rPr>
            </a:br>
            <a:endParaRPr lang="da-DK" dirty="0">
              <a:latin typeface="Fira Sans" panose="020B0503050000020004" pitchFamily="34" charset="0"/>
            </a:endParaRPr>
          </a:p>
          <a:p>
            <a:r>
              <a:rPr lang="da-DK" dirty="0">
                <a:latin typeface="Fira Sans" panose="020B0503050000020004" pitchFamily="34" charset="0"/>
              </a:rPr>
              <a:t>markerer autenticitet og giver troværdighed, fx i en samtale </a:t>
            </a:r>
            <a:br>
              <a:rPr lang="da-DK" dirty="0">
                <a:latin typeface="Fira Sans" panose="020B0503050000020004" pitchFamily="34" charset="0"/>
              </a:rPr>
            </a:br>
            <a:endParaRPr lang="da-DK" dirty="0">
              <a:latin typeface="Fira Sans" panose="020B0503050000020004" pitchFamily="34" charset="0"/>
            </a:endParaRPr>
          </a:p>
          <a:p>
            <a:r>
              <a:rPr lang="da-DK" dirty="0">
                <a:latin typeface="Fira Sans" panose="020B0503050000020004" pitchFamily="34" charset="0"/>
              </a:rPr>
              <a:t>kan også redigeres og fremhæves, så de får en ekstra betydning ift. fortællingen og de medvirkende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5A6F9A-0A31-B01D-9D23-F5492139D6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buNone/>
            </a:pPr>
            <a:r>
              <a:rPr lang="da-DK" sz="1800" b="1" u="sng" dirty="0">
                <a:latin typeface="Fira Sans" panose="020B0503050000020004" pitchFamily="34" charset="0"/>
              </a:rPr>
              <a:t>Effektlyde</a:t>
            </a:r>
          </a:p>
          <a:p>
            <a:r>
              <a:rPr lang="da-DK" dirty="0">
                <a:latin typeface="Fira Sans" panose="020B0503050000020004" pitchFamily="34" charset="0"/>
              </a:rPr>
              <a:t>er ikke en del af det autentiske lydbillede</a:t>
            </a:r>
            <a:br>
              <a:rPr lang="da-DK" dirty="0">
                <a:latin typeface="Fira Sans" panose="020B0503050000020004" pitchFamily="34" charset="0"/>
              </a:rPr>
            </a:br>
            <a:endParaRPr lang="da-DK" dirty="0">
              <a:latin typeface="Fira Sans" panose="020B0503050000020004" pitchFamily="34" charset="0"/>
            </a:endParaRPr>
          </a:p>
          <a:p>
            <a:r>
              <a:rPr lang="da-DK" dirty="0">
                <a:latin typeface="Fira Sans" panose="020B0503050000020004" pitchFamily="34" charset="0"/>
              </a:rPr>
              <a:t>er tydeligt lagt på i redigeringen, fordi de tilfører en ekstra lydoplevelse</a:t>
            </a:r>
            <a:br>
              <a:rPr lang="da-DK" dirty="0">
                <a:latin typeface="Fira Sans" panose="020B0503050000020004" pitchFamily="34" charset="0"/>
              </a:rPr>
            </a:br>
            <a:endParaRPr lang="da-DK" dirty="0">
              <a:latin typeface="Fira Sans" panose="020B0503050000020004" pitchFamily="34" charset="0"/>
            </a:endParaRPr>
          </a:p>
          <a:p>
            <a:r>
              <a:rPr lang="da-DK" dirty="0">
                <a:latin typeface="Fira Sans" panose="020B0503050000020004" pitchFamily="34" charset="0"/>
              </a:rPr>
              <a:t>kan skabe ekstra intimitet og indlevelse ligesom redigeret reallyd </a:t>
            </a:r>
            <a:br>
              <a:rPr lang="da-DK" dirty="0">
                <a:latin typeface="Fira Sans" panose="020B0503050000020004" pitchFamily="34" charset="0"/>
              </a:rPr>
            </a:br>
            <a:endParaRPr lang="da-DK" dirty="0">
              <a:latin typeface="Fira Sans" panose="020B0503050000020004" pitchFamily="34" charset="0"/>
            </a:endParaRPr>
          </a:p>
          <a:p>
            <a:r>
              <a:rPr lang="da-DK" dirty="0">
                <a:latin typeface="Fira Sans" panose="020B0503050000020004" pitchFamily="34" charset="0"/>
              </a:rPr>
              <a:t>kan skabe stemning ligesom musik</a:t>
            </a:r>
          </a:p>
        </p:txBody>
      </p:sp>
    </p:spTree>
    <p:extLst>
      <p:ext uri="{BB962C8B-B14F-4D97-AF65-F5344CB8AC3E}">
        <p14:creationId xmlns:p14="http://schemas.microsoft.com/office/powerpoint/2010/main" val="152657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41"/>
          <p:cNvSpPr txBox="1">
            <a:spLocks noGrp="1"/>
          </p:cNvSpPr>
          <p:nvPr>
            <p:ph type="title"/>
          </p:nvPr>
        </p:nvSpPr>
        <p:spPr>
          <a:xfrm>
            <a:off x="457075" y="148374"/>
            <a:ext cx="8229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dirty="0"/>
              <a:t>04: Redigering</a:t>
            </a:r>
          </a:p>
        </p:txBody>
      </p:sp>
      <p:grpSp>
        <p:nvGrpSpPr>
          <p:cNvPr id="1785" name="Google Shape;1785;p41"/>
          <p:cNvGrpSpPr/>
          <p:nvPr/>
        </p:nvGrpSpPr>
        <p:grpSpPr>
          <a:xfrm>
            <a:off x="-801827" y="1225418"/>
            <a:ext cx="3137854" cy="2737025"/>
            <a:chOff x="-1132925" y="1228825"/>
            <a:chExt cx="4091368" cy="4402231"/>
          </a:xfrm>
        </p:grpSpPr>
        <p:sp>
          <p:nvSpPr>
            <p:cNvPr id="1786" name="Google Shape;1786;p41"/>
            <p:cNvSpPr/>
            <p:nvPr/>
          </p:nvSpPr>
          <p:spPr>
            <a:xfrm>
              <a:off x="882517" y="3205612"/>
              <a:ext cx="192287" cy="214787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0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0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3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3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882519" y="2199637"/>
              <a:ext cx="1137346" cy="1163173"/>
            </a:xfrm>
            <a:custGeom>
              <a:avLst/>
              <a:gdLst/>
              <a:ahLst/>
              <a:cxnLst/>
              <a:rect l="l" t="t" r="r" b="b"/>
              <a:pathLst>
                <a:path w="18892" h="19317" extrusionOk="0">
                  <a:moveTo>
                    <a:pt x="13517" y="0"/>
                  </a:moveTo>
                  <a:lnTo>
                    <a:pt x="13091" y="53"/>
                  </a:lnTo>
                  <a:lnTo>
                    <a:pt x="12719" y="213"/>
                  </a:lnTo>
                  <a:lnTo>
                    <a:pt x="12346" y="426"/>
                  </a:lnTo>
                  <a:lnTo>
                    <a:pt x="12027" y="745"/>
                  </a:lnTo>
                  <a:lnTo>
                    <a:pt x="533" y="14101"/>
                  </a:lnTo>
                  <a:lnTo>
                    <a:pt x="320" y="14474"/>
                  </a:lnTo>
                  <a:lnTo>
                    <a:pt x="160" y="14793"/>
                  </a:lnTo>
                  <a:lnTo>
                    <a:pt x="54" y="15219"/>
                  </a:lnTo>
                  <a:lnTo>
                    <a:pt x="1" y="15591"/>
                  </a:lnTo>
                  <a:lnTo>
                    <a:pt x="54" y="15964"/>
                  </a:lnTo>
                  <a:lnTo>
                    <a:pt x="214" y="16336"/>
                  </a:lnTo>
                  <a:lnTo>
                    <a:pt x="373" y="16709"/>
                  </a:lnTo>
                  <a:lnTo>
                    <a:pt x="639" y="17028"/>
                  </a:lnTo>
                  <a:lnTo>
                    <a:pt x="2289" y="18678"/>
                  </a:lnTo>
                  <a:lnTo>
                    <a:pt x="2608" y="18944"/>
                  </a:lnTo>
                  <a:lnTo>
                    <a:pt x="2981" y="19156"/>
                  </a:lnTo>
                  <a:lnTo>
                    <a:pt x="3353" y="19263"/>
                  </a:lnTo>
                  <a:lnTo>
                    <a:pt x="3779" y="19316"/>
                  </a:lnTo>
                  <a:lnTo>
                    <a:pt x="4151" y="19316"/>
                  </a:lnTo>
                  <a:lnTo>
                    <a:pt x="4577" y="19210"/>
                  </a:lnTo>
                  <a:lnTo>
                    <a:pt x="4950" y="18997"/>
                  </a:lnTo>
                  <a:lnTo>
                    <a:pt x="5269" y="18731"/>
                  </a:lnTo>
                  <a:lnTo>
                    <a:pt x="18253" y="6598"/>
                  </a:lnTo>
                  <a:lnTo>
                    <a:pt x="18519" y="6279"/>
                  </a:lnTo>
                  <a:lnTo>
                    <a:pt x="18732" y="5853"/>
                  </a:lnTo>
                  <a:lnTo>
                    <a:pt x="18891" y="5481"/>
                  </a:lnTo>
                  <a:lnTo>
                    <a:pt x="18891" y="5055"/>
                  </a:lnTo>
                  <a:lnTo>
                    <a:pt x="18891" y="4630"/>
                  </a:lnTo>
                  <a:lnTo>
                    <a:pt x="18732" y="4204"/>
                  </a:lnTo>
                  <a:lnTo>
                    <a:pt x="18519" y="3831"/>
                  </a:lnTo>
                  <a:lnTo>
                    <a:pt x="18253" y="3459"/>
                  </a:lnTo>
                  <a:lnTo>
                    <a:pt x="15113" y="532"/>
                  </a:lnTo>
                  <a:lnTo>
                    <a:pt x="14741" y="266"/>
                  </a:lnTo>
                  <a:lnTo>
                    <a:pt x="14368" y="107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1423967" y="1228825"/>
              <a:ext cx="1492902" cy="1534880"/>
            </a:xfrm>
            <a:custGeom>
              <a:avLst/>
              <a:gdLst/>
              <a:ahLst/>
              <a:cxnLst/>
              <a:rect l="l" t="t" r="r" b="b"/>
              <a:pathLst>
                <a:path w="24798" h="25490" extrusionOk="0">
                  <a:moveTo>
                    <a:pt x="16656" y="1"/>
                  </a:moveTo>
                  <a:lnTo>
                    <a:pt x="16443" y="54"/>
                  </a:lnTo>
                  <a:lnTo>
                    <a:pt x="16284" y="160"/>
                  </a:lnTo>
                  <a:lnTo>
                    <a:pt x="16071" y="320"/>
                  </a:lnTo>
                  <a:lnTo>
                    <a:pt x="13996" y="2076"/>
                  </a:lnTo>
                  <a:lnTo>
                    <a:pt x="11920" y="3832"/>
                  </a:lnTo>
                  <a:lnTo>
                    <a:pt x="9898" y="5641"/>
                  </a:lnTo>
                  <a:lnTo>
                    <a:pt x="7929" y="7504"/>
                  </a:lnTo>
                  <a:lnTo>
                    <a:pt x="5961" y="9313"/>
                  </a:lnTo>
                  <a:lnTo>
                    <a:pt x="4045" y="11175"/>
                  </a:lnTo>
                  <a:lnTo>
                    <a:pt x="2182" y="13091"/>
                  </a:lnTo>
                  <a:lnTo>
                    <a:pt x="320" y="15007"/>
                  </a:lnTo>
                  <a:lnTo>
                    <a:pt x="160" y="15166"/>
                  </a:lnTo>
                  <a:lnTo>
                    <a:pt x="54" y="15379"/>
                  </a:lnTo>
                  <a:lnTo>
                    <a:pt x="1" y="15592"/>
                  </a:lnTo>
                  <a:lnTo>
                    <a:pt x="1" y="15858"/>
                  </a:lnTo>
                  <a:lnTo>
                    <a:pt x="1" y="16071"/>
                  </a:lnTo>
                  <a:lnTo>
                    <a:pt x="54" y="16284"/>
                  </a:lnTo>
                  <a:lnTo>
                    <a:pt x="160" y="16497"/>
                  </a:lnTo>
                  <a:lnTo>
                    <a:pt x="267" y="16709"/>
                  </a:lnTo>
                  <a:lnTo>
                    <a:pt x="2395" y="19051"/>
                  </a:lnTo>
                  <a:lnTo>
                    <a:pt x="3460" y="20168"/>
                  </a:lnTo>
                  <a:lnTo>
                    <a:pt x="4524" y="21232"/>
                  </a:lnTo>
                  <a:lnTo>
                    <a:pt x="5588" y="22297"/>
                  </a:lnTo>
                  <a:lnTo>
                    <a:pt x="6705" y="23308"/>
                  </a:lnTo>
                  <a:lnTo>
                    <a:pt x="7823" y="24266"/>
                  </a:lnTo>
                  <a:lnTo>
                    <a:pt x="8940" y="25223"/>
                  </a:lnTo>
                  <a:lnTo>
                    <a:pt x="9100" y="25330"/>
                  </a:lnTo>
                  <a:lnTo>
                    <a:pt x="9313" y="25436"/>
                  </a:lnTo>
                  <a:lnTo>
                    <a:pt x="9579" y="25489"/>
                  </a:lnTo>
                  <a:lnTo>
                    <a:pt x="10005" y="25489"/>
                  </a:lnTo>
                  <a:lnTo>
                    <a:pt x="10217" y="25383"/>
                  </a:lnTo>
                  <a:lnTo>
                    <a:pt x="10430" y="25277"/>
                  </a:lnTo>
                  <a:lnTo>
                    <a:pt x="10590" y="25117"/>
                  </a:lnTo>
                  <a:lnTo>
                    <a:pt x="12346" y="23308"/>
                  </a:lnTo>
                  <a:lnTo>
                    <a:pt x="14262" y="21126"/>
                  </a:lnTo>
                  <a:lnTo>
                    <a:pt x="16284" y="18731"/>
                  </a:lnTo>
                  <a:lnTo>
                    <a:pt x="18306" y="16231"/>
                  </a:lnTo>
                  <a:lnTo>
                    <a:pt x="21977" y="11601"/>
                  </a:lnTo>
                  <a:lnTo>
                    <a:pt x="24532" y="8302"/>
                  </a:lnTo>
                  <a:lnTo>
                    <a:pt x="24691" y="8089"/>
                  </a:lnTo>
                  <a:lnTo>
                    <a:pt x="24744" y="7876"/>
                  </a:lnTo>
                  <a:lnTo>
                    <a:pt x="24798" y="7663"/>
                  </a:lnTo>
                  <a:lnTo>
                    <a:pt x="24798" y="7397"/>
                  </a:lnTo>
                  <a:lnTo>
                    <a:pt x="24798" y="7184"/>
                  </a:lnTo>
                  <a:lnTo>
                    <a:pt x="24691" y="6918"/>
                  </a:lnTo>
                  <a:lnTo>
                    <a:pt x="24585" y="6706"/>
                  </a:lnTo>
                  <a:lnTo>
                    <a:pt x="24425" y="6546"/>
                  </a:lnTo>
                  <a:lnTo>
                    <a:pt x="21073" y="3300"/>
                  </a:lnTo>
                  <a:lnTo>
                    <a:pt x="19210" y="1597"/>
                  </a:lnTo>
                  <a:lnTo>
                    <a:pt x="17667" y="267"/>
                  </a:lnTo>
                  <a:lnTo>
                    <a:pt x="17508" y="160"/>
                  </a:lnTo>
                  <a:lnTo>
                    <a:pt x="17295" y="54"/>
                  </a:lnTo>
                  <a:lnTo>
                    <a:pt x="170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1430410" y="3727864"/>
              <a:ext cx="288370" cy="1201590"/>
            </a:xfrm>
            <a:custGeom>
              <a:avLst/>
              <a:gdLst/>
              <a:ahLst/>
              <a:cxnLst/>
              <a:rect l="l" t="t" r="r" b="b"/>
              <a:pathLst>
                <a:path w="4790" h="19955" extrusionOk="0">
                  <a:moveTo>
                    <a:pt x="3459" y="0"/>
                  </a:moveTo>
                  <a:lnTo>
                    <a:pt x="0" y="19742"/>
                  </a:lnTo>
                  <a:lnTo>
                    <a:pt x="1330" y="19955"/>
                  </a:lnTo>
                  <a:lnTo>
                    <a:pt x="4789" y="213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1446425" y="3138357"/>
              <a:ext cx="400467" cy="785083"/>
            </a:xfrm>
            <a:custGeom>
              <a:avLst/>
              <a:gdLst/>
              <a:ahLst/>
              <a:cxnLst/>
              <a:rect l="l" t="t" r="r" b="b"/>
              <a:pathLst>
                <a:path w="6652" h="13038" extrusionOk="0">
                  <a:moveTo>
                    <a:pt x="1650" y="0"/>
                  </a:moveTo>
                  <a:lnTo>
                    <a:pt x="1331" y="53"/>
                  </a:lnTo>
                  <a:lnTo>
                    <a:pt x="1011" y="160"/>
                  </a:lnTo>
                  <a:lnTo>
                    <a:pt x="745" y="319"/>
                  </a:lnTo>
                  <a:lnTo>
                    <a:pt x="479" y="532"/>
                  </a:lnTo>
                  <a:lnTo>
                    <a:pt x="266" y="745"/>
                  </a:lnTo>
                  <a:lnTo>
                    <a:pt x="107" y="1064"/>
                  </a:lnTo>
                  <a:lnTo>
                    <a:pt x="0" y="1384"/>
                  </a:lnTo>
                  <a:lnTo>
                    <a:pt x="0" y="1703"/>
                  </a:lnTo>
                  <a:lnTo>
                    <a:pt x="0" y="13037"/>
                  </a:lnTo>
                  <a:lnTo>
                    <a:pt x="6652" y="13037"/>
                  </a:lnTo>
                  <a:lnTo>
                    <a:pt x="6652" y="1703"/>
                  </a:lnTo>
                  <a:lnTo>
                    <a:pt x="6652" y="1384"/>
                  </a:lnTo>
                  <a:lnTo>
                    <a:pt x="6545" y="1064"/>
                  </a:lnTo>
                  <a:lnTo>
                    <a:pt x="6386" y="745"/>
                  </a:lnTo>
                  <a:lnTo>
                    <a:pt x="6173" y="532"/>
                  </a:lnTo>
                  <a:lnTo>
                    <a:pt x="5907" y="319"/>
                  </a:lnTo>
                  <a:lnTo>
                    <a:pt x="5641" y="160"/>
                  </a:lnTo>
                  <a:lnTo>
                    <a:pt x="5321" y="5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1401570" y="3695832"/>
              <a:ext cx="490169" cy="269161"/>
            </a:xfrm>
            <a:custGeom>
              <a:avLst/>
              <a:gdLst/>
              <a:ahLst/>
              <a:cxnLst/>
              <a:rect l="l" t="t" r="r" b="b"/>
              <a:pathLst>
                <a:path w="8142" h="4470" extrusionOk="0">
                  <a:moveTo>
                    <a:pt x="532" y="0"/>
                  </a:moveTo>
                  <a:lnTo>
                    <a:pt x="320" y="53"/>
                  </a:lnTo>
                  <a:lnTo>
                    <a:pt x="160" y="160"/>
                  </a:lnTo>
                  <a:lnTo>
                    <a:pt x="0" y="319"/>
                  </a:lnTo>
                  <a:lnTo>
                    <a:pt x="0" y="585"/>
                  </a:lnTo>
                  <a:lnTo>
                    <a:pt x="0" y="3885"/>
                  </a:lnTo>
                  <a:lnTo>
                    <a:pt x="0" y="4097"/>
                  </a:lnTo>
                  <a:lnTo>
                    <a:pt x="160" y="4310"/>
                  </a:lnTo>
                  <a:lnTo>
                    <a:pt x="320" y="4417"/>
                  </a:lnTo>
                  <a:lnTo>
                    <a:pt x="532" y="4470"/>
                  </a:lnTo>
                  <a:lnTo>
                    <a:pt x="7610" y="4470"/>
                  </a:lnTo>
                  <a:lnTo>
                    <a:pt x="7822" y="4417"/>
                  </a:lnTo>
                  <a:lnTo>
                    <a:pt x="7982" y="4310"/>
                  </a:lnTo>
                  <a:lnTo>
                    <a:pt x="8142" y="4097"/>
                  </a:lnTo>
                  <a:lnTo>
                    <a:pt x="8142" y="3885"/>
                  </a:lnTo>
                  <a:lnTo>
                    <a:pt x="8142" y="585"/>
                  </a:lnTo>
                  <a:lnTo>
                    <a:pt x="8142" y="319"/>
                  </a:lnTo>
                  <a:lnTo>
                    <a:pt x="7982" y="160"/>
                  </a:lnTo>
                  <a:lnTo>
                    <a:pt x="7822" y="53"/>
                  </a:lnTo>
                  <a:lnTo>
                    <a:pt x="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427590" y="3759895"/>
              <a:ext cx="2530853" cy="1192016"/>
            </a:xfrm>
            <a:custGeom>
              <a:avLst/>
              <a:gdLst/>
              <a:ahLst/>
              <a:cxnLst/>
              <a:rect l="l" t="t" r="r" b="b"/>
              <a:pathLst>
                <a:path w="42039" h="19796" extrusionOk="0">
                  <a:moveTo>
                    <a:pt x="20753" y="0"/>
                  </a:moveTo>
                  <a:lnTo>
                    <a:pt x="1" y="18837"/>
                  </a:lnTo>
                  <a:lnTo>
                    <a:pt x="905" y="19795"/>
                  </a:lnTo>
                  <a:lnTo>
                    <a:pt x="20807" y="1810"/>
                  </a:lnTo>
                  <a:lnTo>
                    <a:pt x="41134" y="19795"/>
                  </a:lnTo>
                  <a:lnTo>
                    <a:pt x="42038" y="18784"/>
                  </a:lnTo>
                  <a:lnTo>
                    <a:pt x="207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1068381" y="2455947"/>
              <a:ext cx="797743" cy="964464"/>
            </a:xfrm>
            <a:custGeom>
              <a:avLst/>
              <a:gdLst/>
              <a:ahLst/>
              <a:cxnLst/>
              <a:rect l="l" t="t" r="r" b="b"/>
              <a:pathLst>
                <a:path w="13251" h="16017" extrusionOk="0">
                  <a:moveTo>
                    <a:pt x="4683" y="0"/>
                  </a:moveTo>
                  <a:lnTo>
                    <a:pt x="4630" y="53"/>
                  </a:lnTo>
                  <a:lnTo>
                    <a:pt x="2288" y="2820"/>
                  </a:lnTo>
                  <a:lnTo>
                    <a:pt x="0" y="5587"/>
                  </a:lnTo>
                  <a:lnTo>
                    <a:pt x="53" y="6066"/>
                  </a:lnTo>
                  <a:lnTo>
                    <a:pt x="160" y="6971"/>
                  </a:lnTo>
                  <a:lnTo>
                    <a:pt x="373" y="7822"/>
                  </a:lnTo>
                  <a:lnTo>
                    <a:pt x="692" y="8620"/>
                  </a:lnTo>
                  <a:lnTo>
                    <a:pt x="1064" y="9419"/>
                  </a:lnTo>
                  <a:lnTo>
                    <a:pt x="1543" y="10217"/>
                  </a:lnTo>
                  <a:lnTo>
                    <a:pt x="2075" y="10909"/>
                  </a:lnTo>
                  <a:lnTo>
                    <a:pt x="2661" y="11600"/>
                  </a:lnTo>
                  <a:lnTo>
                    <a:pt x="3246" y="12239"/>
                  </a:lnTo>
                  <a:lnTo>
                    <a:pt x="3831" y="12718"/>
                  </a:lnTo>
                  <a:lnTo>
                    <a:pt x="4364" y="13197"/>
                  </a:lnTo>
                  <a:lnTo>
                    <a:pt x="5002" y="13676"/>
                  </a:lnTo>
                  <a:lnTo>
                    <a:pt x="5641" y="14101"/>
                  </a:lnTo>
                  <a:lnTo>
                    <a:pt x="6918" y="14846"/>
                  </a:lnTo>
                  <a:lnTo>
                    <a:pt x="8248" y="15485"/>
                  </a:lnTo>
                  <a:lnTo>
                    <a:pt x="8993" y="15751"/>
                  </a:lnTo>
                  <a:lnTo>
                    <a:pt x="9791" y="15910"/>
                  </a:lnTo>
                  <a:lnTo>
                    <a:pt x="10589" y="16017"/>
                  </a:lnTo>
                  <a:lnTo>
                    <a:pt x="10962" y="15964"/>
                  </a:lnTo>
                  <a:lnTo>
                    <a:pt x="11388" y="15910"/>
                  </a:lnTo>
                  <a:lnTo>
                    <a:pt x="11707" y="15804"/>
                  </a:lnTo>
                  <a:lnTo>
                    <a:pt x="12079" y="15698"/>
                  </a:lnTo>
                  <a:lnTo>
                    <a:pt x="12399" y="15485"/>
                  </a:lnTo>
                  <a:lnTo>
                    <a:pt x="12665" y="15272"/>
                  </a:lnTo>
                  <a:lnTo>
                    <a:pt x="12878" y="14953"/>
                  </a:lnTo>
                  <a:lnTo>
                    <a:pt x="13037" y="14580"/>
                  </a:lnTo>
                  <a:lnTo>
                    <a:pt x="13197" y="14154"/>
                  </a:lnTo>
                  <a:lnTo>
                    <a:pt x="13250" y="13676"/>
                  </a:lnTo>
                  <a:lnTo>
                    <a:pt x="13250" y="13197"/>
                  </a:lnTo>
                  <a:lnTo>
                    <a:pt x="13144" y="12665"/>
                  </a:lnTo>
                  <a:lnTo>
                    <a:pt x="12931" y="12132"/>
                  </a:lnTo>
                  <a:lnTo>
                    <a:pt x="12771" y="11653"/>
                  </a:lnTo>
                  <a:lnTo>
                    <a:pt x="12665" y="11441"/>
                  </a:lnTo>
                  <a:lnTo>
                    <a:pt x="12186" y="10696"/>
                  </a:lnTo>
                  <a:lnTo>
                    <a:pt x="11334" y="9206"/>
                  </a:lnTo>
                  <a:lnTo>
                    <a:pt x="10110" y="7290"/>
                  </a:lnTo>
                  <a:lnTo>
                    <a:pt x="8727" y="5162"/>
                  </a:lnTo>
                  <a:lnTo>
                    <a:pt x="7343" y="3086"/>
                  </a:lnTo>
                  <a:lnTo>
                    <a:pt x="6120" y="1384"/>
                  </a:lnTo>
                  <a:lnTo>
                    <a:pt x="5587" y="745"/>
                  </a:lnTo>
                  <a:lnTo>
                    <a:pt x="5162" y="266"/>
                  </a:lnTo>
                  <a:lnTo>
                    <a:pt x="4789" y="53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1725126" y="1228825"/>
              <a:ext cx="1191769" cy="1204842"/>
            </a:xfrm>
            <a:custGeom>
              <a:avLst/>
              <a:gdLst/>
              <a:ahLst/>
              <a:cxnLst/>
              <a:rect l="l" t="t" r="r" b="b"/>
              <a:pathLst>
                <a:path w="19796" h="20009" extrusionOk="0">
                  <a:moveTo>
                    <a:pt x="11654" y="1"/>
                  </a:moveTo>
                  <a:lnTo>
                    <a:pt x="11441" y="54"/>
                  </a:lnTo>
                  <a:lnTo>
                    <a:pt x="11282" y="160"/>
                  </a:lnTo>
                  <a:lnTo>
                    <a:pt x="11069" y="320"/>
                  </a:lnTo>
                  <a:lnTo>
                    <a:pt x="8195" y="2715"/>
                  </a:lnTo>
                  <a:lnTo>
                    <a:pt x="5375" y="5216"/>
                  </a:lnTo>
                  <a:lnTo>
                    <a:pt x="2661" y="7717"/>
                  </a:lnTo>
                  <a:lnTo>
                    <a:pt x="1" y="10271"/>
                  </a:lnTo>
                  <a:lnTo>
                    <a:pt x="1384" y="11388"/>
                  </a:lnTo>
                  <a:lnTo>
                    <a:pt x="2715" y="12506"/>
                  </a:lnTo>
                  <a:lnTo>
                    <a:pt x="4045" y="13676"/>
                  </a:lnTo>
                  <a:lnTo>
                    <a:pt x="5375" y="14847"/>
                  </a:lnTo>
                  <a:lnTo>
                    <a:pt x="6599" y="16124"/>
                  </a:lnTo>
                  <a:lnTo>
                    <a:pt x="7823" y="17401"/>
                  </a:lnTo>
                  <a:lnTo>
                    <a:pt x="9047" y="18678"/>
                  </a:lnTo>
                  <a:lnTo>
                    <a:pt x="10164" y="20009"/>
                  </a:lnTo>
                  <a:lnTo>
                    <a:pt x="12984" y="16603"/>
                  </a:lnTo>
                  <a:lnTo>
                    <a:pt x="15645" y="13304"/>
                  </a:lnTo>
                  <a:lnTo>
                    <a:pt x="19530" y="8302"/>
                  </a:lnTo>
                  <a:lnTo>
                    <a:pt x="19689" y="8089"/>
                  </a:lnTo>
                  <a:lnTo>
                    <a:pt x="19742" y="7876"/>
                  </a:lnTo>
                  <a:lnTo>
                    <a:pt x="19796" y="7663"/>
                  </a:lnTo>
                  <a:lnTo>
                    <a:pt x="19796" y="7397"/>
                  </a:lnTo>
                  <a:lnTo>
                    <a:pt x="19796" y="7184"/>
                  </a:lnTo>
                  <a:lnTo>
                    <a:pt x="19689" y="6918"/>
                  </a:lnTo>
                  <a:lnTo>
                    <a:pt x="19583" y="6706"/>
                  </a:lnTo>
                  <a:lnTo>
                    <a:pt x="19423" y="6546"/>
                  </a:lnTo>
                  <a:lnTo>
                    <a:pt x="16071" y="3300"/>
                  </a:lnTo>
                  <a:lnTo>
                    <a:pt x="14208" y="1597"/>
                  </a:lnTo>
                  <a:lnTo>
                    <a:pt x="12665" y="267"/>
                  </a:lnTo>
                  <a:lnTo>
                    <a:pt x="12506" y="160"/>
                  </a:lnTo>
                  <a:lnTo>
                    <a:pt x="12293" y="54"/>
                  </a:lnTo>
                  <a:lnTo>
                    <a:pt x="1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1673890" y="1808759"/>
              <a:ext cx="704791" cy="695363"/>
            </a:xfrm>
            <a:custGeom>
              <a:avLst/>
              <a:gdLst/>
              <a:ahLst/>
              <a:cxnLst/>
              <a:rect l="l" t="t" r="r" b="b"/>
              <a:pathLst>
                <a:path w="11707" h="11548" extrusionOk="0">
                  <a:moveTo>
                    <a:pt x="1384" y="0"/>
                  </a:moveTo>
                  <a:lnTo>
                    <a:pt x="745" y="586"/>
                  </a:lnTo>
                  <a:lnTo>
                    <a:pt x="0" y="1171"/>
                  </a:lnTo>
                  <a:lnTo>
                    <a:pt x="266" y="1437"/>
                  </a:lnTo>
                  <a:lnTo>
                    <a:pt x="532" y="1756"/>
                  </a:lnTo>
                  <a:lnTo>
                    <a:pt x="1118" y="2342"/>
                  </a:lnTo>
                  <a:lnTo>
                    <a:pt x="2022" y="3087"/>
                  </a:lnTo>
                  <a:lnTo>
                    <a:pt x="5428" y="6226"/>
                  </a:lnTo>
                  <a:lnTo>
                    <a:pt x="8621" y="9312"/>
                  </a:lnTo>
                  <a:lnTo>
                    <a:pt x="9046" y="9791"/>
                  </a:lnTo>
                  <a:lnTo>
                    <a:pt x="9578" y="10430"/>
                  </a:lnTo>
                  <a:lnTo>
                    <a:pt x="10164" y="11068"/>
                  </a:lnTo>
                  <a:lnTo>
                    <a:pt x="10430" y="11334"/>
                  </a:lnTo>
                  <a:lnTo>
                    <a:pt x="10749" y="11547"/>
                  </a:lnTo>
                  <a:lnTo>
                    <a:pt x="11707" y="10323"/>
                  </a:lnTo>
                  <a:lnTo>
                    <a:pt x="11494" y="10004"/>
                  </a:lnTo>
                  <a:lnTo>
                    <a:pt x="11281" y="9685"/>
                  </a:lnTo>
                  <a:lnTo>
                    <a:pt x="10749" y="9046"/>
                  </a:lnTo>
                  <a:lnTo>
                    <a:pt x="9898" y="8195"/>
                  </a:lnTo>
                  <a:lnTo>
                    <a:pt x="8301" y="6599"/>
                  </a:lnTo>
                  <a:lnTo>
                    <a:pt x="6599" y="5002"/>
                  </a:lnTo>
                  <a:lnTo>
                    <a:pt x="3299" y="1969"/>
                  </a:lnTo>
                  <a:lnTo>
                    <a:pt x="2927" y="1543"/>
                  </a:lnTo>
                  <a:lnTo>
                    <a:pt x="2448" y="1011"/>
                  </a:lnTo>
                  <a:lnTo>
                    <a:pt x="1969" y="479"/>
                  </a:lnTo>
                  <a:lnTo>
                    <a:pt x="1650" y="21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1571356" y="3176770"/>
              <a:ext cx="182654" cy="18269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490" y="1"/>
                  </a:moveTo>
                  <a:lnTo>
                    <a:pt x="1171" y="54"/>
                  </a:lnTo>
                  <a:lnTo>
                    <a:pt x="905" y="107"/>
                  </a:lnTo>
                  <a:lnTo>
                    <a:pt x="639" y="267"/>
                  </a:lnTo>
                  <a:lnTo>
                    <a:pt x="426" y="426"/>
                  </a:lnTo>
                  <a:lnTo>
                    <a:pt x="213" y="693"/>
                  </a:lnTo>
                  <a:lnTo>
                    <a:pt x="107" y="959"/>
                  </a:lnTo>
                  <a:lnTo>
                    <a:pt x="0" y="1225"/>
                  </a:lnTo>
                  <a:lnTo>
                    <a:pt x="0" y="1544"/>
                  </a:lnTo>
                  <a:lnTo>
                    <a:pt x="0" y="1810"/>
                  </a:lnTo>
                  <a:lnTo>
                    <a:pt x="107" y="2129"/>
                  </a:lnTo>
                  <a:lnTo>
                    <a:pt x="213" y="2395"/>
                  </a:lnTo>
                  <a:lnTo>
                    <a:pt x="426" y="2608"/>
                  </a:lnTo>
                  <a:lnTo>
                    <a:pt x="639" y="2768"/>
                  </a:lnTo>
                  <a:lnTo>
                    <a:pt x="905" y="2927"/>
                  </a:lnTo>
                  <a:lnTo>
                    <a:pt x="1171" y="3034"/>
                  </a:lnTo>
                  <a:lnTo>
                    <a:pt x="1810" y="3034"/>
                  </a:lnTo>
                  <a:lnTo>
                    <a:pt x="2076" y="2927"/>
                  </a:lnTo>
                  <a:lnTo>
                    <a:pt x="2342" y="2768"/>
                  </a:lnTo>
                  <a:lnTo>
                    <a:pt x="2555" y="2608"/>
                  </a:lnTo>
                  <a:lnTo>
                    <a:pt x="2768" y="2395"/>
                  </a:lnTo>
                  <a:lnTo>
                    <a:pt x="2927" y="2129"/>
                  </a:lnTo>
                  <a:lnTo>
                    <a:pt x="2980" y="1810"/>
                  </a:lnTo>
                  <a:lnTo>
                    <a:pt x="3034" y="1544"/>
                  </a:lnTo>
                  <a:lnTo>
                    <a:pt x="2980" y="1225"/>
                  </a:lnTo>
                  <a:lnTo>
                    <a:pt x="2927" y="959"/>
                  </a:lnTo>
                  <a:lnTo>
                    <a:pt x="2768" y="693"/>
                  </a:lnTo>
                  <a:lnTo>
                    <a:pt x="2555" y="426"/>
                  </a:lnTo>
                  <a:lnTo>
                    <a:pt x="2342" y="267"/>
                  </a:lnTo>
                  <a:lnTo>
                    <a:pt x="2076" y="107"/>
                  </a:lnTo>
                  <a:lnTo>
                    <a:pt x="1810" y="54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-1132925" y="3283291"/>
              <a:ext cx="2270054" cy="2347766"/>
            </a:xfrm>
            <a:custGeom>
              <a:avLst/>
              <a:gdLst/>
              <a:ahLst/>
              <a:cxnLst/>
              <a:rect l="l" t="t" r="r" b="b"/>
              <a:pathLst>
                <a:path w="74839" h="77401" extrusionOk="0">
                  <a:moveTo>
                    <a:pt x="70498" y="0"/>
                  </a:moveTo>
                  <a:cubicBezTo>
                    <a:pt x="67687" y="703"/>
                    <a:pt x="65825" y="5223"/>
                    <a:pt x="66901" y="7913"/>
                  </a:cubicBezTo>
                  <a:cubicBezTo>
                    <a:pt x="68852" y="12792"/>
                    <a:pt x="77248" y="17737"/>
                    <a:pt x="74095" y="21941"/>
                  </a:cubicBezTo>
                  <a:cubicBezTo>
                    <a:pt x="70205" y="27129"/>
                    <a:pt x="61130" y="20276"/>
                    <a:pt x="54672" y="20862"/>
                  </a:cubicBezTo>
                  <a:cubicBezTo>
                    <a:pt x="50021" y="21284"/>
                    <a:pt x="44740" y="26659"/>
                    <a:pt x="45320" y="31293"/>
                  </a:cubicBezTo>
                  <a:cubicBezTo>
                    <a:pt x="46236" y="38612"/>
                    <a:pt x="55573" y="41901"/>
                    <a:pt x="60787" y="47119"/>
                  </a:cubicBezTo>
                  <a:cubicBezTo>
                    <a:pt x="64145" y="50479"/>
                    <a:pt x="67015" y="58179"/>
                    <a:pt x="63305" y="61147"/>
                  </a:cubicBezTo>
                  <a:cubicBezTo>
                    <a:pt x="55627" y="67288"/>
                    <a:pt x="42960" y="49613"/>
                    <a:pt x="34530" y="54672"/>
                  </a:cubicBezTo>
                  <a:cubicBezTo>
                    <a:pt x="29812" y="57503"/>
                    <a:pt x="31976" y="65398"/>
                    <a:pt x="31293" y="70858"/>
                  </a:cubicBezTo>
                  <a:cubicBezTo>
                    <a:pt x="30855" y="74357"/>
                    <a:pt x="25815" y="78549"/>
                    <a:pt x="22660" y="76973"/>
                  </a:cubicBezTo>
                  <a:cubicBezTo>
                    <a:pt x="17764" y="74527"/>
                    <a:pt x="17782" y="67140"/>
                    <a:pt x="14747" y="62585"/>
                  </a:cubicBezTo>
                  <a:cubicBezTo>
                    <a:pt x="11446" y="57631"/>
                    <a:pt x="5323" y="49849"/>
                    <a:pt x="0" y="5251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4571575" y="749635"/>
            <a:ext cx="4572424" cy="1334565"/>
            <a:chOff x="4571575" y="1228825"/>
            <a:chExt cx="4115100" cy="1334565"/>
          </a:xfrm>
        </p:grpSpPr>
        <p:sp>
          <p:nvSpPr>
            <p:cNvPr id="1799" name="Google Shape;1799;p41"/>
            <p:cNvSpPr txBox="1"/>
            <p:nvPr/>
          </p:nvSpPr>
          <p:spPr>
            <a:xfrm>
              <a:off x="4571575" y="1609100"/>
              <a:ext cx="4115100" cy="954290"/>
            </a:xfrm>
            <a:prstGeom prst="rect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Kendes fra snakkepodcast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Kun stemmer, reallyde og incidentalmusik 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Autenticitetsmarkører </a:t>
              </a:r>
            </a:p>
          </p:txBody>
        </p:sp>
        <p:sp>
          <p:nvSpPr>
            <p:cNvPr id="1800" name="Google Shape;1800;p41"/>
            <p:cNvSpPr txBox="1"/>
            <p:nvPr/>
          </p:nvSpPr>
          <p:spPr>
            <a:xfrm>
              <a:off x="4571575" y="1228825"/>
              <a:ext cx="4115100" cy="380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Podcasten forekommer uredigeret</a:t>
              </a:r>
              <a:endParaRPr sz="18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>
            <a:off x="4458886" y="2275404"/>
            <a:ext cx="4657911" cy="1352278"/>
            <a:chOff x="4571575" y="2074491"/>
            <a:chExt cx="4115100" cy="1352278"/>
          </a:xfrm>
        </p:grpSpPr>
        <p:sp>
          <p:nvSpPr>
            <p:cNvPr id="1802" name="Google Shape;1802;p41"/>
            <p:cNvSpPr txBox="1"/>
            <p:nvPr/>
          </p:nvSpPr>
          <p:spPr>
            <a:xfrm>
              <a:off x="4571575" y="2454775"/>
              <a:ext cx="4115100" cy="971994"/>
            </a:xfrm>
            <a:prstGeom prst="rect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Harmonisk lydbillede 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Lyde og musik fades op og ned 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Lytteren inviteres ind og fastholdes</a:t>
              </a:r>
              <a:endParaRPr sz="1600" dirty="0">
                <a:solidFill>
                  <a:schemeClr val="dk1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3" name="Google Shape;1803;p41"/>
            <p:cNvSpPr txBox="1"/>
            <p:nvPr/>
          </p:nvSpPr>
          <p:spPr>
            <a:xfrm>
              <a:off x="4571575" y="2074491"/>
              <a:ext cx="4115100" cy="380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Redigeringen skaber flow</a:t>
              </a:r>
            </a:p>
          </p:txBody>
        </p:sp>
      </p:grpSp>
      <p:grpSp>
        <p:nvGrpSpPr>
          <p:cNvPr id="1807" name="Google Shape;1807;p41"/>
          <p:cNvGrpSpPr/>
          <p:nvPr/>
        </p:nvGrpSpPr>
        <p:grpSpPr>
          <a:xfrm>
            <a:off x="4458886" y="3743676"/>
            <a:ext cx="4657910" cy="1239686"/>
            <a:chOff x="4571575" y="3965847"/>
            <a:chExt cx="4115100" cy="1239686"/>
          </a:xfrm>
        </p:grpSpPr>
        <p:sp>
          <p:nvSpPr>
            <p:cNvPr id="1808" name="Google Shape;1808;p41"/>
            <p:cNvSpPr txBox="1"/>
            <p:nvPr/>
          </p:nvSpPr>
          <p:spPr>
            <a:xfrm>
              <a:off x="4571575" y="4346124"/>
              <a:ext cx="4115100" cy="859409"/>
            </a:xfrm>
            <a:prstGeom prst="rect">
              <a:avLst/>
            </a:prstGeom>
            <a:solidFill>
              <a:srgbClr val="000000">
                <a:alpha val="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”Larmende” og opmærksomhedskrævende 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Fokus på processen bag mikrofonen 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dk1"/>
                  </a:solidFill>
                  <a:latin typeface="Fira Sans" panose="020B0503050000020004" pitchFamily="34" charset="0"/>
                  <a:ea typeface="Roboto"/>
                  <a:cs typeface="Roboto"/>
                  <a:sym typeface="Roboto"/>
                </a:rPr>
                <a:t>Lytteren skal forholde sig til lydbilledet</a:t>
              </a:r>
              <a:endParaRPr sz="1600" dirty="0">
                <a:solidFill>
                  <a:schemeClr val="dk1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41"/>
            <p:cNvSpPr txBox="1"/>
            <p:nvPr/>
          </p:nvSpPr>
          <p:spPr>
            <a:xfrm>
              <a:off x="4571575" y="3965847"/>
              <a:ext cx="4115100" cy="38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Redigeringen er tydelig</a:t>
              </a:r>
            </a:p>
          </p:txBody>
        </p:sp>
      </p:grpSp>
      <p:cxnSp>
        <p:nvCxnSpPr>
          <p:cNvPr id="1810" name="Google Shape;1810;p41"/>
          <p:cNvCxnSpPr>
            <a:cxnSpLocks/>
          </p:cNvCxnSpPr>
          <p:nvPr/>
        </p:nvCxnSpPr>
        <p:spPr>
          <a:xfrm rot="10800000" flipV="1">
            <a:off x="2603055" y="1072991"/>
            <a:ext cx="2044800" cy="505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11" name="Google Shape;1811;p41"/>
          <p:cNvCxnSpPr>
            <a:cxnSpLocks/>
          </p:cNvCxnSpPr>
          <p:nvPr/>
        </p:nvCxnSpPr>
        <p:spPr>
          <a:xfrm flipH="1">
            <a:off x="1939738" y="2287370"/>
            <a:ext cx="2485500" cy="262200"/>
          </a:xfrm>
          <a:prstGeom prst="bentConnector3">
            <a:avLst>
              <a:gd name="adj1" fmla="val 16785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13" name="Google Shape;1813;p41"/>
          <p:cNvCxnSpPr>
            <a:cxnSpLocks/>
          </p:cNvCxnSpPr>
          <p:nvPr/>
        </p:nvCxnSpPr>
        <p:spPr>
          <a:xfrm rot="10800000">
            <a:off x="2434921" y="3521448"/>
            <a:ext cx="2780700" cy="411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CC293-E72A-6BD5-EA6C-CE4305FA9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91157" y="-7000"/>
            <a:ext cx="5893800" cy="2339400"/>
          </a:xfrm>
        </p:spPr>
        <p:txBody>
          <a:bodyPr/>
          <a:lstStyle/>
          <a:p>
            <a:r>
              <a:rPr lang="da-DK" sz="4800" dirty="0"/>
              <a:t>”Kvinden på isen”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F7E66A-CF21-6FD8-74D7-645EDBB09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99" y="2332400"/>
            <a:ext cx="3002488" cy="698100"/>
          </a:xfrm>
        </p:spPr>
        <p:txBody>
          <a:bodyPr/>
          <a:lstStyle/>
          <a:p>
            <a:pPr marL="152400" indent="0">
              <a:buNone/>
            </a:pPr>
            <a:r>
              <a:rPr lang="da-DK" b="1" i="1" dirty="0">
                <a:solidFill>
                  <a:srgbClr val="0070C0"/>
                </a:solidFill>
                <a:latin typeface="Fira Sans" panose="020B0503050000020004" pitchFamily="34" charset="0"/>
              </a:rPr>
              <a:t>Vi lytter sammen til de første ca. 10 minutter. </a:t>
            </a:r>
          </a:p>
        </p:txBody>
      </p:sp>
      <p:pic>
        <p:nvPicPr>
          <p:cNvPr id="5" name="Billede 4" descr="Et billede, der indeholder Font/skrifttype, logo, Grafik, grafisk design&#10;&#10;Automatisk genereret beskrivelse">
            <a:extLst>
              <a:ext uri="{FF2B5EF4-FFF2-40B4-BE49-F238E27FC236}">
                <a16:creationId xmlns:a16="http://schemas.microsoft.com/office/drawing/2014/main" id="{330AB955-C88C-E0E8-0662-3F3DA964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542" y="4150134"/>
            <a:ext cx="2654300" cy="622300"/>
          </a:xfrm>
          <a:prstGeom prst="rect">
            <a:avLst/>
          </a:prstGeom>
        </p:spPr>
      </p:pic>
      <p:pic>
        <p:nvPicPr>
          <p:cNvPr id="1026" name="Picture 2" descr="Kvinden på isen">
            <a:extLst>
              <a:ext uri="{FF2B5EF4-FFF2-40B4-BE49-F238E27FC236}">
                <a16:creationId xmlns:a16="http://schemas.microsoft.com/office/drawing/2014/main" id="{2F39CED9-0826-C38E-F37B-1048E98B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8" y="371066"/>
            <a:ext cx="3696263" cy="36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601E0-58AA-7208-D464-D0C37751D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350" y="0"/>
            <a:ext cx="5893800" cy="2339400"/>
          </a:xfrm>
        </p:spPr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1C8C04-2035-3E45-C5E6-6EDDABDB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03722"/>
            <a:ext cx="3415553" cy="698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Reflektér over og notér, hvorfor podcastmediet mon er blevet så stor en succes? </a:t>
            </a:r>
          </a:p>
        </p:txBody>
      </p:sp>
      <p:grpSp>
        <p:nvGrpSpPr>
          <p:cNvPr id="4" name="Google Shape;63;p17">
            <a:extLst>
              <a:ext uri="{FF2B5EF4-FFF2-40B4-BE49-F238E27FC236}">
                <a16:creationId xmlns:a16="http://schemas.microsoft.com/office/drawing/2014/main" id="{09F25C05-64CA-50AA-C9F1-8B67C9B40D14}"/>
              </a:ext>
            </a:extLst>
          </p:cNvPr>
          <p:cNvGrpSpPr/>
          <p:nvPr/>
        </p:nvGrpSpPr>
        <p:grpSpPr>
          <a:xfrm>
            <a:off x="4043081" y="1577787"/>
            <a:ext cx="5028830" cy="3378577"/>
            <a:chOff x="1216349" y="628488"/>
            <a:chExt cx="7684532" cy="5089409"/>
          </a:xfrm>
        </p:grpSpPr>
        <p:sp>
          <p:nvSpPr>
            <p:cNvPr id="5" name="Google Shape;64;p17">
              <a:extLst>
                <a:ext uri="{FF2B5EF4-FFF2-40B4-BE49-F238E27FC236}">
                  <a16:creationId xmlns:a16="http://schemas.microsoft.com/office/drawing/2014/main" id="{C9A3EC59-84C2-8DEA-147D-1DE7B73997DC}"/>
                </a:ext>
              </a:extLst>
            </p:cNvPr>
            <p:cNvSpPr/>
            <p:nvPr/>
          </p:nvSpPr>
          <p:spPr>
            <a:xfrm>
              <a:off x="7322217" y="3600048"/>
              <a:ext cx="191797" cy="638267"/>
            </a:xfrm>
            <a:custGeom>
              <a:avLst/>
              <a:gdLst/>
              <a:ahLst/>
              <a:cxnLst/>
              <a:rect l="l" t="t" r="r" b="b"/>
              <a:pathLst>
                <a:path w="7132" h="23734" extrusionOk="0">
                  <a:moveTo>
                    <a:pt x="1704" y="1"/>
                  </a:moveTo>
                  <a:lnTo>
                    <a:pt x="1" y="1118"/>
                  </a:lnTo>
                  <a:lnTo>
                    <a:pt x="799" y="2502"/>
                  </a:lnTo>
                  <a:lnTo>
                    <a:pt x="3779" y="7983"/>
                  </a:lnTo>
                  <a:lnTo>
                    <a:pt x="4205" y="8887"/>
                  </a:lnTo>
                  <a:lnTo>
                    <a:pt x="4577" y="9845"/>
                  </a:lnTo>
                  <a:lnTo>
                    <a:pt x="4843" y="10803"/>
                  </a:lnTo>
                  <a:lnTo>
                    <a:pt x="5056" y="11761"/>
                  </a:lnTo>
                  <a:lnTo>
                    <a:pt x="5109" y="12719"/>
                  </a:lnTo>
                  <a:lnTo>
                    <a:pt x="5109" y="13676"/>
                  </a:lnTo>
                  <a:lnTo>
                    <a:pt x="5056" y="14634"/>
                  </a:lnTo>
                  <a:lnTo>
                    <a:pt x="4896" y="15592"/>
                  </a:lnTo>
                  <a:lnTo>
                    <a:pt x="4630" y="16550"/>
                  </a:lnTo>
                  <a:lnTo>
                    <a:pt x="4311" y="17454"/>
                  </a:lnTo>
                  <a:lnTo>
                    <a:pt x="3939" y="18306"/>
                  </a:lnTo>
                  <a:lnTo>
                    <a:pt x="3460" y="19157"/>
                  </a:lnTo>
                  <a:lnTo>
                    <a:pt x="2874" y="19955"/>
                  </a:lnTo>
                  <a:lnTo>
                    <a:pt x="2289" y="20754"/>
                  </a:lnTo>
                  <a:lnTo>
                    <a:pt x="1544" y="21445"/>
                  </a:lnTo>
                  <a:lnTo>
                    <a:pt x="799" y="22084"/>
                  </a:lnTo>
                  <a:lnTo>
                    <a:pt x="2023" y="23733"/>
                  </a:lnTo>
                  <a:lnTo>
                    <a:pt x="2928" y="22935"/>
                  </a:lnTo>
                  <a:lnTo>
                    <a:pt x="3779" y="22084"/>
                  </a:lnTo>
                  <a:lnTo>
                    <a:pt x="4524" y="21179"/>
                  </a:lnTo>
                  <a:lnTo>
                    <a:pt x="5162" y="20221"/>
                  </a:lnTo>
                  <a:lnTo>
                    <a:pt x="5748" y="19264"/>
                  </a:lnTo>
                  <a:lnTo>
                    <a:pt x="6227" y="18199"/>
                  </a:lnTo>
                  <a:lnTo>
                    <a:pt x="6599" y="17135"/>
                  </a:lnTo>
                  <a:lnTo>
                    <a:pt x="6865" y="16018"/>
                  </a:lnTo>
                  <a:lnTo>
                    <a:pt x="7078" y="14900"/>
                  </a:lnTo>
                  <a:lnTo>
                    <a:pt x="7131" y="13783"/>
                  </a:lnTo>
                  <a:lnTo>
                    <a:pt x="7131" y="12612"/>
                  </a:lnTo>
                  <a:lnTo>
                    <a:pt x="7025" y="11495"/>
                  </a:lnTo>
                  <a:lnTo>
                    <a:pt x="6812" y="10377"/>
                  </a:lnTo>
                  <a:lnTo>
                    <a:pt x="6493" y="9207"/>
                  </a:lnTo>
                  <a:lnTo>
                    <a:pt x="6067" y="8089"/>
                  </a:lnTo>
                  <a:lnTo>
                    <a:pt x="5588" y="7025"/>
                  </a:lnTo>
                  <a:lnTo>
                    <a:pt x="2289" y="1012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5;p17">
              <a:extLst>
                <a:ext uri="{FF2B5EF4-FFF2-40B4-BE49-F238E27FC236}">
                  <a16:creationId xmlns:a16="http://schemas.microsoft.com/office/drawing/2014/main" id="{E74F874F-4DDA-3405-346F-9F87D95DB53E}"/>
                </a:ext>
              </a:extLst>
            </p:cNvPr>
            <p:cNvSpPr/>
            <p:nvPr/>
          </p:nvSpPr>
          <p:spPr>
            <a:xfrm>
              <a:off x="6945898" y="4156701"/>
              <a:ext cx="837164" cy="148850"/>
            </a:xfrm>
            <a:custGeom>
              <a:avLst/>
              <a:gdLst/>
              <a:ahLst/>
              <a:cxnLst/>
              <a:rect l="l" t="t" r="r" b="b"/>
              <a:pathLst>
                <a:path w="31130" h="5535" extrusionOk="0">
                  <a:moveTo>
                    <a:pt x="14474" y="0"/>
                  </a:moveTo>
                  <a:lnTo>
                    <a:pt x="13356" y="54"/>
                  </a:lnTo>
                  <a:lnTo>
                    <a:pt x="12292" y="213"/>
                  </a:lnTo>
                  <a:lnTo>
                    <a:pt x="11228" y="373"/>
                  </a:lnTo>
                  <a:lnTo>
                    <a:pt x="10164" y="586"/>
                  </a:lnTo>
                  <a:lnTo>
                    <a:pt x="9153" y="798"/>
                  </a:lnTo>
                  <a:lnTo>
                    <a:pt x="8141" y="1118"/>
                  </a:lnTo>
                  <a:lnTo>
                    <a:pt x="7130" y="1437"/>
                  </a:lnTo>
                  <a:lnTo>
                    <a:pt x="6173" y="1810"/>
                  </a:lnTo>
                  <a:lnTo>
                    <a:pt x="5215" y="2235"/>
                  </a:lnTo>
                  <a:lnTo>
                    <a:pt x="4310" y="2714"/>
                  </a:lnTo>
                  <a:lnTo>
                    <a:pt x="3406" y="3193"/>
                  </a:lnTo>
                  <a:lnTo>
                    <a:pt x="2501" y="3725"/>
                  </a:lnTo>
                  <a:lnTo>
                    <a:pt x="1650" y="4310"/>
                  </a:lnTo>
                  <a:lnTo>
                    <a:pt x="798" y="4896"/>
                  </a:lnTo>
                  <a:lnTo>
                    <a:pt x="0" y="5534"/>
                  </a:lnTo>
                  <a:lnTo>
                    <a:pt x="31129" y="5534"/>
                  </a:lnTo>
                  <a:lnTo>
                    <a:pt x="30331" y="4896"/>
                  </a:lnTo>
                  <a:lnTo>
                    <a:pt x="29480" y="4310"/>
                  </a:lnTo>
                  <a:lnTo>
                    <a:pt x="28628" y="3725"/>
                  </a:lnTo>
                  <a:lnTo>
                    <a:pt x="27724" y="3193"/>
                  </a:lnTo>
                  <a:lnTo>
                    <a:pt x="26819" y="2714"/>
                  </a:lnTo>
                  <a:lnTo>
                    <a:pt x="25861" y="2235"/>
                  </a:lnTo>
                  <a:lnTo>
                    <a:pt x="24957" y="1810"/>
                  </a:lnTo>
                  <a:lnTo>
                    <a:pt x="23946" y="1437"/>
                  </a:lnTo>
                  <a:lnTo>
                    <a:pt x="22988" y="1118"/>
                  </a:lnTo>
                  <a:lnTo>
                    <a:pt x="21977" y="798"/>
                  </a:lnTo>
                  <a:lnTo>
                    <a:pt x="20912" y="586"/>
                  </a:lnTo>
                  <a:lnTo>
                    <a:pt x="19901" y="373"/>
                  </a:lnTo>
                  <a:lnTo>
                    <a:pt x="18837" y="213"/>
                  </a:lnTo>
                  <a:lnTo>
                    <a:pt x="17720" y="54"/>
                  </a:lnTo>
                  <a:lnTo>
                    <a:pt x="1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;p17">
              <a:extLst>
                <a:ext uri="{FF2B5EF4-FFF2-40B4-BE49-F238E27FC236}">
                  <a16:creationId xmlns:a16="http://schemas.microsoft.com/office/drawing/2014/main" id="{15B91F10-4522-B6A2-835D-D516DACA51CB}"/>
                </a:ext>
              </a:extLst>
            </p:cNvPr>
            <p:cNvSpPr/>
            <p:nvPr/>
          </p:nvSpPr>
          <p:spPr>
            <a:xfrm>
              <a:off x="319822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6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6" y="2555"/>
                  </a:lnTo>
                  <a:lnTo>
                    <a:pt x="3193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93" y="1278"/>
                  </a:lnTo>
                  <a:lnTo>
                    <a:pt x="3086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;p17">
              <a:extLst>
                <a:ext uri="{FF2B5EF4-FFF2-40B4-BE49-F238E27FC236}">
                  <a16:creationId xmlns:a16="http://schemas.microsoft.com/office/drawing/2014/main" id="{8F3D238C-B9DE-DCAE-5190-8D119E628C67}"/>
                </a:ext>
              </a:extLst>
            </p:cNvPr>
            <p:cNvSpPr/>
            <p:nvPr/>
          </p:nvSpPr>
          <p:spPr>
            <a:xfrm>
              <a:off x="3826407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;p17">
              <a:extLst>
                <a:ext uri="{FF2B5EF4-FFF2-40B4-BE49-F238E27FC236}">
                  <a16:creationId xmlns:a16="http://schemas.microsoft.com/office/drawing/2014/main" id="{6A4BFDC8-0B94-437D-6B4A-E8DAF1D84BE7}"/>
                </a:ext>
              </a:extLst>
            </p:cNvPr>
            <p:cNvSpPr/>
            <p:nvPr/>
          </p:nvSpPr>
          <p:spPr>
            <a:xfrm>
              <a:off x="3872204" y="3677334"/>
              <a:ext cx="767028" cy="1847461"/>
            </a:xfrm>
            <a:custGeom>
              <a:avLst/>
              <a:gdLst/>
              <a:ahLst/>
              <a:cxnLst/>
              <a:rect l="l" t="t" r="r" b="b"/>
              <a:pathLst>
                <a:path w="28522" h="68698" extrusionOk="0">
                  <a:moveTo>
                    <a:pt x="14421" y="0"/>
                  </a:moveTo>
                  <a:lnTo>
                    <a:pt x="13729" y="53"/>
                  </a:lnTo>
                  <a:lnTo>
                    <a:pt x="12452" y="213"/>
                  </a:lnTo>
                  <a:lnTo>
                    <a:pt x="11175" y="426"/>
                  </a:lnTo>
                  <a:lnTo>
                    <a:pt x="9951" y="692"/>
                  </a:lnTo>
                  <a:lnTo>
                    <a:pt x="8780" y="1065"/>
                  </a:lnTo>
                  <a:lnTo>
                    <a:pt x="7663" y="1543"/>
                  </a:lnTo>
                  <a:lnTo>
                    <a:pt x="6598" y="2076"/>
                  </a:lnTo>
                  <a:lnTo>
                    <a:pt x="5534" y="2661"/>
                  </a:lnTo>
                  <a:lnTo>
                    <a:pt x="4629" y="3299"/>
                  </a:lnTo>
                  <a:lnTo>
                    <a:pt x="3618" y="4151"/>
                  </a:lnTo>
                  <a:lnTo>
                    <a:pt x="3193" y="4577"/>
                  </a:lnTo>
                  <a:lnTo>
                    <a:pt x="2767" y="5002"/>
                  </a:lnTo>
                  <a:lnTo>
                    <a:pt x="2341" y="5481"/>
                  </a:lnTo>
                  <a:lnTo>
                    <a:pt x="2022" y="5960"/>
                  </a:lnTo>
                  <a:lnTo>
                    <a:pt x="1650" y="6492"/>
                  </a:lnTo>
                  <a:lnTo>
                    <a:pt x="1330" y="7024"/>
                  </a:lnTo>
                  <a:lnTo>
                    <a:pt x="1064" y="7503"/>
                  </a:lnTo>
                  <a:lnTo>
                    <a:pt x="851" y="8089"/>
                  </a:lnTo>
                  <a:lnTo>
                    <a:pt x="639" y="8621"/>
                  </a:lnTo>
                  <a:lnTo>
                    <a:pt x="426" y="9206"/>
                  </a:lnTo>
                  <a:lnTo>
                    <a:pt x="266" y="9791"/>
                  </a:lnTo>
                  <a:lnTo>
                    <a:pt x="160" y="10377"/>
                  </a:lnTo>
                  <a:lnTo>
                    <a:pt x="53" y="11015"/>
                  </a:lnTo>
                  <a:lnTo>
                    <a:pt x="0" y="11600"/>
                  </a:lnTo>
                  <a:lnTo>
                    <a:pt x="319" y="11654"/>
                  </a:lnTo>
                  <a:lnTo>
                    <a:pt x="479" y="10696"/>
                  </a:lnTo>
                  <a:lnTo>
                    <a:pt x="639" y="9685"/>
                  </a:lnTo>
                  <a:lnTo>
                    <a:pt x="958" y="8727"/>
                  </a:lnTo>
                  <a:lnTo>
                    <a:pt x="1384" y="7822"/>
                  </a:lnTo>
                  <a:lnTo>
                    <a:pt x="1862" y="6865"/>
                  </a:lnTo>
                  <a:lnTo>
                    <a:pt x="2448" y="5960"/>
                  </a:lnTo>
                  <a:lnTo>
                    <a:pt x="3140" y="5109"/>
                  </a:lnTo>
                  <a:lnTo>
                    <a:pt x="3885" y="4310"/>
                  </a:lnTo>
                  <a:lnTo>
                    <a:pt x="4789" y="3565"/>
                  </a:lnTo>
                  <a:lnTo>
                    <a:pt x="5747" y="2874"/>
                  </a:lnTo>
                  <a:lnTo>
                    <a:pt x="6811" y="2235"/>
                  </a:lnTo>
                  <a:lnTo>
                    <a:pt x="8035" y="1703"/>
                  </a:lnTo>
                  <a:lnTo>
                    <a:pt x="9312" y="1224"/>
                  </a:lnTo>
                  <a:lnTo>
                    <a:pt x="10696" y="852"/>
                  </a:lnTo>
                  <a:lnTo>
                    <a:pt x="12132" y="586"/>
                  </a:lnTo>
                  <a:lnTo>
                    <a:pt x="13729" y="373"/>
                  </a:lnTo>
                  <a:lnTo>
                    <a:pt x="15112" y="373"/>
                  </a:lnTo>
                  <a:lnTo>
                    <a:pt x="15698" y="426"/>
                  </a:lnTo>
                  <a:lnTo>
                    <a:pt x="16283" y="479"/>
                  </a:lnTo>
                  <a:lnTo>
                    <a:pt x="16815" y="586"/>
                  </a:lnTo>
                  <a:lnTo>
                    <a:pt x="17294" y="745"/>
                  </a:lnTo>
                  <a:lnTo>
                    <a:pt x="17773" y="905"/>
                  </a:lnTo>
                  <a:lnTo>
                    <a:pt x="18199" y="1118"/>
                  </a:lnTo>
                  <a:lnTo>
                    <a:pt x="18784" y="1543"/>
                  </a:lnTo>
                  <a:lnTo>
                    <a:pt x="19316" y="2076"/>
                  </a:lnTo>
                  <a:lnTo>
                    <a:pt x="19795" y="2661"/>
                  </a:lnTo>
                  <a:lnTo>
                    <a:pt x="20221" y="3299"/>
                  </a:lnTo>
                  <a:lnTo>
                    <a:pt x="20540" y="4044"/>
                  </a:lnTo>
                  <a:lnTo>
                    <a:pt x="20753" y="4843"/>
                  </a:lnTo>
                  <a:lnTo>
                    <a:pt x="20966" y="5641"/>
                  </a:lnTo>
                  <a:lnTo>
                    <a:pt x="21019" y="6492"/>
                  </a:lnTo>
                  <a:lnTo>
                    <a:pt x="21019" y="7344"/>
                  </a:lnTo>
                  <a:lnTo>
                    <a:pt x="20912" y="8142"/>
                  </a:lnTo>
                  <a:lnTo>
                    <a:pt x="20806" y="8993"/>
                  </a:lnTo>
                  <a:lnTo>
                    <a:pt x="20646" y="9791"/>
                  </a:lnTo>
                  <a:lnTo>
                    <a:pt x="20434" y="10536"/>
                  </a:lnTo>
                  <a:lnTo>
                    <a:pt x="20167" y="11334"/>
                  </a:lnTo>
                  <a:lnTo>
                    <a:pt x="19635" y="12771"/>
                  </a:lnTo>
                  <a:lnTo>
                    <a:pt x="19423" y="13356"/>
                  </a:lnTo>
                  <a:lnTo>
                    <a:pt x="19263" y="13942"/>
                  </a:lnTo>
                  <a:lnTo>
                    <a:pt x="19156" y="14527"/>
                  </a:lnTo>
                  <a:lnTo>
                    <a:pt x="19156" y="15112"/>
                  </a:lnTo>
                  <a:lnTo>
                    <a:pt x="19210" y="15432"/>
                  </a:lnTo>
                  <a:lnTo>
                    <a:pt x="19263" y="15698"/>
                  </a:lnTo>
                  <a:lnTo>
                    <a:pt x="19529" y="16230"/>
                  </a:lnTo>
                  <a:lnTo>
                    <a:pt x="19848" y="16709"/>
                  </a:lnTo>
                  <a:lnTo>
                    <a:pt x="20274" y="17188"/>
                  </a:lnTo>
                  <a:lnTo>
                    <a:pt x="20753" y="17560"/>
                  </a:lnTo>
                  <a:lnTo>
                    <a:pt x="21232" y="17933"/>
                  </a:lnTo>
                  <a:lnTo>
                    <a:pt x="22349" y="18624"/>
                  </a:lnTo>
                  <a:lnTo>
                    <a:pt x="23094" y="19103"/>
                  </a:lnTo>
                  <a:lnTo>
                    <a:pt x="23839" y="19636"/>
                  </a:lnTo>
                  <a:lnTo>
                    <a:pt x="24584" y="20221"/>
                  </a:lnTo>
                  <a:lnTo>
                    <a:pt x="25223" y="20913"/>
                  </a:lnTo>
                  <a:lnTo>
                    <a:pt x="25808" y="21604"/>
                  </a:lnTo>
                  <a:lnTo>
                    <a:pt x="26340" y="22403"/>
                  </a:lnTo>
                  <a:lnTo>
                    <a:pt x="26819" y="23201"/>
                  </a:lnTo>
                  <a:lnTo>
                    <a:pt x="27245" y="24052"/>
                  </a:lnTo>
                  <a:lnTo>
                    <a:pt x="27564" y="24904"/>
                  </a:lnTo>
                  <a:lnTo>
                    <a:pt x="27777" y="25648"/>
                  </a:lnTo>
                  <a:lnTo>
                    <a:pt x="27936" y="26340"/>
                  </a:lnTo>
                  <a:lnTo>
                    <a:pt x="28043" y="27085"/>
                  </a:lnTo>
                  <a:lnTo>
                    <a:pt x="28149" y="27830"/>
                  </a:lnTo>
                  <a:lnTo>
                    <a:pt x="28149" y="28522"/>
                  </a:lnTo>
                  <a:lnTo>
                    <a:pt x="28149" y="29267"/>
                  </a:lnTo>
                  <a:lnTo>
                    <a:pt x="28096" y="30757"/>
                  </a:lnTo>
                  <a:lnTo>
                    <a:pt x="27936" y="32300"/>
                  </a:lnTo>
                  <a:lnTo>
                    <a:pt x="27670" y="33790"/>
                  </a:lnTo>
                  <a:lnTo>
                    <a:pt x="27032" y="36770"/>
                  </a:lnTo>
                  <a:lnTo>
                    <a:pt x="26819" y="37940"/>
                  </a:lnTo>
                  <a:lnTo>
                    <a:pt x="26447" y="39856"/>
                  </a:lnTo>
                  <a:lnTo>
                    <a:pt x="26074" y="41772"/>
                  </a:lnTo>
                  <a:lnTo>
                    <a:pt x="25755" y="43687"/>
                  </a:lnTo>
                  <a:lnTo>
                    <a:pt x="25489" y="45603"/>
                  </a:lnTo>
                  <a:lnTo>
                    <a:pt x="25276" y="47519"/>
                  </a:lnTo>
                  <a:lnTo>
                    <a:pt x="25063" y="49434"/>
                  </a:lnTo>
                  <a:lnTo>
                    <a:pt x="24957" y="51350"/>
                  </a:lnTo>
                  <a:lnTo>
                    <a:pt x="24850" y="53266"/>
                  </a:lnTo>
                  <a:lnTo>
                    <a:pt x="24744" y="55181"/>
                  </a:lnTo>
                  <a:lnTo>
                    <a:pt x="24744" y="57097"/>
                  </a:lnTo>
                  <a:lnTo>
                    <a:pt x="24744" y="59066"/>
                  </a:lnTo>
                  <a:lnTo>
                    <a:pt x="24797" y="60981"/>
                  </a:lnTo>
                  <a:lnTo>
                    <a:pt x="24850" y="62897"/>
                  </a:lnTo>
                  <a:lnTo>
                    <a:pt x="24957" y="64813"/>
                  </a:lnTo>
                  <a:lnTo>
                    <a:pt x="25116" y="66781"/>
                  </a:lnTo>
                  <a:lnTo>
                    <a:pt x="25329" y="68697"/>
                  </a:lnTo>
                  <a:lnTo>
                    <a:pt x="25702" y="68644"/>
                  </a:lnTo>
                  <a:lnTo>
                    <a:pt x="25489" y="66728"/>
                  </a:lnTo>
                  <a:lnTo>
                    <a:pt x="25329" y="64813"/>
                  </a:lnTo>
                  <a:lnTo>
                    <a:pt x="25169" y="62897"/>
                  </a:lnTo>
                  <a:lnTo>
                    <a:pt x="25116" y="60981"/>
                  </a:lnTo>
                  <a:lnTo>
                    <a:pt x="25063" y="59066"/>
                  </a:lnTo>
                  <a:lnTo>
                    <a:pt x="25063" y="57150"/>
                  </a:lnTo>
                  <a:lnTo>
                    <a:pt x="25116" y="55181"/>
                  </a:lnTo>
                  <a:lnTo>
                    <a:pt x="25169" y="53266"/>
                  </a:lnTo>
                  <a:lnTo>
                    <a:pt x="25276" y="51350"/>
                  </a:lnTo>
                  <a:lnTo>
                    <a:pt x="25435" y="49434"/>
                  </a:lnTo>
                  <a:lnTo>
                    <a:pt x="25595" y="47519"/>
                  </a:lnTo>
                  <a:lnTo>
                    <a:pt x="25861" y="45603"/>
                  </a:lnTo>
                  <a:lnTo>
                    <a:pt x="26127" y="43741"/>
                  </a:lnTo>
                  <a:lnTo>
                    <a:pt x="26393" y="41825"/>
                  </a:lnTo>
                  <a:lnTo>
                    <a:pt x="26766" y="39909"/>
                  </a:lnTo>
                  <a:lnTo>
                    <a:pt x="27138" y="38047"/>
                  </a:lnTo>
                  <a:lnTo>
                    <a:pt x="27404" y="36876"/>
                  </a:lnTo>
                  <a:lnTo>
                    <a:pt x="27724" y="35333"/>
                  </a:lnTo>
                  <a:lnTo>
                    <a:pt x="27990" y="33843"/>
                  </a:lnTo>
                  <a:lnTo>
                    <a:pt x="28256" y="32300"/>
                  </a:lnTo>
                  <a:lnTo>
                    <a:pt x="28415" y="30757"/>
                  </a:lnTo>
                  <a:lnTo>
                    <a:pt x="28522" y="29267"/>
                  </a:lnTo>
                  <a:lnTo>
                    <a:pt x="28522" y="28522"/>
                  </a:lnTo>
                  <a:lnTo>
                    <a:pt x="28469" y="27777"/>
                  </a:lnTo>
                  <a:lnTo>
                    <a:pt x="28362" y="27032"/>
                  </a:lnTo>
                  <a:lnTo>
                    <a:pt x="28256" y="26287"/>
                  </a:lnTo>
                  <a:lnTo>
                    <a:pt x="28096" y="25542"/>
                  </a:lnTo>
                  <a:lnTo>
                    <a:pt x="27883" y="24797"/>
                  </a:lnTo>
                  <a:lnTo>
                    <a:pt x="27564" y="23892"/>
                  </a:lnTo>
                  <a:lnTo>
                    <a:pt x="27138" y="23041"/>
                  </a:lnTo>
                  <a:lnTo>
                    <a:pt x="26659" y="22190"/>
                  </a:lnTo>
                  <a:lnTo>
                    <a:pt x="26074" y="21392"/>
                  </a:lnTo>
                  <a:lnTo>
                    <a:pt x="25489" y="20700"/>
                  </a:lnTo>
                  <a:lnTo>
                    <a:pt x="24797" y="20008"/>
                  </a:lnTo>
                  <a:lnTo>
                    <a:pt x="24052" y="19369"/>
                  </a:lnTo>
                  <a:lnTo>
                    <a:pt x="23254" y="18837"/>
                  </a:lnTo>
                  <a:lnTo>
                    <a:pt x="22509" y="18358"/>
                  </a:lnTo>
                  <a:lnTo>
                    <a:pt x="21445" y="17667"/>
                  </a:lnTo>
                  <a:lnTo>
                    <a:pt x="20966" y="17347"/>
                  </a:lnTo>
                  <a:lnTo>
                    <a:pt x="20540" y="16922"/>
                  </a:lnTo>
                  <a:lnTo>
                    <a:pt x="20114" y="16549"/>
                  </a:lnTo>
                  <a:lnTo>
                    <a:pt x="19795" y="16070"/>
                  </a:lnTo>
                  <a:lnTo>
                    <a:pt x="19582" y="15591"/>
                  </a:lnTo>
                  <a:lnTo>
                    <a:pt x="19476" y="15059"/>
                  </a:lnTo>
                  <a:lnTo>
                    <a:pt x="19476" y="14527"/>
                  </a:lnTo>
                  <a:lnTo>
                    <a:pt x="19582" y="13995"/>
                  </a:lnTo>
                  <a:lnTo>
                    <a:pt x="19742" y="13463"/>
                  </a:lnTo>
                  <a:lnTo>
                    <a:pt x="19955" y="12931"/>
                  </a:lnTo>
                  <a:lnTo>
                    <a:pt x="19955" y="12878"/>
                  </a:lnTo>
                  <a:lnTo>
                    <a:pt x="20487" y="11388"/>
                  </a:lnTo>
                  <a:lnTo>
                    <a:pt x="20753" y="10643"/>
                  </a:lnTo>
                  <a:lnTo>
                    <a:pt x="20966" y="9845"/>
                  </a:lnTo>
                  <a:lnTo>
                    <a:pt x="21125" y="9046"/>
                  </a:lnTo>
                  <a:lnTo>
                    <a:pt x="21285" y="8195"/>
                  </a:lnTo>
                  <a:lnTo>
                    <a:pt x="21338" y="7344"/>
                  </a:lnTo>
                  <a:lnTo>
                    <a:pt x="21338" y="6492"/>
                  </a:lnTo>
                  <a:lnTo>
                    <a:pt x="21285" y="5588"/>
                  </a:lnTo>
                  <a:lnTo>
                    <a:pt x="21125" y="4736"/>
                  </a:lnTo>
                  <a:lnTo>
                    <a:pt x="20859" y="3885"/>
                  </a:lnTo>
                  <a:lnTo>
                    <a:pt x="20487" y="3140"/>
                  </a:lnTo>
                  <a:lnTo>
                    <a:pt x="20061" y="2448"/>
                  </a:lnTo>
                  <a:lnTo>
                    <a:pt x="19582" y="1809"/>
                  </a:lnTo>
                  <a:lnTo>
                    <a:pt x="18997" y="1277"/>
                  </a:lnTo>
                  <a:lnTo>
                    <a:pt x="18358" y="852"/>
                  </a:lnTo>
                  <a:lnTo>
                    <a:pt x="17879" y="639"/>
                  </a:lnTo>
                  <a:lnTo>
                    <a:pt x="17400" y="426"/>
                  </a:lnTo>
                  <a:lnTo>
                    <a:pt x="16868" y="266"/>
                  </a:lnTo>
                  <a:lnTo>
                    <a:pt x="16336" y="160"/>
                  </a:lnTo>
                  <a:lnTo>
                    <a:pt x="15751" y="53"/>
                  </a:lnTo>
                  <a:lnTo>
                    <a:pt x="15112" y="53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;p17">
              <a:extLst>
                <a:ext uri="{FF2B5EF4-FFF2-40B4-BE49-F238E27FC236}">
                  <a16:creationId xmlns:a16="http://schemas.microsoft.com/office/drawing/2014/main" id="{90952F85-EE50-E1AF-3A21-004CB39F8E3A}"/>
                </a:ext>
              </a:extLst>
            </p:cNvPr>
            <p:cNvSpPr/>
            <p:nvPr/>
          </p:nvSpPr>
          <p:spPr>
            <a:xfrm>
              <a:off x="2256645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0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0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3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3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;p17">
              <a:extLst>
                <a:ext uri="{FF2B5EF4-FFF2-40B4-BE49-F238E27FC236}">
                  <a16:creationId xmlns:a16="http://schemas.microsoft.com/office/drawing/2014/main" id="{68EC9A46-C21F-C14B-4F0E-D3EBF7F1C099}"/>
                </a:ext>
              </a:extLst>
            </p:cNvPr>
            <p:cNvSpPr/>
            <p:nvPr/>
          </p:nvSpPr>
          <p:spPr>
            <a:xfrm>
              <a:off x="368474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;p17">
              <a:extLst>
                <a:ext uri="{FF2B5EF4-FFF2-40B4-BE49-F238E27FC236}">
                  <a16:creationId xmlns:a16="http://schemas.microsoft.com/office/drawing/2014/main" id="{2B044390-6A08-048D-01FD-BB4C2606D5D9}"/>
                </a:ext>
              </a:extLst>
            </p:cNvPr>
            <p:cNvSpPr/>
            <p:nvPr/>
          </p:nvSpPr>
          <p:spPr>
            <a:xfrm>
              <a:off x="3513014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874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874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;p17">
              <a:extLst>
                <a:ext uri="{FF2B5EF4-FFF2-40B4-BE49-F238E27FC236}">
                  <a16:creationId xmlns:a16="http://schemas.microsoft.com/office/drawing/2014/main" id="{9810587B-8489-C6EB-B3A9-EDDFA7F5724B}"/>
                </a:ext>
              </a:extLst>
            </p:cNvPr>
            <p:cNvSpPr/>
            <p:nvPr/>
          </p:nvSpPr>
          <p:spPr>
            <a:xfrm>
              <a:off x="337135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;p17">
              <a:extLst>
                <a:ext uri="{FF2B5EF4-FFF2-40B4-BE49-F238E27FC236}">
                  <a16:creationId xmlns:a16="http://schemas.microsoft.com/office/drawing/2014/main" id="{19B9A46D-1926-A418-B034-FCFA8D5872EC}"/>
                </a:ext>
              </a:extLst>
            </p:cNvPr>
            <p:cNvSpPr/>
            <p:nvPr/>
          </p:nvSpPr>
          <p:spPr>
            <a:xfrm>
              <a:off x="2570011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" y="1"/>
                  </a:moveTo>
                  <a:lnTo>
                    <a:pt x="1" y="3566"/>
                  </a:lnTo>
                  <a:lnTo>
                    <a:pt x="3194" y="3566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;p17">
              <a:extLst>
                <a:ext uri="{FF2B5EF4-FFF2-40B4-BE49-F238E27FC236}">
                  <a16:creationId xmlns:a16="http://schemas.microsoft.com/office/drawing/2014/main" id="{BADDF280-B8E7-2A6C-D7D1-5BE51B73DE73}"/>
                </a:ext>
              </a:extLst>
            </p:cNvPr>
            <p:cNvSpPr/>
            <p:nvPr/>
          </p:nvSpPr>
          <p:spPr>
            <a:xfrm>
              <a:off x="288483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;p17">
              <a:extLst>
                <a:ext uri="{FF2B5EF4-FFF2-40B4-BE49-F238E27FC236}">
                  <a16:creationId xmlns:a16="http://schemas.microsoft.com/office/drawing/2014/main" id="{4B387974-A21E-49F6-2776-B05DCD09D728}"/>
                </a:ext>
              </a:extLst>
            </p:cNvPr>
            <p:cNvSpPr/>
            <p:nvPr/>
          </p:nvSpPr>
          <p:spPr>
            <a:xfrm>
              <a:off x="3102328" y="3230882"/>
              <a:ext cx="645420" cy="2364039"/>
            </a:xfrm>
            <a:custGeom>
              <a:avLst/>
              <a:gdLst/>
              <a:ahLst/>
              <a:cxnLst/>
              <a:rect l="l" t="t" r="r" b="b"/>
              <a:pathLst>
                <a:path w="24000" h="87907" extrusionOk="0">
                  <a:moveTo>
                    <a:pt x="12399" y="0"/>
                  </a:moveTo>
                  <a:lnTo>
                    <a:pt x="11761" y="53"/>
                  </a:lnTo>
                  <a:lnTo>
                    <a:pt x="11069" y="160"/>
                  </a:lnTo>
                  <a:lnTo>
                    <a:pt x="10430" y="319"/>
                  </a:lnTo>
                  <a:lnTo>
                    <a:pt x="9845" y="585"/>
                  </a:lnTo>
                  <a:lnTo>
                    <a:pt x="8994" y="958"/>
                  </a:lnTo>
                  <a:lnTo>
                    <a:pt x="8195" y="1490"/>
                  </a:lnTo>
                  <a:lnTo>
                    <a:pt x="7451" y="2129"/>
                  </a:lnTo>
                  <a:lnTo>
                    <a:pt x="6706" y="2820"/>
                  </a:lnTo>
                  <a:lnTo>
                    <a:pt x="6067" y="3672"/>
                  </a:lnTo>
                  <a:lnTo>
                    <a:pt x="5482" y="4576"/>
                  </a:lnTo>
                  <a:lnTo>
                    <a:pt x="4896" y="5534"/>
                  </a:lnTo>
                  <a:lnTo>
                    <a:pt x="4417" y="6652"/>
                  </a:lnTo>
                  <a:lnTo>
                    <a:pt x="3992" y="7716"/>
                  </a:lnTo>
                  <a:lnTo>
                    <a:pt x="3672" y="8780"/>
                  </a:lnTo>
                  <a:lnTo>
                    <a:pt x="3406" y="9844"/>
                  </a:lnTo>
                  <a:lnTo>
                    <a:pt x="3194" y="10962"/>
                  </a:lnTo>
                  <a:lnTo>
                    <a:pt x="3087" y="12079"/>
                  </a:lnTo>
                  <a:lnTo>
                    <a:pt x="2981" y="13197"/>
                  </a:lnTo>
                  <a:lnTo>
                    <a:pt x="2981" y="14367"/>
                  </a:lnTo>
                  <a:lnTo>
                    <a:pt x="3087" y="15485"/>
                  </a:lnTo>
                  <a:lnTo>
                    <a:pt x="3247" y="16815"/>
                  </a:lnTo>
                  <a:lnTo>
                    <a:pt x="3513" y="18199"/>
                  </a:lnTo>
                  <a:lnTo>
                    <a:pt x="3779" y="19529"/>
                  </a:lnTo>
                  <a:lnTo>
                    <a:pt x="4098" y="20859"/>
                  </a:lnTo>
                  <a:lnTo>
                    <a:pt x="4630" y="23201"/>
                  </a:lnTo>
                  <a:lnTo>
                    <a:pt x="4843" y="24318"/>
                  </a:lnTo>
                  <a:lnTo>
                    <a:pt x="5003" y="25489"/>
                  </a:lnTo>
                  <a:lnTo>
                    <a:pt x="5109" y="26659"/>
                  </a:lnTo>
                  <a:lnTo>
                    <a:pt x="5162" y="27830"/>
                  </a:lnTo>
                  <a:lnTo>
                    <a:pt x="5109" y="28947"/>
                  </a:lnTo>
                  <a:lnTo>
                    <a:pt x="4896" y="30118"/>
                  </a:lnTo>
                  <a:lnTo>
                    <a:pt x="4737" y="30810"/>
                  </a:lnTo>
                  <a:lnTo>
                    <a:pt x="4524" y="31502"/>
                  </a:lnTo>
                  <a:lnTo>
                    <a:pt x="4258" y="32193"/>
                  </a:lnTo>
                  <a:lnTo>
                    <a:pt x="3939" y="32885"/>
                  </a:lnTo>
                  <a:lnTo>
                    <a:pt x="3300" y="34215"/>
                  </a:lnTo>
                  <a:lnTo>
                    <a:pt x="2608" y="35493"/>
                  </a:lnTo>
                  <a:lnTo>
                    <a:pt x="1597" y="37302"/>
                  </a:lnTo>
                  <a:lnTo>
                    <a:pt x="1171" y="38260"/>
                  </a:lnTo>
                  <a:lnTo>
                    <a:pt x="799" y="39164"/>
                  </a:lnTo>
                  <a:lnTo>
                    <a:pt x="427" y="40122"/>
                  </a:lnTo>
                  <a:lnTo>
                    <a:pt x="214" y="41080"/>
                  </a:lnTo>
                  <a:lnTo>
                    <a:pt x="54" y="42091"/>
                  </a:lnTo>
                  <a:lnTo>
                    <a:pt x="1" y="42623"/>
                  </a:lnTo>
                  <a:lnTo>
                    <a:pt x="1" y="43102"/>
                  </a:lnTo>
                  <a:lnTo>
                    <a:pt x="1278" y="87906"/>
                  </a:lnTo>
                  <a:lnTo>
                    <a:pt x="1650" y="87906"/>
                  </a:lnTo>
                  <a:lnTo>
                    <a:pt x="373" y="43102"/>
                  </a:lnTo>
                  <a:lnTo>
                    <a:pt x="373" y="42091"/>
                  </a:lnTo>
                  <a:lnTo>
                    <a:pt x="533" y="41133"/>
                  </a:lnTo>
                  <a:lnTo>
                    <a:pt x="799" y="40228"/>
                  </a:lnTo>
                  <a:lnTo>
                    <a:pt x="1118" y="39271"/>
                  </a:lnTo>
                  <a:lnTo>
                    <a:pt x="1491" y="38366"/>
                  </a:lnTo>
                  <a:lnTo>
                    <a:pt x="1916" y="37461"/>
                  </a:lnTo>
                  <a:lnTo>
                    <a:pt x="2874" y="35652"/>
                  </a:lnTo>
                  <a:lnTo>
                    <a:pt x="3619" y="34322"/>
                  </a:lnTo>
                  <a:lnTo>
                    <a:pt x="4258" y="32992"/>
                  </a:lnTo>
                  <a:lnTo>
                    <a:pt x="4577" y="32300"/>
                  </a:lnTo>
                  <a:lnTo>
                    <a:pt x="4843" y="31608"/>
                  </a:lnTo>
                  <a:lnTo>
                    <a:pt x="5056" y="30916"/>
                  </a:lnTo>
                  <a:lnTo>
                    <a:pt x="5216" y="30171"/>
                  </a:lnTo>
                  <a:lnTo>
                    <a:pt x="5375" y="29586"/>
                  </a:lnTo>
                  <a:lnTo>
                    <a:pt x="5428" y="29001"/>
                  </a:lnTo>
                  <a:lnTo>
                    <a:pt x="5482" y="27830"/>
                  </a:lnTo>
                  <a:lnTo>
                    <a:pt x="5482" y="26659"/>
                  </a:lnTo>
                  <a:lnTo>
                    <a:pt x="5375" y="25489"/>
                  </a:lnTo>
                  <a:lnTo>
                    <a:pt x="5162" y="24318"/>
                  </a:lnTo>
                  <a:lnTo>
                    <a:pt x="4950" y="23147"/>
                  </a:lnTo>
                  <a:lnTo>
                    <a:pt x="4417" y="20806"/>
                  </a:lnTo>
                  <a:lnTo>
                    <a:pt x="4098" y="19476"/>
                  </a:lnTo>
                  <a:lnTo>
                    <a:pt x="3832" y="18145"/>
                  </a:lnTo>
                  <a:lnTo>
                    <a:pt x="3566" y="16762"/>
                  </a:lnTo>
                  <a:lnTo>
                    <a:pt x="3406" y="15432"/>
                  </a:lnTo>
                  <a:lnTo>
                    <a:pt x="3353" y="14314"/>
                  </a:lnTo>
                  <a:lnTo>
                    <a:pt x="3353" y="13250"/>
                  </a:lnTo>
                  <a:lnTo>
                    <a:pt x="3406" y="12132"/>
                  </a:lnTo>
                  <a:lnTo>
                    <a:pt x="3566" y="11015"/>
                  </a:lnTo>
                  <a:lnTo>
                    <a:pt x="3726" y="9951"/>
                  </a:lnTo>
                  <a:lnTo>
                    <a:pt x="3992" y="8833"/>
                  </a:lnTo>
                  <a:lnTo>
                    <a:pt x="4311" y="7822"/>
                  </a:lnTo>
                  <a:lnTo>
                    <a:pt x="4737" y="6758"/>
                  </a:lnTo>
                  <a:lnTo>
                    <a:pt x="5216" y="5694"/>
                  </a:lnTo>
                  <a:lnTo>
                    <a:pt x="5748" y="4736"/>
                  </a:lnTo>
                  <a:lnTo>
                    <a:pt x="6333" y="3885"/>
                  </a:lnTo>
                  <a:lnTo>
                    <a:pt x="6972" y="3086"/>
                  </a:lnTo>
                  <a:lnTo>
                    <a:pt x="7663" y="2395"/>
                  </a:lnTo>
                  <a:lnTo>
                    <a:pt x="8408" y="1756"/>
                  </a:lnTo>
                  <a:lnTo>
                    <a:pt x="9153" y="1277"/>
                  </a:lnTo>
                  <a:lnTo>
                    <a:pt x="9952" y="852"/>
                  </a:lnTo>
                  <a:lnTo>
                    <a:pt x="10537" y="639"/>
                  </a:lnTo>
                  <a:lnTo>
                    <a:pt x="11175" y="532"/>
                  </a:lnTo>
                  <a:lnTo>
                    <a:pt x="11814" y="426"/>
                  </a:lnTo>
                  <a:lnTo>
                    <a:pt x="12452" y="373"/>
                  </a:lnTo>
                  <a:lnTo>
                    <a:pt x="13091" y="373"/>
                  </a:lnTo>
                  <a:lnTo>
                    <a:pt x="13730" y="426"/>
                  </a:lnTo>
                  <a:lnTo>
                    <a:pt x="14368" y="532"/>
                  </a:lnTo>
                  <a:lnTo>
                    <a:pt x="15007" y="692"/>
                  </a:lnTo>
                  <a:lnTo>
                    <a:pt x="15645" y="905"/>
                  </a:lnTo>
                  <a:lnTo>
                    <a:pt x="16284" y="1118"/>
                  </a:lnTo>
                  <a:lnTo>
                    <a:pt x="16922" y="1437"/>
                  </a:lnTo>
                  <a:lnTo>
                    <a:pt x="17508" y="1809"/>
                  </a:lnTo>
                  <a:lnTo>
                    <a:pt x="18093" y="2182"/>
                  </a:lnTo>
                  <a:lnTo>
                    <a:pt x="18625" y="2608"/>
                  </a:lnTo>
                  <a:lnTo>
                    <a:pt x="19157" y="3086"/>
                  </a:lnTo>
                  <a:lnTo>
                    <a:pt x="19689" y="3619"/>
                  </a:lnTo>
                  <a:lnTo>
                    <a:pt x="20115" y="4151"/>
                  </a:lnTo>
                  <a:lnTo>
                    <a:pt x="20488" y="4683"/>
                  </a:lnTo>
                  <a:lnTo>
                    <a:pt x="20860" y="5215"/>
                  </a:lnTo>
                  <a:lnTo>
                    <a:pt x="21233" y="5747"/>
                  </a:lnTo>
                  <a:lnTo>
                    <a:pt x="21818" y="6971"/>
                  </a:lnTo>
                  <a:lnTo>
                    <a:pt x="22350" y="8195"/>
                  </a:lnTo>
                  <a:lnTo>
                    <a:pt x="22722" y="9472"/>
                  </a:lnTo>
                  <a:lnTo>
                    <a:pt x="23042" y="10802"/>
                  </a:lnTo>
                  <a:lnTo>
                    <a:pt x="23308" y="12186"/>
                  </a:lnTo>
                  <a:lnTo>
                    <a:pt x="23467" y="13622"/>
                  </a:lnTo>
                  <a:lnTo>
                    <a:pt x="23627" y="15006"/>
                  </a:lnTo>
                  <a:lnTo>
                    <a:pt x="23680" y="16443"/>
                  </a:lnTo>
                  <a:lnTo>
                    <a:pt x="23680" y="17879"/>
                  </a:lnTo>
                  <a:lnTo>
                    <a:pt x="23680" y="19316"/>
                  </a:lnTo>
                  <a:lnTo>
                    <a:pt x="23521" y="22190"/>
                  </a:lnTo>
                  <a:lnTo>
                    <a:pt x="23361" y="24903"/>
                  </a:lnTo>
                  <a:lnTo>
                    <a:pt x="23201" y="27032"/>
                  </a:lnTo>
                  <a:lnTo>
                    <a:pt x="23148" y="28947"/>
                  </a:lnTo>
                  <a:lnTo>
                    <a:pt x="23467" y="29001"/>
                  </a:lnTo>
                  <a:lnTo>
                    <a:pt x="23574" y="27032"/>
                  </a:lnTo>
                  <a:lnTo>
                    <a:pt x="23680" y="24957"/>
                  </a:lnTo>
                  <a:lnTo>
                    <a:pt x="23893" y="22190"/>
                  </a:lnTo>
                  <a:lnTo>
                    <a:pt x="24000" y="19316"/>
                  </a:lnTo>
                  <a:lnTo>
                    <a:pt x="24000" y="17879"/>
                  </a:lnTo>
                  <a:lnTo>
                    <a:pt x="24000" y="16389"/>
                  </a:lnTo>
                  <a:lnTo>
                    <a:pt x="23946" y="14953"/>
                  </a:lnTo>
                  <a:lnTo>
                    <a:pt x="23840" y="13516"/>
                  </a:lnTo>
                  <a:lnTo>
                    <a:pt x="23627" y="12079"/>
                  </a:lnTo>
                  <a:lnTo>
                    <a:pt x="23361" y="10696"/>
                  </a:lnTo>
                  <a:lnTo>
                    <a:pt x="23042" y="9365"/>
                  </a:lnTo>
                  <a:lnTo>
                    <a:pt x="22616" y="8035"/>
                  </a:lnTo>
                  <a:lnTo>
                    <a:pt x="22137" y="6758"/>
                  </a:lnTo>
                  <a:lnTo>
                    <a:pt x="21499" y="5587"/>
                  </a:lnTo>
                  <a:lnTo>
                    <a:pt x="21179" y="5002"/>
                  </a:lnTo>
                  <a:lnTo>
                    <a:pt x="20754" y="4470"/>
                  </a:lnTo>
                  <a:lnTo>
                    <a:pt x="20381" y="3938"/>
                  </a:lnTo>
                  <a:lnTo>
                    <a:pt x="19902" y="3406"/>
                  </a:lnTo>
                  <a:lnTo>
                    <a:pt x="19423" y="2874"/>
                  </a:lnTo>
                  <a:lnTo>
                    <a:pt x="18838" y="2341"/>
                  </a:lnTo>
                  <a:lnTo>
                    <a:pt x="18253" y="1916"/>
                  </a:lnTo>
                  <a:lnTo>
                    <a:pt x="17667" y="1490"/>
                  </a:lnTo>
                  <a:lnTo>
                    <a:pt x="17029" y="1118"/>
                  </a:lnTo>
                  <a:lnTo>
                    <a:pt x="16390" y="852"/>
                  </a:lnTo>
                  <a:lnTo>
                    <a:pt x="15752" y="585"/>
                  </a:lnTo>
                  <a:lnTo>
                    <a:pt x="15113" y="373"/>
                  </a:lnTo>
                  <a:lnTo>
                    <a:pt x="14421" y="213"/>
                  </a:lnTo>
                  <a:lnTo>
                    <a:pt x="13730" y="107"/>
                  </a:lnTo>
                  <a:lnTo>
                    <a:pt x="13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;p17">
              <a:extLst>
                <a:ext uri="{FF2B5EF4-FFF2-40B4-BE49-F238E27FC236}">
                  <a16:creationId xmlns:a16="http://schemas.microsoft.com/office/drawing/2014/main" id="{EBB6B46F-828E-CF9A-8D76-2E9BC0BECEA4}"/>
                </a:ext>
              </a:extLst>
            </p:cNvPr>
            <p:cNvSpPr/>
            <p:nvPr/>
          </p:nvSpPr>
          <p:spPr>
            <a:xfrm>
              <a:off x="2159325" y="4033646"/>
              <a:ext cx="2000587" cy="309102"/>
            </a:xfrm>
            <a:custGeom>
              <a:avLst/>
              <a:gdLst/>
              <a:ahLst/>
              <a:cxnLst/>
              <a:rect l="l" t="t" r="r" b="b"/>
              <a:pathLst>
                <a:path w="74392" h="11494" extrusionOk="0">
                  <a:moveTo>
                    <a:pt x="1" y="0"/>
                  </a:moveTo>
                  <a:lnTo>
                    <a:pt x="1" y="11494"/>
                  </a:lnTo>
                  <a:lnTo>
                    <a:pt x="74392" y="11494"/>
                  </a:lnTo>
                  <a:lnTo>
                    <a:pt x="74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;p17">
              <a:extLst>
                <a:ext uri="{FF2B5EF4-FFF2-40B4-BE49-F238E27FC236}">
                  <a16:creationId xmlns:a16="http://schemas.microsoft.com/office/drawing/2014/main" id="{1AB50C54-0DEE-2BAF-7BF8-5C021916EEC0}"/>
                </a:ext>
              </a:extLst>
            </p:cNvPr>
            <p:cNvSpPr/>
            <p:nvPr/>
          </p:nvSpPr>
          <p:spPr>
            <a:xfrm>
              <a:off x="1954708" y="3780355"/>
              <a:ext cx="648271" cy="769905"/>
            </a:xfrm>
            <a:custGeom>
              <a:avLst/>
              <a:gdLst/>
              <a:ahLst/>
              <a:cxnLst/>
              <a:rect l="l" t="t" r="r" b="b"/>
              <a:pathLst>
                <a:path w="24106" h="28629" extrusionOk="0">
                  <a:moveTo>
                    <a:pt x="18572" y="1"/>
                  </a:moveTo>
                  <a:lnTo>
                    <a:pt x="17933" y="107"/>
                  </a:lnTo>
                  <a:lnTo>
                    <a:pt x="17295" y="267"/>
                  </a:lnTo>
                  <a:lnTo>
                    <a:pt x="16656" y="479"/>
                  </a:lnTo>
                  <a:lnTo>
                    <a:pt x="16071" y="746"/>
                  </a:lnTo>
                  <a:lnTo>
                    <a:pt x="15485" y="1065"/>
                  </a:lnTo>
                  <a:lnTo>
                    <a:pt x="14953" y="1384"/>
                  </a:lnTo>
                  <a:lnTo>
                    <a:pt x="13836" y="2182"/>
                  </a:lnTo>
                  <a:lnTo>
                    <a:pt x="12452" y="3087"/>
                  </a:lnTo>
                  <a:lnTo>
                    <a:pt x="11707" y="3513"/>
                  </a:lnTo>
                  <a:lnTo>
                    <a:pt x="10962" y="3885"/>
                  </a:lnTo>
                  <a:lnTo>
                    <a:pt x="10377" y="4098"/>
                  </a:lnTo>
                  <a:lnTo>
                    <a:pt x="9845" y="4258"/>
                  </a:lnTo>
                  <a:lnTo>
                    <a:pt x="8727" y="4524"/>
                  </a:lnTo>
                  <a:lnTo>
                    <a:pt x="7982" y="4683"/>
                  </a:lnTo>
                  <a:lnTo>
                    <a:pt x="7237" y="4896"/>
                  </a:lnTo>
                  <a:lnTo>
                    <a:pt x="6546" y="5162"/>
                  </a:lnTo>
                  <a:lnTo>
                    <a:pt x="5854" y="5481"/>
                  </a:lnTo>
                  <a:lnTo>
                    <a:pt x="5322" y="5747"/>
                  </a:lnTo>
                  <a:lnTo>
                    <a:pt x="4896" y="6120"/>
                  </a:lnTo>
                  <a:lnTo>
                    <a:pt x="4417" y="6492"/>
                  </a:lnTo>
                  <a:lnTo>
                    <a:pt x="4045" y="6918"/>
                  </a:lnTo>
                  <a:lnTo>
                    <a:pt x="3672" y="7344"/>
                  </a:lnTo>
                  <a:lnTo>
                    <a:pt x="3353" y="7823"/>
                  </a:lnTo>
                  <a:lnTo>
                    <a:pt x="3087" y="8302"/>
                  </a:lnTo>
                  <a:lnTo>
                    <a:pt x="2768" y="8781"/>
                  </a:lnTo>
                  <a:lnTo>
                    <a:pt x="2342" y="9845"/>
                  </a:lnTo>
                  <a:lnTo>
                    <a:pt x="1969" y="10909"/>
                  </a:lnTo>
                  <a:lnTo>
                    <a:pt x="1650" y="11973"/>
                  </a:lnTo>
                  <a:lnTo>
                    <a:pt x="1384" y="13037"/>
                  </a:lnTo>
                  <a:lnTo>
                    <a:pt x="1012" y="14953"/>
                  </a:lnTo>
                  <a:lnTo>
                    <a:pt x="639" y="16922"/>
                  </a:lnTo>
                  <a:lnTo>
                    <a:pt x="426" y="18838"/>
                  </a:lnTo>
                  <a:lnTo>
                    <a:pt x="213" y="20806"/>
                  </a:lnTo>
                  <a:lnTo>
                    <a:pt x="54" y="22722"/>
                  </a:lnTo>
                  <a:lnTo>
                    <a:pt x="1" y="24691"/>
                  </a:lnTo>
                  <a:lnTo>
                    <a:pt x="1" y="26660"/>
                  </a:lnTo>
                  <a:lnTo>
                    <a:pt x="54" y="28629"/>
                  </a:lnTo>
                  <a:lnTo>
                    <a:pt x="373" y="28575"/>
                  </a:lnTo>
                  <a:lnTo>
                    <a:pt x="320" y="26660"/>
                  </a:lnTo>
                  <a:lnTo>
                    <a:pt x="320" y="24691"/>
                  </a:lnTo>
                  <a:lnTo>
                    <a:pt x="426" y="22775"/>
                  </a:lnTo>
                  <a:lnTo>
                    <a:pt x="533" y="20806"/>
                  </a:lnTo>
                  <a:lnTo>
                    <a:pt x="746" y="18891"/>
                  </a:lnTo>
                  <a:lnTo>
                    <a:pt x="1012" y="16922"/>
                  </a:lnTo>
                  <a:lnTo>
                    <a:pt x="1331" y="15006"/>
                  </a:lnTo>
                  <a:lnTo>
                    <a:pt x="1703" y="13144"/>
                  </a:lnTo>
                  <a:lnTo>
                    <a:pt x="1969" y="12080"/>
                  </a:lnTo>
                  <a:lnTo>
                    <a:pt x="2235" y="11069"/>
                  </a:lnTo>
                  <a:lnTo>
                    <a:pt x="2608" y="10004"/>
                  </a:lnTo>
                  <a:lnTo>
                    <a:pt x="3087" y="8993"/>
                  </a:lnTo>
                  <a:lnTo>
                    <a:pt x="3353" y="8461"/>
                  </a:lnTo>
                  <a:lnTo>
                    <a:pt x="3619" y="8036"/>
                  </a:lnTo>
                  <a:lnTo>
                    <a:pt x="3938" y="7557"/>
                  </a:lnTo>
                  <a:lnTo>
                    <a:pt x="4311" y="7131"/>
                  </a:lnTo>
                  <a:lnTo>
                    <a:pt x="4683" y="6758"/>
                  </a:lnTo>
                  <a:lnTo>
                    <a:pt x="5056" y="6386"/>
                  </a:lnTo>
                  <a:lnTo>
                    <a:pt x="5535" y="6067"/>
                  </a:lnTo>
                  <a:lnTo>
                    <a:pt x="6014" y="5747"/>
                  </a:lnTo>
                  <a:lnTo>
                    <a:pt x="6652" y="5481"/>
                  </a:lnTo>
                  <a:lnTo>
                    <a:pt x="7344" y="5215"/>
                  </a:lnTo>
                  <a:lnTo>
                    <a:pt x="8781" y="4843"/>
                  </a:lnTo>
                  <a:lnTo>
                    <a:pt x="9951" y="4577"/>
                  </a:lnTo>
                  <a:lnTo>
                    <a:pt x="10537" y="4417"/>
                  </a:lnTo>
                  <a:lnTo>
                    <a:pt x="11069" y="4204"/>
                  </a:lnTo>
                  <a:lnTo>
                    <a:pt x="11867" y="3832"/>
                  </a:lnTo>
                  <a:lnTo>
                    <a:pt x="12612" y="3406"/>
                  </a:lnTo>
                  <a:lnTo>
                    <a:pt x="14049" y="2448"/>
                  </a:lnTo>
                  <a:lnTo>
                    <a:pt x="15113" y="1703"/>
                  </a:lnTo>
                  <a:lnTo>
                    <a:pt x="15698" y="1331"/>
                  </a:lnTo>
                  <a:lnTo>
                    <a:pt x="16230" y="1012"/>
                  </a:lnTo>
                  <a:lnTo>
                    <a:pt x="16816" y="799"/>
                  </a:lnTo>
                  <a:lnTo>
                    <a:pt x="17348" y="586"/>
                  </a:lnTo>
                  <a:lnTo>
                    <a:pt x="17986" y="426"/>
                  </a:lnTo>
                  <a:lnTo>
                    <a:pt x="18572" y="373"/>
                  </a:lnTo>
                  <a:lnTo>
                    <a:pt x="19104" y="320"/>
                  </a:lnTo>
                  <a:lnTo>
                    <a:pt x="19636" y="373"/>
                  </a:lnTo>
                  <a:lnTo>
                    <a:pt x="20062" y="479"/>
                  </a:lnTo>
                  <a:lnTo>
                    <a:pt x="20540" y="586"/>
                  </a:lnTo>
                  <a:lnTo>
                    <a:pt x="20966" y="746"/>
                  </a:lnTo>
                  <a:lnTo>
                    <a:pt x="21339" y="958"/>
                  </a:lnTo>
                  <a:lnTo>
                    <a:pt x="21711" y="1224"/>
                  </a:lnTo>
                  <a:lnTo>
                    <a:pt x="22030" y="1544"/>
                  </a:lnTo>
                  <a:lnTo>
                    <a:pt x="22350" y="1863"/>
                  </a:lnTo>
                  <a:lnTo>
                    <a:pt x="22616" y="2235"/>
                  </a:lnTo>
                  <a:lnTo>
                    <a:pt x="22829" y="2661"/>
                  </a:lnTo>
                  <a:lnTo>
                    <a:pt x="23041" y="3087"/>
                  </a:lnTo>
                  <a:lnTo>
                    <a:pt x="23201" y="3566"/>
                  </a:lnTo>
                  <a:lnTo>
                    <a:pt x="23361" y="4045"/>
                  </a:lnTo>
                  <a:lnTo>
                    <a:pt x="23574" y="5002"/>
                  </a:lnTo>
                  <a:lnTo>
                    <a:pt x="23680" y="5960"/>
                  </a:lnTo>
                  <a:lnTo>
                    <a:pt x="23733" y="6865"/>
                  </a:lnTo>
                  <a:lnTo>
                    <a:pt x="23786" y="7769"/>
                  </a:lnTo>
                  <a:lnTo>
                    <a:pt x="23733" y="8514"/>
                  </a:lnTo>
                  <a:lnTo>
                    <a:pt x="24052" y="8514"/>
                  </a:lnTo>
                  <a:lnTo>
                    <a:pt x="24106" y="7769"/>
                  </a:lnTo>
                  <a:lnTo>
                    <a:pt x="24106" y="6865"/>
                  </a:lnTo>
                  <a:lnTo>
                    <a:pt x="24052" y="5907"/>
                  </a:lnTo>
                  <a:lnTo>
                    <a:pt x="23893" y="4896"/>
                  </a:lnTo>
                  <a:lnTo>
                    <a:pt x="23680" y="3885"/>
                  </a:lnTo>
                  <a:lnTo>
                    <a:pt x="23520" y="3406"/>
                  </a:lnTo>
                  <a:lnTo>
                    <a:pt x="23361" y="2927"/>
                  </a:lnTo>
                  <a:lnTo>
                    <a:pt x="23148" y="2502"/>
                  </a:lnTo>
                  <a:lnTo>
                    <a:pt x="22882" y="2076"/>
                  </a:lnTo>
                  <a:lnTo>
                    <a:pt x="22616" y="1650"/>
                  </a:lnTo>
                  <a:lnTo>
                    <a:pt x="22243" y="1278"/>
                  </a:lnTo>
                  <a:lnTo>
                    <a:pt x="21924" y="958"/>
                  </a:lnTo>
                  <a:lnTo>
                    <a:pt x="21498" y="692"/>
                  </a:lnTo>
                  <a:lnTo>
                    <a:pt x="21073" y="479"/>
                  </a:lnTo>
                  <a:lnTo>
                    <a:pt x="20647" y="267"/>
                  </a:lnTo>
                  <a:lnTo>
                    <a:pt x="20168" y="160"/>
                  </a:lnTo>
                  <a:lnTo>
                    <a:pt x="19689" y="54"/>
                  </a:lnTo>
                  <a:lnTo>
                    <a:pt x="19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;p17">
              <a:extLst>
                <a:ext uri="{FF2B5EF4-FFF2-40B4-BE49-F238E27FC236}">
                  <a16:creationId xmlns:a16="http://schemas.microsoft.com/office/drawing/2014/main" id="{EBFCC2D4-2AE7-12ED-F8E1-D3DE7B1A2776}"/>
                </a:ext>
              </a:extLst>
            </p:cNvPr>
            <p:cNvSpPr/>
            <p:nvPr/>
          </p:nvSpPr>
          <p:spPr>
            <a:xfrm>
              <a:off x="2455534" y="3109252"/>
              <a:ext cx="508053" cy="519482"/>
            </a:xfrm>
            <a:custGeom>
              <a:avLst/>
              <a:gdLst/>
              <a:ahLst/>
              <a:cxnLst/>
              <a:rect l="l" t="t" r="r" b="b"/>
              <a:pathLst>
                <a:path w="18892" h="19317" extrusionOk="0">
                  <a:moveTo>
                    <a:pt x="13517" y="0"/>
                  </a:moveTo>
                  <a:lnTo>
                    <a:pt x="13091" y="53"/>
                  </a:lnTo>
                  <a:lnTo>
                    <a:pt x="12719" y="213"/>
                  </a:lnTo>
                  <a:lnTo>
                    <a:pt x="12346" y="426"/>
                  </a:lnTo>
                  <a:lnTo>
                    <a:pt x="12027" y="745"/>
                  </a:lnTo>
                  <a:lnTo>
                    <a:pt x="533" y="14101"/>
                  </a:lnTo>
                  <a:lnTo>
                    <a:pt x="320" y="14474"/>
                  </a:lnTo>
                  <a:lnTo>
                    <a:pt x="160" y="14793"/>
                  </a:lnTo>
                  <a:lnTo>
                    <a:pt x="54" y="15219"/>
                  </a:lnTo>
                  <a:lnTo>
                    <a:pt x="1" y="15591"/>
                  </a:lnTo>
                  <a:lnTo>
                    <a:pt x="54" y="15964"/>
                  </a:lnTo>
                  <a:lnTo>
                    <a:pt x="214" y="16336"/>
                  </a:lnTo>
                  <a:lnTo>
                    <a:pt x="373" y="16709"/>
                  </a:lnTo>
                  <a:lnTo>
                    <a:pt x="639" y="17028"/>
                  </a:lnTo>
                  <a:lnTo>
                    <a:pt x="2289" y="18678"/>
                  </a:lnTo>
                  <a:lnTo>
                    <a:pt x="2608" y="18944"/>
                  </a:lnTo>
                  <a:lnTo>
                    <a:pt x="2981" y="19156"/>
                  </a:lnTo>
                  <a:lnTo>
                    <a:pt x="3353" y="19263"/>
                  </a:lnTo>
                  <a:lnTo>
                    <a:pt x="3779" y="19316"/>
                  </a:lnTo>
                  <a:lnTo>
                    <a:pt x="4151" y="19316"/>
                  </a:lnTo>
                  <a:lnTo>
                    <a:pt x="4577" y="19210"/>
                  </a:lnTo>
                  <a:lnTo>
                    <a:pt x="4950" y="18997"/>
                  </a:lnTo>
                  <a:lnTo>
                    <a:pt x="5269" y="18731"/>
                  </a:lnTo>
                  <a:lnTo>
                    <a:pt x="18253" y="6598"/>
                  </a:lnTo>
                  <a:lnTo>
                    <a:pt x="18519" y="6279"/>
                  </a:lnTo>
                  <a:lnTo>
                    <a:pt x="18732" y="5853"/>
                  </a:lnTo>
                  <a:lnTo>
                    <a:pt x="18891" y="5481"/>
                  </a:lnTo>
                  <a:lnTo>
                    <a:pt x="18891" y="5055"/>
                  </a:lnTo>
                  <a:lnTo>
                    <a:pt x="18891" y="4630"/>
                  </a:lnTo>
                  <a:lnTo>
                    <a:pt x="18732" y="4204"/>
                  </a:lnTo>
                  <a:lnTo>
                    <a:pt x="18519" y="3831"/>
                  </a:lnTo>
                  <a:lnTo>
                    <a:pt x="18253" y="3459"/>
                  </a:lnTo>
                  <a:lnTo>
                    <a:pt x="15113" y="532"/>
                  </a:lnTo>
                  <a:lnTo>
                    <a:pt x="14741" y="266"/>
                  </a:lnTo>
                  <a:lnTo>
                    <a:pt x="14368" y="107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;p17">
              <a:extLst>
                <a:ext uri="{FF2B5EF4-FFF2-40B4-BE49-F238E27FC236}">
                  <a16:creationId xmlns:a16="http://schemas.microsoft.com/office/drawing/2014/main" id="{BAA8CDE6-5CBE-F565-F735-CC8591987142}"/>
                </a:ext>
              </a:extLst>
            </p:cNvPr>
            <p:cNvSpPr/>
            <p:nvPr/>
          </p:nvSpPr>
          <p:spPr>
            <a:xfrm>
              <a:off x="2697369" y="2675654"/>
              <a:ext cx="666880" cy="685490"/>
            </a:xfrm>
            <a:custGeom>
              <a:avLst/>
              <a:gdLst/>
              <a:ahLst/>
              <a:cxnLst/>
              <a:rect l="l" t="t" r="r" b="b"/>
              <a:pathLst>
                <a:path w="24798" h="25490" extrusionOk="0">
                  <a:moveTo>
                    <a:pt x="16656" y="1"/>
                  </a:moveTo>
                  <a:lnTo>
                    <a:pt x="16443" y="54"/>
                  </a:lnTo>
                  <a:lnTo>
                    <a:pt x="16284" y="160"/>
                  </a:lnTo>
                  <a:lnTo>
                    <a:pt x="16071" y="320"/>
                  </a:lnTo>
                  <a:lnTo>
                    <a:pt x="13996" y="2076"/>
                  </a:lnTo>
                  <a:lnTo>
                    <a:pt x="11920" y="3832"/>
                  </a:lnTo>
                  <a:lnTo>
                    <a:pt x="9898" y="5641"/>
                  </a:lnTo>
                  <a:lnTo>
                    <a:pt x="7929" y="7504"/>
                  </a:lnTo>
                  <a:lnTo>
                    <a:pt x="5961" y="9313"/>
                  </a:lnTo>
                  <a:lnTo>
                    <a:pt x="4045" y="11175"/>
                  </a:lnTo>
                  <a:lnTo>
                    <a:pt x="2182" y="13091"/>
                  </a:lnTo>
                  <a:lnTo>
                    <a:pt x="320" y="15007"/>
                  </a:lnTo>
                  <a:lnTo>
                    <a:pt x="160" y="15166"/>
                  </a:lnTo>
                  <a:lnTo>
                    <a:pt x="54" y="15379"/>
                  </a:lnTo>
                  <a:lnTo>
                    <a:pt x="1" y="15592"/>
                  </a:lnTo>
                  <a:lnTo>
                    <a:pt x="1" y="15858"/>
                  </a:lnTo>
                  <a:lnTo>
                    <a:pt x="1" y="16071"/>
                  </a:lnTo>
                  <a:lnTo>
                    <a:pt x="54" y="16284"/>
                  </a:lnTo>
                  <a:lnTo>
                    <a:pt x="160" y="16497"/>
                  </a:lnTo>
                  <a:lnTo>
                    <a:pt x="267" y="16709"/>
                  </a:lnTo>
                  <a:lnTo>
                    <a:pt x="2395" y="19051"/>
                  </a:lnTo>
                  <a:lnTo>
                    <a:pt x="3460" y="20168"/>
                  </a:lnTo>
                  <a:lnTo>
                    <a:pt x="4524" y="21232"/>
                  </a:lnTo>
                  <a:lnTo>
                    <a:pt x="5588" y="22297"/>
                  </a:lnTo>
                  <a:lnTo>
                    <a:pt x="6705" y="23308"/>
                  </a:lnTo>
                  <a:lnTo>
                    <a:pt x="7823" y="24266"/>
                  </a:lnTo>
                  <a:lnTo>
                    <a:pt x="8940" y="25223"/>
                  </a:lnTo>
                  <a:lnTo>
                    <a:pt x="9100" y="25330"/>
                  </a:lnTo>
                  <a:lnTo>
                    <a:pt x="9313" y="25436"/>
                  </a:lnTo>
                  <a:lnTo>
                    <a:pt x="9579" y="25489"/>
                  </a:lnTo>
                  <a:lnTo>
                    <a:pt x="10005" y="25489"/>
                  </a:lnTo>
                  <a:lnTo>
                    <a:pt x="10217" y="25383"/>
                  </a:lnTo>
                  <a:lnTo>
                    <a:pt x="10430" y="25277"/>
                  </a:lnTo>
                  <a:lnTo>
                    <a:pt x="10590" y="25117"/>
                  </a:lnTo>
                  <a:lnTo>
                    <a:pt x="12346" y="23308"/>
                  </a:lnTo>
                  <a:lnTo>
                    <a:pt x="14262" y="21126"/>
                  </a:lnTo>
                  <a:lnTo>
                    <a:pt x="16284" y="18731"/>
                  </a:lnTo>
                  <a:lnTo>
                    <a:pt x="18306" y="16231"/>
                  </a:lnTo>
                  <a:lnTo>
                    <a:pt x="21977" y="11601"/>
                  </a:lnTo>
                  <a:lnTo>
                    <a:pt x="24532" y="8302"/>
                  </a:lnTo>
                  <a:lnTo>
                    <a:pt x="24691" y="8089"/>
                  </a:lnTo>
                  <a:lnTo>
                    <a:pt x="24744" y="7876"/>
                  </a:lnTo>
                  <a:lnTo>
                    <a:pt x="24798" y="7663"/>
                  </a:lnTo>
                  <a:lnTo>
                    <a:pt x="24798" y="7397"/>
                  </a:lnTo>
                  <a:lnTo>
                    <a:pt x="24798" y="7184"/>
                  </a:lnTo>
                  <a:lnTo>
                    <a:pt x="24691" y="6918"/>
                  </a:lnTo>
                  <a:lnTo>
                    <a:pt x="24585" y="6706"/>
                  </a:lnTo>
                  <a:lnTo>
                    <a:pt x="24425" y="6546"/>
                  </a:lnTo>
                  <a:lnTo>
                    <a:pt x="21073" y="3300"/>
                  </a:lnTo>
                  <a:lnTo>
                    <a:pt x="19210" y="1597"/>
                  </a:lnTo>
                  <a:lnTo>
                    <a:pt x="17667" y="267"/>
                  </a:lnTo>
                  <a:lnTo>
                    <a:pt x="17508" y="160"/>
                  </a:lnTo>
                  <a:lnTo>
                    <a:pt x="17295" y="54"/>
                  </a:lnTo>
                  <a:lnTo>
                    <a:pt x="17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;p17">
              <a:extLst>
                <a:ext uri="{FF2B5EF4-FFF2-40B4-BE49-F238E27FC236}">
                  <a16:creationId xmlns:a16="http://schemas.microsoft.com/office/drawing/2014/main" id="{BB5E0580-D60A-431C-B757-D5E609D61A9A}"/>
                </a:ext>
              </a:extLst>
            </p:cNvPr>
            <p:cNvSpPr/>
            <p:nvPr/>
          </p:nvSpPr>
          <p:spPr>
            <a:xfrm>
              <a:off x="2700247" y="3791811"/>
              <a:ext cx="128815" cy="536640"/>
            </a:xfrm>
            <a:custGeom>
              <a:avLst/>
              <a:gdLst/>
              <a:ahLst/>
              <a:cxnLst/>
              <a:rect l="l" t="t" r="r" b="b"/>
              <a:pathLst>
                <a:path w="4790" h="19955" extrusionOk="0">
                  <a:moveTo>
                    <a:pt x="3459" y="0"/>
                  </a:moveTo>
                  <a:lnTo>
                    <a:pt x="0" y="19742"/>
                  </a:lnTo>
                  <a:lnTo>
                    <a:pt x="1330" y="19955"/>
                  </a:lnTo>
                  <a:lnTo>
                    <a:pt x="4789" y="213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;p17">
              <a:extLst>
                <a:ext uri="{FF2B5EF4-FFF2-40B4-BE49-F238E27FC236}">
                  <a16:creationId xmlns:a16="http://schemas.microsoft.com/office/drawing/2014/main" id="{D64CBE8F-3D09-25E5-CB09-73827D584058}"/>
                </a:ext>
              </a:extLst>
            </p:cNvPr>
            <p:cNvSpPr/>
            <p:nvPr/>
          </p:nvSpPr>
          <p:spPr>
            <a:xfrm>
              <a:off x="2707400" y="3528517"/>
              <a:ext cx="178889" cy="350624"/>
            </a:xfrm>
            <a:custGeom>
              <a:avLst/>
              <a:gdLst/>
              <a:ahLst/>
              <a:cxnLst/>
              <a:rect l="l" t="t" r="r" b="b"/>
              <a:pathLst>
                <a:path w="6652" h="13038" extrusionOk="0">
                  <a:moveTo>
                    <a:pt x="1650" y="0"/>
                  </a:moveTo>
                  <a:lnTo>
                    <a:pt x="1331" y="53"/>
                  </a:lnTo>
                  <a:lnTo>
                    <a:pt x="1011" y="160"/>
                  </a:lnTo>
                  <a:lnTo>
                    <a:pt x="745" y="319"/>
                  </a:lnTo>
                  <a:lnTo>
                    <a:pt x="479" y="532"/>
                  </a:lnTo>
                  <a:lnTo>
                    <a:pt x="266" y="745"/>
                  </a:lnTo>
                  <a:lnTo>
                    <a:pt x="107" y="1064"/>
                  </a:lnTo>
                  <a:lnTo>
                    <a:pt x="0" y="1384"/>
                  </a:lnTo>
                  <a:lnTo>
                    <a:pt x="0" y="1703"/>
                  </a:lnTo>
                  <a:lnTo>
                    <a:pt x="0" y="13037"/>
                  </a:lnTo>
                  <a:lnTo>
                    <a:pt x="6652" y="13037"/>
                  </a:lnTo>
                  <a:lnTo>
                    <a:pt x="6652" y="1703"/>
                  </a:lnTo>
                  <a:lnTo>
                    <a:pt x="6652" y="1384"/>
                  </a:lnTo>
                  <a:lnTo>
                    <a:pt x="6545" y="1064"/>
                  </a:lnTo>
                  <a:lnTo>
                    <a:pt x="6386" y="745"/>
                  </a:lnTo>
                  <a:lnTo>
                    <a:pt x="6173" y="532"/>
                  </a:lnTo>
                  <a:lnTo>
                    <a:pt x="5907" y="319"/>
                  </a:lnTo>
                  <a:lnTo>
                    <a:pt x="5641" y="160"/>
                  </a:lnTo>
                  <a:lnTo>
                    <a:pt x="5321" y="5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;p17">
              <a:extLst>
                <a:ext uri="{FF2B5EF4-FFF2-40B4-BE49-F238E27FC236}">
                  <a16:creationId xmlns:a16="http://schemas.microsoft.com/office/drawing/2014/main" id="{12490A38-D94A-8A0C-A856-EF8F3DF0496B}"/>
                </a:ext>
              </a:extLst>
            </p:cNvPr>
            <p:cNvSpPr/>
            <p:nvPr/>
          </p:nvSpPr>
          <p:spPr>
            <a:xfrm>
              <a:off x="2687366" y="3777505"/>
              <a:ext cx="218959" cy="120209"/>
            </a:xfrm>
            <a:custGeom>
              <a:avLst/>
              <a:gdLst/>
              <a:ahLst/>
              <a:cxnLst/>
              <a:rect l="l" t="t" r="r" b="b"/>
              <a:pathLst>
                <a:path w="8142" h="4470" extrusionOk="0">
                  <a:moveTo>
                    <a:pt x="532" y="0"/>
                  </a:moveTo>
                  <a:lnTo>
                    <a:pt x="320" y="53"/>
                  </a:lnTo>
                  <a:lnTo>
                    <a:pt x="160" y="160"/>
                  </a:lnTo>
                  <a:lnTo>
                    <a:pt x="0" y="319"/>
                  </a:lnTo>
                  <a:lnTo>
                    <a:pt x="0" y="585"/>
                  </a:lnTo>
                  <a:lnTo>
                    <a:pt x="0" y="3885"/>
                  </a:lnTo>
                  <a:lnTo>
                    <a:pt x="0" y="4097"/>
                  </a:lnTo>
                  <a:lnTo>
                    <a:pt x="160" y="4310"/>
                  </a:lnTo>
                  <a:lnTo>
                    <a:pt x="320" y="4417"/>
                  </a:lnTo>
                  <a:lnTo>
                    <a:pt x="532" y="4470"/>
                  </a:lnTo>
                  <a:lnTo>
                    <a:pt x="7610" y="4470"/>
                  </a:lnTo>
                  <a:lnTo>
                    <a:pt x="7822" y="4417"/>
                  </a:lnTo>
                  <a:lnTo>
                    <a:pt x="7982" y="4310"/>
                  </a:lnTo>
                  <a:lnTo>
                    <a:pt x="8142" y="4097"/>
                  </a:lnTo>
                  <a:lnTo>
                    <a:pt x="8142" y="3885"/>
                  </a:lnTo>
                  <a:lnTo>
                    <a:pt x="8142" y="585"/>
                  </a:lnTo>
                  <a:lnTo>
                    <a:pt x="8142" y="319"/>
                  </a:lnTo>
                  <a:lnTo>
                    <a:pt x="7982" y="160"/>
                  </a:lnTo>
                  <a:lnTo>
                    <a:pt x="7822" y="53"/>
                  </a:lnTo>
                  <a:lnTo>
                    <a:pt x="7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;p17">
              <a:extLst>
                <a:ext uri="{FF2B5EF4-FFF2-40B4-BE49-F238E27FC236}">
                  <a16:creationId xmlns:a16="http://schemas.microsoft.com/office/drawing/2014/main" id="{ADA2F86E-679B-B83B-9F33-35AAC94D3E70}"/>
                </a:ext>
              </a:extLst>
            </p:cNvPr>
            <p:cNvSpPr/>
            <p:nvPr/>
          </p:nvSpPr>
          <p:spPr>
            <a:xfrm>
              <a:off x="2252342" y="3806117"/>
              <a:ext cx="1130534" cy="532364"/>
            </a:xfrm>
            <a:custGeom>
              <a:avLst/>
              <a:gdLst/>
              <a:ahLst/>
              <a:cxnLst/>
              <a:rect l="l" t="t" r="r" b="b"/>
              <a:pathLst>
                <a:path w="42039" h="19796" extrusionOk="0">
                  <a:moveTo>
                    <a:pt x="20753" y="0"/>
                  </a:moveTo>
                  <a:lnTo>
                    <a:pt x="1" y="18837"/>
                  </a:lnTo>
                  <a:lnTo>
                    <a:pt x="905" y="19795"/>
                  </a:lnTo>
                  <a:lnTo>
                    <a:pt x="20807" y="1810"/>
                  </a:lnTo>
                  <a:lnTo>
                    <a:pt x="41134" y="19795"/>
                  </a:lnTo>
                  <a:lnTo>
                    <a:pt x="42038" y="18784"/>
                  </a:lnTo>
                  <a:lnTo>
                    <a:pt x="207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;p17">
              <a:extLst>
                <a:ext uri="{FF2B5EF4-FFF2-40B4-BE49-F238E27FC236}">
                  <a16:creationId xmlns:a16="http://schemas.microsoft.com/office/drawing/2014/main" id="{C7B95B93-5F11-968E-C931-57D40075A2B0}"/>
                </a:ext>
              </a:extLst>
            </p:cNvPr>
            <p:cNvSpPr/>
            <p:nvPr/>
          </p:nvSpPr>
          <p:spPr>
            <a:xfrm>
              <a:off x="2538548" y="3223729"/>
              <a:ext cx="356353" cy="430737"/>
            </a:xfrm>
            <a:custGeom>
              <a:avLst/>
              <a:gdLst/>
              <a:ahLst/>
              <a:cxnLst/>
              <a:rect l="l" t="t" r="r" b="b"/>
              <a:pathLst>
                <a:path w="13251" h="16017" extrusionOk="0">
                  <a:moveTo>
                    <a:pt x="4683" y="0"/>
                  </a:moveTo>
                  <a:lnTo>
                    <a:pt x="4630" y="53"/>
                  </a:lnTo>
                  <a:lnTo>
                    <a:pt x="2288" y="2820"/>
                  </a:lnTo>
                  <a:lnTo>
                    <a:pt x="0" y="5587"/>
                  </a:lnTo>
                  <a:lnTo>
                    <a:pt x="53" y="6066"/>
                  </a:lnTo>
                  <a:lnTo>
                    <a:pt x="160" y="6971"/>
                  </a:lnTo>
                  <a:lnTo>
                    <a:pt x="373" y="7822"/>
                  </a:lnTo>
                  <a:lnTo>
                    <a:pt x="692" y="8620"/>
                  </a:lnTo>
                  <a:lnTo>
                    <a:pt x="1064" y="9419"/>
                  </a:lnTo>
                  <a:lnTo>
                    <a:pt x="1543" y="10217"/>
                  </a:lnTo>
                  <a:lnTo>
                    <a:pt x="2075" y="10909"/>
                  </a:lnTo>
                  <a:lnTo>
                    <a:pt x="2661" y="11600"/>
                  </a:lnTo>
                  <a:lnTo>
                    <a:pt x="3246" y="12239"/>
                  </a:lnTo>
                  <a:lnTo>
                    <a:pt x="3831" y="12718"/>
                  </a:lnTo>
                  <a:lnTo>
                    <a:pt x="4364" y="13197"/>
                  </a:lnTo>
                  <a:lnTo>
                    <a:pt x="5002" y="13676"/>
                  </a:lnTo>
                  <a:lnTo>
                    <a:pt x="5641" y="14101"/>
                  </a:lnTo>
                  <a:lnTo>
                    <a:pt x="6918" y="14846"/>
                  </a:lnTo>
                  <a:lnTo>
                    <a:pt x="8248" y="15485"/>
                  </a:lnTo>
                  <a:lnTo>
                    <a:pt x="8993" y="15751"/>
                  </a:lnTo>
                  <a:lnTo>
                    <a:pt x="9791" y="15910"/>
                  </a:lnTo>
                  <a:lnTo>
                    <a:pt x="10589" y="16017"/>
                  </a:lnTo>
                  <a:lnTo>
                    <a:pt x="10962" y="15964"/>
                  </a:lnTo>
                  <a:lnTo>
                    <a:pt x="11388" y="15910"/>
                  </a:lnTo>
                  <a:lnTo>
                    <a:pt x="11707" y="15804"/>
                  </a:lnTo>
                  <a:lnTo>
                    <a:pt x="12079" y="15698"/>
                  </a:lnTo>
                  <a:lnTo>
                    <a:pt x="12399" y="15485"/>
                  </a:lnTo>
                  <a:lnTo>
                    <a:pt x="12665" y="15272"/>
                  </a:lnTo>
                  <a:lnTo>
                    <a:pt x="12878" y="14953"/>
                  </a:lnTo>
                  <a:lnTo>
                    <a:pt x="13037" y="14580"/>
                  </a:lnTo>
                  <a:lnTo>
                    <a:pt x="13197" y="14154"/>
                  </a:lnTo>
                  <a:lnTo>
                    <a:pt x="13250" y="13676"/>
                  </a:lnTo>
                  <a:lnTo>
                    <a:pt x="13250" y="13197"/>
                  </a:lnTo>
                  <a:lnTo>
                    <a:pt x="13144" y="12665"/>
                  </a:lnTo>
                  <a:lnTo>
                    <a:pt x="12931" y="12132"/>
                  </a:lnTo>
                  <a:lnTo>
                    <a:pt x="12771" y="11653"/>
                  </a:lnTo>
                  <a:lnTo>
                    <a:pt x="12665" y="11441"/>
                  </a:lnTo>
                  <a:lnTo>
                    <a:pt x="12186" y="10696"/>
                  </a:lnTo>
                  <a:lnTo>
                    <a:pt x="11334" y="9206"/>
                  </a:lnTo>
                  <a:lnTo>
                    <a:pt x="10110" y="7290"/>
                  </a:lnTo>
                  <a:lnTo>
                    <a:pt x="8727" y="5162"/>
                  </a:lnTo>
                  <a:lnTo>
                    <a:pt x="7343" y="3086"/>
                  </a:lnTo>
                  <a:lnTo>
                    <a:pt x="6120" y="1384"/>
                  </a:lnTo>
                  <a:lnTo>
                    <a:pt x="5587" y="745"/>
                  </a:lnTo>
                  <a:lnTo>
                    <a:pt x="5162" y="266"/>
                  </a:lnTo>
                  <a:lnTo>
                    <a:pt x="4789" y="53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5;p17">
              <a:extLst>
                <a:ext uri="{FF2B5EF4-FFF2-40B4-BE49-F238E27FC236}">
                  <a16:creationId xmlns:a16="http://schemas.microsoft.com/office/drawing/2014/main" id="{418145CE-F3B9-C389-6508-21268B1C0C34}"/>
                </a:ext>
              </a:extLst>
            </p:cNvPr>
            <p:cNvSpPr/>
            <p:nvPr/>
          </p:nvSpPr>
          <p:spPr>
            <a:xfrm>
              <a:off x="2831880" y="2675654"/>
              <a:ext cx="532364" cy="538092"/>
            </a:xfrm>
            <a:custGeom>
              <a:avLst/>
              <a:gdLst/>
              <a:ahLst/>
              <a:cxnLst/>
              <a:rect l="l" t="t" r="r" b="b"/>
              <a:pathLst>
                <a:path w="19796" h="20009" extrusionOk="0">
                  <a:moveTo>
                    <a:pt x="11654" y="1"/>
                  </a:moveTo>
                  <a:lnTo>
                    <a:pt x="11441" y="54"/>
                  </a:lnTo>
                  <a:lnTo>
                    <a:pt x="11282" y="160"/>
                  </a:lnTo>
                  <a:lnTo>
                    <a:pt x="11069" y="320"/>
                  </a:lnTo>
                  <a:lnTo>
                    <a:pt x="8195" y="2715"/>
                  </a:lnTo>
                  <a:lnTo>
                    <a:pt x="5375" y="5216"/>
                  </a:lnTo>
                  <a:lnTo>
                    <a:pt x="2661" y="7717"/>
                  </a:lnTo>
                  <a:lnTo>
                    <a:pt x="1" y="10271"/>
                  </a:lnTo>
                  <a:lnTo>
                    <a:pt x="1384" y="11388"/>
                  </a:lnTo>
                  <a:lnTo>
                    <a:pt x="2715" y="12506"/>
                  </a:lnTo>
                  <a:lnTo>
                    <a:pt x="4045" y="13676"/>
                  </a:lnTo>
                  <a:lnTo>
                    <a:pt x="5375" y="14847"/>
                  </a:lnTo>
                  <a:lnTo>
                    <a:pt x="6599" y="16124"/>
                  </a:lnTo>
                  <a:lnTo>
                    <a:pt x="7823" y="17401"/>
                  </a:lnTo>
                  <a:lnTo>
                    <a:pt x="9047" y="18678"/>
                  </a:lnTo>
                  <a:lnTo>
                    <a:pt x="10164" y="20009"/>
                  </a:lnTo>
                  <a:lnTo>
                    <a:pt x="12984" y="16603"/>
                  </a:lnTo>
                  <a:lnTo>
                    <a:pt x="15645" y="13304"/>
                  </a:lnTo>
                  <a:lnTo>
                    <a:pt x="19530" y="8302"/>
                  </a:lnTo>
                  <a:lnTo>
                    <a:pt x="19689" y="8089"/>
                  </a:lnTo>
                  <a:lnTo>
                    <a:pt x="19742" y="7876"/>
                  </a:lnTo>
                  <a:lnTo>
                    <a:pt x="19796" y="7663"/>
                  </a:lnTo>
                  <a:lnTo>
                    <a:pt x="19796" y="7397"/>
                  </a:lnTo>
                  <a:lnTo>
                    <a:pt x="19796" y="7184"/>
                  </a:lnTo>
                  <a:lnTo>
                    <a:pt x="19689" y="6918"/>
                  </a:lnTo>
                  <a:lnTo>
                    <a:pt x="19583" y="6706"/>
                  </a:lnTo>
                  <a:lnTo>
                    <a:pt x="19423" y="6546"/>
                  </a:lnTo>
                  <a:lnTo>
                    <a:pt x="16071" y="3300"/>
                  </a:lnTo>
                  <a:lnTo>
                    <a:pt x="14208" y="1597"/>
                  </a:lnTo>
                  <a:lnTo>
                    <a:pt x="12665" y="267"/>
                  </a:lnTo>
                  <a:lnTo>
                    <a:pt x="12506" y="160"/>
                  </a:lnTo>
                  <a:lnTo>
                    <a:pt x="12293" y="54"/>
                  </a:lnTo>
                  <a:lnTo>
                    <a:pt x="1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;p17">
              <a:extLst>
                <a:ext uri="{FF2B5EF4-FFF2-40B4-BE49-F238E27FC236}">
                  <a16:creationId xmlns:a16="http://schemas.microsoft.com/office/drawing/2014/main" id="{4AF065FC-9E66-29B0-62C0-330B686A9C0C}"/>
                </a:ext>
              </a:extLst>
            </p:cNvPr>
            <p:cNvSpPr/>
            <p:nvPr/>
          </p:nvSpPr>
          <p:spPr>
            <a:xfrm>
              <a:off x="2808996" y="2934673"/>
              <a:ext cx="314830" cy="310555"/>
            </a:xfrm>
            <a:custGeom>
              <a:avLst/>
              <a:gdLst/>
              <a:ahLst/>
              <a:cxnLst/>
              <a:rect l="l" t="t" r="r" b="b"/>
              <a:pathLst>
                <a:path w="11707" h="11548" extrusionOk="0">
                  <a:moveTo>
                    <a:pt x="1384" y="0"/>
                  </a:moveTo>
                  <a:lnTo>
                    <a:pt x="745" y="586"/>
                  </a:lnTo>
                  <a:lnTo>
                    <a:pt x="0" y="1171"/>
                  </a:lnTo>
                  <a:lnTo>
                    <a:pt x="266" y="1437"/>
                  </a:lnTo>
                  <a:lnTo>
                    <a:pt x="532" y="1756"/>
                  </a:lnTo>
                  <a:lnTo>
                    <a:pt x="1118" y="2342"/>
                  </a:lnTo>
                  <a:lnTo>
                    <a:pt x="2022" y="3087"/>
                  </a:lnTo>
                  <a:lnTo>
                    <a:pt x="5428" y="6226"/>
                  </a:lnTo>
                  <a:lnTo>
                    <a:pt x="8621" y="9312"/>
                  </a:lnTo>
                  <a:lnTo>
                    <a:pt x="9046" y="9791"/>
                  </a:lnTo>
                  <a:lnTo>
                    <a:pt x="9578" y="10430"/>
                  </a:lnTo>
                  <a:lnTo>
                    <a:pt x="10164" y="11068"/>
                  </a:lnTo>
                  <a:lnTo>
                    <a:pt x="10430" y="11334"/>
                  </a:lnTo>
                  <a:lnTo>
                    <a:pt x="10749" y="11547"/>
                  </a:lnTo>
                  <a:lnTo>
                    <a:pt x="11707" y="10323"/>
                  </a:lnTo>
                  <a:lnTo>
                    <a:pt x="11494" y="10004"/>
                  </a:lnTo>
                  <a:lnTo>
                    <a:pt x="11281" y="9685"/>
                  </a:lnTo>
                  <a:lnTo>
                    <a:pt x="10749" y="9046"/>
                  </a:lnTo>
                  <a:lnTo>
                    <a:pt x="9898" y="8195"/>
                  </a:lnTo>
                  <a:lnTo>
                    <a:pt x="8301" y="6599"/>
                  </a:lnTo>
                  <a:lnTo>
                    <a:pt x="6599" y="5002"/>
                  </a:lnTo>
                  <a:lnTo>
                    <a:pt x="3299" y="1969"/>
                  </a:lnTo>
                  <a:lnTo>
                    <a:pt x="2927" y="1543"/>
                  </a:lnTo>
                  <a:lnTo>
                    <a:pt x="2448" y="1011"/>
                  </a:lnTo>
                  <a:lnTo>
                    <a:pt x="1969" y="479"/>
                  </a:lnTo>
                  <a:lnTo>
                    <a:pt x="1650" y="21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;p17">
              <a:extLst>
                <a:ext uri="{FF2B5EF4-FFF2-40B4-BE49-F238E27FC236}">
                  <a16:creationId xmlns:a16="http://schemas.microsoft.com/office/drawing/2014/main" id="{69F9FAB9-4D9B-BBF3-96C9-1DD010A4DEBB}"/>
                </a:ext>
              </a:extLst>
            </p:cNvPr>
            <p:cNvSpPr/>
            <p:nvPr/>
          </p:nvSpPr>
          <p:spPr>
            <a:xfrm>
              <a:off x="2763200" y="3545674"/>
              <a:ext cx="81592" cy="8159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490" y="1"/>
                  </a:moveTo>
                  <a:lnTo>
                    <a:pt x="1171" y="54"/>
                  </a:lnTo>
                  <a:lnTo>
                    <a:pt x="905" y="107"/>
                  </a:lnTo>
                  <a:lnTo>
                    <a:pt x="639" y="267"/>
                  </a:lnTo>
                  <a:lnTo>
                    <a:pt x="426" y="426"/>
                  </a:lnTo>
                  <a:lnTo>
                    <a:pt x="213" y="693"/>
                  </a:lnTo>
                  <a:lnTo>
                    <a:pt x="107" y="959"/>
                  </a:lnTo>
                  <a:lnTo>
                    <a:pt x="0" y="1225"/>
                  </a:lnTo>
                  <a:lnTo>
                    <a:pt x="0" y="1544"/>
                  </a:lnTo>
                  <a:lnTo>
                    <a:pt x="0" y="1810"/>
                  </a:lnTo>
                  <a:lnTo>
                    <a:pt x="107" y="2129"/>
                  </a:lnTo>
                  <a:lnTo>
                    <a:pt x="213" y="2395"/>
                  </a:lnTo>
                  <a:lnTo>
                    <a:pt x="426" y="2608"/>
                  </a:lnTo>
                  <a:lnTo>
                    <a:pt x="639" y="2768"/>
                  </a:lnTo>
                  <a:lnTo>
                    <a:pt x="905" y="2927"/>
                  </a:lnTo>
                  <a:lnTo>
                    <a:pt x="1171" y="3034"/>
                  </a:lnTo>
                  <a:lnTo>
                    <a:pt x="1810" y="3034"/>
                  </a:lnTo>
                  <a:lnTo>
                    <a:pt x="2076" y="2927"/>
                  </a:lnTo>
                  <a:lnTo>
                    <a:pt x="2342" y="2768"/>
                  </a:lnTo>
                  <a:lnTo>
                    <a:pt x="2555" y="2608"/>
                  </a:lnTo>
                  <a:lnTo>
                    <a:pt x="2768" y="2395"/>
                  </a:lnTo>
                  <a:lnTo>
                    <a:pt x="2927" y="2129"/>
                  </a:lnTo>
                  <a:lnTo>
                    <a:pt x="2980" y="1810"/>
                  </a:lnTo>
                  <a:lnTo>
                    <a:pt x="3034" y="1544"/>
                  </a:lnTo>
                  <a:lnTo>
                    <a:pt x="2980" y="1225"/>
                  </a:lnTo>
                  <a:lnTo>
                    <a:pt x="2927" y="959"/>
                  </a:lnTo>
                  <a:lnTo>
                    <a:pt x="2768" y="693"/>
                  </a:lnTo>
                  <a:lnTo>
                    <a:pt x="2555" y="426"/>
                  </a:lnTo>
                  <a:lnTo>
                    <a:pt x="2342" y="267"/>
                  </a:lnTo>
                  <a:lnTo>
                    <a:pt x="2076" y="107"/>
                  </a:lnTo>
                  <a:lnTo>
                    <a:pt x="1810" y="54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;p17">
              <a:extLst>
                <a:ext uri="{FF2B5EF4-FFF2-40B4-BE49-F238E27FC236}">
                  <a16:creationId xmlns:a16="http://schemas.microsoft.com/office/drawing/2014/main" id="{7F1AFEDA-BE1A-D769-CF09-BB0AB50677D2}"/>
                </a:ext>
              </a:extLst>
            </p:cNvPr>
            <p:cNvSpPr/>
            <p:nvPr/>
          </p:nvSpPr>
          <p:spPr>
            <a:xfrm>
              <a:off x="1672805" y="4431451"/>
              <a:ext cx="7043468" cy="211805"/>
            </a:xfrm>
            <a:custGeom>
              <a:avLst/>
              <a:gdLst/>
              <a:ahLst/>
              <a:cxnLst/>
              <a:rect l="l" t="t" r="r" b="b"/>
              <a:pathLst>
                <a:path w="261912" h="7876" extrusionOk="0">
                  <a:moveTo>
                    <a:pt x="1" y="0"/>
                  </a:moveTo>
                  <a:lnTo>
                    <a:pt x="1" y="7875"/>
                  </a:lnTo>
                  <a:lnTo>
                    <a:pt x="261912" y="7875"/>
                  </a:lnTo>
                  <a:lnTo>
                    <a:pt x="261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;p17">
              <a:extLst>
                <a:ext uri="{FF2B5EF4-FFF2-40B4-BE49-F238E27FC236}">
                  <a16:creationId xmlns:a16="http://schemas.microsoft.com/office/drawing/2014/main" id="{CB3A04AA-93D9-A5E7-21A0-F2F7CB2494C5}"/>
                </a:ext>
              </a:extLst>
            </p:cNvPr>
            <p:cNvSpPr/>
            <p:nvPr/>
          </p:nvSpPr>
          <p:spPr>
            <a:xfrm>
              <a:off x="1216349" y="4291212"/>
              <a:ext cx="7684532" cy="197499"/>
            </a:xfrm>
            <a:custGeom>
              <a:avLst/>
              <a:gdLst/>
              <a:ahLst/>
              <a:cxnLst/>
              <a:rect l="l" t="t" r="r" b="b"/>
              <a:pathLst>
                <a:path w="285750" h="7344" extrusionOk="0">
                  <a:moveTo>
                    <a:pt x="0" y="0"/>
                  </a:moveTo>
                  <a:lnTo>
                    <a:pt x="0" y="7344"/>
                  </a:lnTo>
                  <a:lnTo>
                    <a:pt x="285750" y="734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;p17">
              <a:extLst>
                <a:ext uri="{FF2B5EF4-FFF2-40B4-BE49-F238E27FC236}">
                  <a16:creationId xmlns:a16="http://schemas.microsoft.com/office/drawing/2014/main" id="{3DE0491C-95F4-F911-7DCF-79BFEBA037FF}"/>
                </a:ext>
              </a:extLst>
            </p:cNvPr>
            <p:cNvSpPr/>
            <p:nvPr/>
          </p:nvSpPr>
          <p:spPr>
            <a:xfrm>
              <a:off x="6024355" y="2210594"/>
              <a:ext cx="2665988" cy="1665721"/>
            </a:xfrm>
            <a:custGeom>
              <a:avLst/>
              <a:gdLst/>
              <a:ahLst/>
              <a:cxnLst/>
              <a:rect l="l" t="t" r="r" b="b"/>
              <a:pathLst>
                <a:path w="99135" h="61940" extrusionOk="0">
                  <a:moveTo>
                    <a:pt x="0" y="1"/>
                  </a:moveTo>
                  <a:lnTo>
                    <a:pt x="0" y="61940"/>
                  </a:lnTo>
                  <a:lnTo>
                    <a:pt x="99135" y="61940"/>
                  </a:lnTo>
                  <a:lnTo>
                    <a:pt x="99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;p17">
              <a:extLst>
                <a:ext uri="{FF2B5EF4-FFF2-40B4-BE49-F238E27FC236}">
                  <a16:creationId xmlns:a16="http://schemas.microsoft.com/office/drawing/2014/main" id="{1DF06E7D-31C0-D015-6C1F-85DAF0188BE5}"/>
                </a:ext>
              </a:extLst>
            </p:cNvPr>
            <p:cNvSpPr/>
            <p:nvPr/>
          </p:nvSpPr>
          <p:spPr>
            <a:xfrm>
              <a:off x="6114495" y="2244961"/>
              <a:ext cx="2465666" cy="1597011"/>
            </a:xfrm>
            <a:custGeom>
              <a:avLst/>
              <a:gdLst/>
              <a:ahLst/>
              <a:cxnLst/>
              <a:rect l="l" t="t" r="r" b="b"/>
              <a:pathLst>
                <a:path w="91686" h="59385" extrusionOk="0">
                  <a:moveTo>
                    <a:pt x="1" y="0"/>
                  </a:moveTo>
                  <a:lnTo>
                    <a:pt x="1" y="59385"/>
                  </a:lnTo>
                  <a:lnTo>
                    <a:pt x="91685" y="59385"/>
                  </a:lnTo>
                  <a:lnTo>
                    <a:pt x="91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;p17">
              <a:extLst>
                <a:ext uri="{FF2B5EF4-FFF2-40B4-BE49-F238E27FC236}">
                  <a16:creationId xmlns:a16="http://schemas.microsoft.com/office/drawing/2014/main" id="{ADF3407D-8D99-0E93-AAAA-9903C1B23D0E}"/>
                </a:ext>
              </a:extLst>
            </p:cNvPr>
            <p:cNvSpPr/>
            <p:nvPr/>
          </p:nvSpPr>
          <p:spPr>
            <a:xfrm>
              <a:off x="6317687" y="32652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F2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;p17">
              <a:extLst>
                <a:ext uri="{FF2B5EF4-FFF2-40B4-BE49-F238E27FC236}">
                  <a16:creationId xmlns:a16="http://schemas.microsoft.com/office/drawing/2014/main" id="{4EF13FDF-F2FF-FB1A-F834-02295F0520F6}"/>
                </a:ext>
              </a:extLst>
            </p:cNvPr>
            <p:cNvSpPr/>
            <p:nvPr/>
          </p:nvSpPr>
          <p:spPr>
            <a:xfrm>
              <a:off x="6317687" y="34870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044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;p17">
              <a:extLst>
                <a:ext uri="{FF2B5EF4-FFF2-40B4-BE49-F238E27FC236}">
                  <a16:creationId xmlns:a16="http://schemas.microsoft.com/office/drawing/2014/main" id="{C5C4ADB8-0FAE-422E-B161-172259BFEAC5}"/>
                </a:ext>
              </a:extLst>
            </p:cNvPr>
            <p:cNvSpPr/>
            <p:nvPr/>
          </p:nvSpPr>
          <p:spPr>
            <a:xfrm>
              <a:off x="659814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;p17">
              <a:extLst>
                <a:ext uri="{FF2B5EF4-FFF2-40B4-BE49-F238E27FC236}">
                  <a16:creationId xmlns:a16="http://schemas.microsoft.com/office/drawing/2014/main" id="{626B7E0C-BB7A-D085-C172-3DFF8BFC56C0}"/>
                </a:ext>
              </a:extLst>
            </p:cNvPr>
            <p:cNvSpPr/>
            <p:nvPr/>
          </p:nvSpPr>
          <p:spPr>
            <a:xfrm>
              <a:off x="6588134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6;p17">
              <a:extLst>
                <a:ext uri="{FF2B5EF4-FFF2-40B4-BE49-F238E27FC236}">
                  <a16:creationId xmlns:a16="http://schemas.microsoft.com/office/drawing/2014/main" id="{A0949F7C-4B01-C480-5C12-4775925DD6AD}"/>
                </a:ext>
              </a:extLst>
            </p:cNvPr>
            <p:cNvSpPr/>
            <p:nvPr/>
          </p:nvSpPr>
          <p:spPr>
            <a:xfrm>
              <a:off x="6588134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;p17">
              <a:extLst>
                <a:ext uri="{FF2B5EF4-FFF2-40B4-BE49-F238E27FC236}">
                  <a16:creationId xmlns:a16="http://schemas.microsoft.com/office/drawing/2014/main" id="{BDA157C8-BC74-90F9-2FAF-AE7210AD1CE9}"/>
                </a:ext>
              </a:extLst>
            </p:cNvPr>
            <p:cNvSpPr/>
            <p:nvPr/>
          </p:nvSpPr>
          <p:spPr>
            <a:xfrm>
              <a:off x="6588134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8;p17">
              <a:extLst>
                <a:ext uri="{FF2B5EF4-FFF2-40B4-BE49-F238E27FC236}">
                  <a16:creationId xmlns:a16="http://schemas.microsoft.com/office/drawing/2014/main" id="{10ADBC6F-3707-AFDD-D812-4EE1585FD3B0}"/>
                </a:ext>
              </a:extLst>
            </p:cNvPr>
            <p:cNvSpPr/>
            <p:nvPr/>
          </p:nvSpPr>
          <p:spPr>
            <a:xfrm>
              <a:off x="6588134" y="3251497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;p17">
              <a:extLst>
                <a:ext uri="{FF2B5EF4-FFF2-40B4-BE49-F238E27FC236}">
                  <a16:creationId xmlns:a16="http://schemas.microsoft.com/office/drawing/2014/main" id="{0205E912-47F6-0851-93EA-08ADAF66ED1E}"/>
                </a:ext>
              </a:extLst>
            </p:cNvPr>
            <p:cNvSpPr/>
            <p:nvPr/>
          </p:nvSpPr>
          <p:spPr>
            <a:xfrm>
              <a:off x="6588134" y="3476993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;p17">
              <a:extLst>
                <a:ext uri="{FF2B5EF4-FFF2-40B4-BE49-F238E27FC236}">
                  <a16:creationId xmlns:a16="http://schemas.microsoft.com/office/drawing/2014/main" id="{7E9A2400-58F9-CA9F-0447-A26D4340C4D6}"/>
                </a:ext>
              </a:extLst>
            </p:cNvPr>
            <p:cNvSpPr/>
            <p:nvPr/>
          </p:nvSpPr>
          <p:spPr>
            <a:xfrm>
              <a:off x="6961612" y="2349407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;p17">
              <a:extLst>
                <a:ext uri="{FF2B5EF4-FFF2-40B4-BE49-F238E27FC236}">
                  <a16:creationId xmlns:a16="http://schemas.microsoft.com/office/drawing/2014/main" id="{AD3F43EB-E4C3-5D45-6FFE-3F1B7834FBBF}"/>
                </a:ext>
              </a:extLst>
            </p:cNvPr>
            <p:cNvSpPr/>
            <p:nvPr/>
          </p:nvSpPr>
          <p:spPr>
            <a:xfrm>
              <a:off x="6957327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;p17">
              <a:extLst>
                <a:ext uri="{FF2B5EF4-FFF2-40B4-BE49-F238E27FC236}">
                  <a16:creationId xmlns:a16="http://schemas.microsoft.com/office/drawing/2014/main" id="{4F9A3372-4D7D-64B1-BB7B-A2F1B11E1B9F}"/>
                </a:ext>
              </a:extLst>
            </p:cNvPr>
            <p:cNvSpPr/>
            <p:nvPr/>
          </p:nvSpPr>
          <p:spPr>
            <a:xfrm>
              <a:off x="6957327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;p17">
              <a:extLst>
                <a:ext uri="{FF2B5EF4-FFF2-40B4-BE49-F238E27FC236}">
                  <a16:creationId xmlns:a16="http://schemas.microsoft.com/office/drawing/2014/main" id="{1483DC2D-3DDA-7E21-D986-B0AFF2CCD588}"/>
                </a:ext>
              </a:extLst>
            </p:cNvPr>
            <p:cNvSpPr/>
            <p:nvPr/>
          </p:nvSpPr>
          <p:spPr>
            <a:xfrm>
              <a:off x="6957327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4;p17">
              <a:extLst>
                <a:ext uri="{FF2B5EF4-FFF2-40B4-BE49-F238E27FC236}">
                  <a16:creationId xmlns:a16="http://schemas.microsoft.com/office/drawing/2014/main" id="{A1231192-E1B2-3C46-2DF6-6EE253DE5D25}"/>
                </a:ext>
              </a:extLst>
            </p:cNvPr>
            <p:cNvSpPr/>
            <p:nvPr/>
          </p:nvSpPr>
          <p:spPr>
            <a:xfrm>
              <a:off x="6957327" y="3251470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;p17">
              <a:extLst>
                <a:ext uri="{FF2B5EF4-FFF2-40B4-BE49-F238E27FC236}">
                  <a16:creationId xmlns:a16="http://schemas.microsoft.com/office/drawing/2014/main" id="{9E32E38A-47D6-176F-1367-BC8F63285463}"/>
                </a:ext>
              </a:extLst>
            </p:cNvPr>
            <p:cNvSpPr/>
            <p:nvPr/>
          </p:nvSpPr>
          <p:spPr>
            <a:xfrm>
              <a:off x="6957326" y="3476981"/>
              <a:ext cx="374962" cy="214662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0"/>
                  </a:moveTo>
                  <a:lnTo>
                    <a:pt x="1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;p17">
              <a:extLst>
                <a:ext uri="{FF2B5EF4-FFF2-40B4-BE49-F238E27FC236}">
                  <a16:creationId xmlns:a16="http://schemas.microsoft.com/office/drawing/2014/main" id="{C0A73714-9FFC-59A2-7E9F-0700FBF3753F}"/>
                </a:ext>
              </a:extLst>
            </p:cNvPr>
            <p:cNvSpPr/>
            <p:nvPr/>
          </p:nvSpPr>
          <p:spPr>
            <a:xfrm>
              <a:off x="7326508" y="2349407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7;p17">
              <a:extLst>
                <a:ext uri="{FF2B5EF4-FFF2-40B4-BE49-F238E27FC236}">
                  <a16:creationId xmlns:a16="http://schemas.microsoft.com/office/drawing/2014/main" id="{F4EE3B3A-8101-624B-97BB-58E2989A6780}"/>
                </a:ext>
              </a:extLst>
            </p:cNvPr>
            <p:cNvSpPr/>
            <p:nvPr/>
          </p:nvSpPr>
          <p:spPr>
            <a:xfrm>
              <a:off x="732652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8;p17">
              <a:extLst>
                <a:ext uri="{FF2B5EF4-FFF2-40B4-BE49-F238E27FC236}">
                  <a16:creationId xmlns:a16="http://schemas.microsoft.com/office/drawing/2014/main" id="{D69344EF-ABD3-DAF9-D9E5-84AADC31DAA0}"/>
                </a:ext>
              </a:extLst>
            </p:cNvPr>
            <p:cNvSpPr/>
            <p:nvPr/>
          </p:nvSpPr>
          <p:spPr>
            <a:xfrm>
              <a:off x="7326529" y="2800888"/>
              <a:ext cx="374962" cy="211809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6"/>
                  </a:lnTo>
                  <a:lnTo>
                    <a:pt x="13942" y="8036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;p17">
              <a:extLst>
                <a:ext uri="{FF2B5EF4-FFF2-40B4-BE49-F238E27FC236}">
                  <a16:creationId xmlns:a16="http://schemas.microsoft.com/office/drawing/2014/main" id="{9881E809-1606-17F0-BDB6-98988AD3A83C}"/>
                </a:ext>
              </a:extLst>
            </p:cNvPr>
            <p:cNvSpPr/>
            <p:nvPr/>
          </p:nvSpPr>
          <p:spPr>
            <a:xfrm>
              <a:off x="7326520" y="3023388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;p17">
              <a:extLst>
                <a:ext uri="{FF2B5EF4-FFF2-40B4-BE49-F238E27FC236}">
                  <a16:creationId xmlns:a16="http://schemas.microsoft.com/office/drawing/2014/main" id="{70852B3A-21DB-C8E3-E3C3-4D02020727F8}"/>
                </a:ext>
              </a:extLst>
            </p:cNvPr>
            <p:cNvSpPr/>
            <p:nvPr/>
          </p:nvSpPr>
          <p:spPr>
            <a:xfrm>
              <a:off x="7326520" y="3252046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1;p17">
              <a:extLst>
                <a:ext uri="{FF2B5EF4-FFF2-40B4-BE49-F238E27FC236}">
                  <a16:creationId xmlns:a16="http://schemas.microsoft.com/office/drawing/2014/main" id="{1E478ADC-232C-D6A6-4033-9743F0C3A97F}"/>
                </a:ext>
              </a:extLst>
            </p:cNvPr>
            <p:cNvSpPr/>
            <p:nvPr/>
          </p:nvSpPr>
          <p:spPr>
            <a:xfrm>
              <a:off x="7326520" y="3476993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;p17">
              <a:extLst>
                <a:ext uri="{FF2B5EF4-FFF2-40B4-BE49-F238E27FC236}">
                  <a16:creationId xmlns:a16="http://schemas.microsoft.com/office/drawing/2014/main" id="{B2B10174-352B-8405-B6C5-E456CA399BFF}"/>
                </a:ext>
              </a:extLst>
            </p:cNvPr>
            <p:cNvSpPr/>
            <p:nvPr/>
          </p:nvSpPr>
          <p:spPr>
            <a:xfrm>
              <a:off x="7691404" y="2349407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942" y="8036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3;p17">
              <a:extLst>
                <a:ext uri="{FF2B5EF4-FFF2-40B4-BE49-F238E27FC236}">
                  <a16:creationId xmlns:a16="http://schemas.microsoft.com/office/drawing/2014/main" id="{0A0F4BE1-CE48-824B-564F-46F24ABF098F}"/>
                </a:ext>
              </a:extLst>
            </p:cNvPr>
            <p:cNvSpPr/>
            <p:nvPr/>
          </p:nvSpPr>
          <p:spPr>
            <a:xfrm>
              <a:off x="769141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4;p17">
              <a:extLst>
                <a:ext uri="{FF2B5EF4-FFF2-40B4-BE49-F238E27FC236}">
                  <a16:creationId xmlns:a16="http://schemas.microsoft.com/office/drawing/2014/main" id="{78AE948B-80E1-DCBA-38D7-1D0FAB7B8E12}"/>
                </a:ext>
              </a:extLst>
            </p:cNvPr>
            <p:cNvSpPr/>
            <p:nvPr/>
          </p:nvSpPr>
          <p:spPr>
            <a:xfrm>
              <a:off x="7691410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5;p17">
              <a:extLst>
                <a:ext uri="{FF2B5EF4-FFF2-40B4-BE49-F238E27FC236}">
                  <a16:creationId xmlns:a16="http://schemas.microsoft.com/office/drawing/2014/main" id="{AB725E1D-9DB0-E400-FFBA-0F7832A2276D}"/>
                </a:ext>
              </a:extLst>
            </p:cNvPr>
            <p:cNvSpPr/>
            <p:nvPr/>
          </p:nvSpPr>
          <p:spPr>
            <a:xfrm>
              <a:off x="7691410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6;p17">
              <a:extLst>
                <a:ext uri="{FF2B5EF4-FFF2-40B4-BE49-F238E27FC236}">
                  <a16:creationId xmlns:a16="http://schemas.microsoft.com/office/drawing/2014/main" id="{6645D958-6FCE-4A39-9760-65B4D46B8659}"/>
                </a:ext>
              </a:extLst>
            </p:cNvPr>
            <p:cNvSpPr/>
            <p:nvPr/>
          </p:nvSpPr>
          <p:spPr>
            <a:xfrm>
              <a:off x="7691410" y="3251782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;p17">
              <a:extLst>
                <a:ext uri="{FF2B5EF4-FFF2-40B4-BE49-F238E27FC236}">
                  <a16:creationId xmlns:a16="http://schemas.microsoft.com/office/drawing/2014/main" id="{F1E90015-0CBC-FB54-7D12-DEF9134CB639}"/>
                </a:ext>
              </a:extLst>
            </p:cNvPr>
            <p:cNvSpPr/>
            <p:nvPr/>
          </p:nvSpPr>
          <p:spPr>
            <a:xfrm>
              <a:off x="7691410" y="3476993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8;p17">
              <a:extLst>
                <a:ext uri="{FF2B5EF4-FFF2-40B4-BE49-F238E27FC236}">
                  <a16:creationId xmlns:a16="http://schemas.microsoft.com/office/drawing/2014/main" id="{7CEB97EF-3F0D-A08C-2F15-F0EC1ACA52EB}"/>
                </a:ext>
              </a:extLst>
            </p:cNvPr>
            <p:cNvSpPr/>
            <p:nvPr/>
          </p:nvSpPr>
          <p:spPr>
            <a:xfrm>
              <a:off x="805630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9;p17">
              <a:extLst>
                <a:ext uri="{FF2B5EF4-FFF2-40B4-BE49-F238E27FC236}">
                  <a16:creationId xmlns:a16="http://schemas.microsoft.com/office/drawing/2014/main" id="{3516470F-A0DA-2A35-97A7-CF3E711AE9CD}"/>
                </a:ext>
              </a:extLst>
            </p:cNvPr>
            <p:cNvSpPr/>
            <p:nvPr/>
          </p:nvSpPr>
          <p:spPr>
            <a:xfrm>
              <a:off x="8056300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;p17">
              <a:extLst>
                <a:ext uri="{FF2B5EF4-FFF2-40B4-BE49-F238E27FC236}">
                  <a16:creationId xmlns:a16="http://schemas.microsoft.com/office/drawing/2014/main" id="{62C239E8-DA3A-A46C-A8DA-0C1033FC6FCA}"/>
                </a:ext>
              </a:extLst>
            </p:cNvPr>
            <p:cNvSpPr/>
            <p:nvPr/>
          </p:nvSpPr>
          <p:spPr>
            <a:xfrm>
              <a:off x="8056300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1;p17">
              <a:extLst>
                <a:ext uri="{FF2B5EF4-FFF2-40B4-BE49-F238E27FC236}">
                  <a16:creationId xmlns:a16="http://schemas.microsoft.com/office/drawing/2014/main" id="{6B992B21-35CB-BD52-0CD3-3930A81BF2D2}"/>
                </a:ext>
              </a:extLst>
            </p:cNvPr>
            <p:cNvSpPr/>
            <p:nvPr/>
          </p:nvSpPr>
          <p:spPr>
            <a:xfrm>
              <a:off x="8056300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2;p17">
              <a:extLst>
                <a:ext uri="{FF2B5EF4-FFF2-40B4-BE49-F238E27FC236}">
                  <a16:creationId xmlns:a16="http://schemas.microsoft.com/office/drawing/2014/main" id="{D26F6089-9D8E-76CD-1F6D-03E89FC753A5}"/>
                </a:ext>
              </a:extLst>
            </p:cNvPr>
            <p:cNvSpPr/>
            <p:nvPr/>
          </p:nvSpPr>
          <p:spPr>
            <a:xfrm>
              <a:off x="8056300" y="3250335"/>
              <a:ext cx="373537" cy="216108"/>
            </a:xfrm>
            <a:custGeom>
              <a:avLst/>
              <a:gdLst/>
              <a:ahLst/>
              <a:cxnLst/>
              <a:rect l="l" t="t" r="r" b="b"/>
              <a:pathLst>
                <a:path w="13890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889" y="8036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;p17">
              <a:extLst>
                <a:ext uri="{FF2B5EF4-FFF2-40B4-BE49-F238E27FC236}">
                  <a16:creationId xmlns:a16="http://schemas.microsoft.com/office/drawing/2014/main" id="{E114CDA2-BDD7-1D57-04EE-CDE55B4FFC0F}"/>
                </a:ext>
              </a:extLst>
            </p:cNvPr>
            <p:cNvSpPr/>
            <p:nvPr/>
          </p:nvSpPr>
          <p:spPr>
            <a:xfrm>
              <a:off x="8056300" y="3476993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4;p17">
              <a:extLst>
                <a:ext uri="{FF2B5EF4-FFF2-40B4-BE49-F238E27FC236}">
                  <a16:creationId xmlns:a16="http://schemas.microsoft.com/office/drawing/2014/main" id="{0BEE6F84-B5B4-64DF-BCB7-DE54EED78A0C}"/>
                </a:ext>
              </a:extLst>
            </p:cNvPr>
            <p:cNvSpPr/>
            <p:nvPr/>
          </p:nvSpPr>
          <p:spPr>
            <a:xfrm>
              <a:off x="6317687" y="2349407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;p17">
              <a:extLst>
                <a:ext uri="{FF2B5EF4-FFF2-40B4-BE49-F238E27FC236}">
                  <a16:creationId xmlns:a16="http://schemas.microsoft.com/office/drawing/2014/main" id="{EF609FF9-673F-0861-EA04-0068A375D9AC}"/>
                </a:ext>
              </a:extLst>
            </p:cNvPr>
            <p:cNvSpPr/>
            <p:nvPr/>
          </p:nvSpPr>
          <p:spPr>
            <a:xfrm>
              <a:off x="6317687" y="257406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6;p17">
              <a:extLst>
                <a:ext uri="{FF2B5EF4-FFF2-40B4-BE49-F238E27FC236}">
                  <a16:creationId xmlns:a16="http://schemas.microsoft.com/office/drawing/2014/main" id="{5DAEBF58-A62A-093F-7FB6-F39E4455CF65}"/>
                </a:ext>
              </a:extLst>
            </p:cNvPr>
            <p:cNvSpPr/>
            <p:nvPr/>
          </p:nvSpPr>
          <p:spPr>
            <a:xfrm>
              <a:off x="6317687" y="279872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7;p17">
              <a:extLst>
                <a:ext uri="{FF2B5EF4-FFF2-40B4-BE49-F238E27FC236}">
                  <a16:creationId xmlns:a16="http://schemas.microsoft.com/office/drawing/2014/main" id="{7DDCA4FD-47E8-63DD-2D39-D471C643FDE8}"/>
                </a:ext>
              </a:extLst>
            </p:cNvPr>
            <p:cNvSpPr/>
            <p:nvPr/>
          </p:nvSpPr>
          <p:spPr>
            <a:xfrm>
              <a:off x="6317687" y="302338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8;p17">
              <a:extLst>
                <a:ext uri="{FF2B5EF4-FFF2-40B4-BE49-F238E27FC236}">
                  <a16:creationId xmlns:a16="http://schemas.microsoft.com/office/drawing/2014/main" id="{B811695C-894D-D70C-A7E0-C56D8B2A090F}"/>
                </a:ext>
              </a:extLst>
            </p:cNvPr>
            <p:cNvSpPr/>
            <p:nvPr/>
          </p:nvSpPr>
          <p:spPr>
            <a:xfrm>
              <a:off x="4833789" y="2687110"/>
              <a:ext cx="246174" cy="204652"/>
            </a:xfrm>
            <a:custGeom>
              <a:avLst/>
              <a:gdLst/>
              <a:ahLst/>
              <a:cxnLst/>
              <a:rect l="l" t="t" r="r" b="b"/>
              <a:pathLst>
                <a:path w="9154" h="7610" extrusionOk="0">
                  <a:moveTo>
                    <a:pt x="1118" y="1"/>
                  </a:moveTo>
                  <a:lnTo>
                    <a:pt x="692" y="267"/>
                  </a:lnTo>
                  <a:lnTo>
                    <a:pt x="373" y="533"/>
                  </a:lnTo>
                  <a:lnTo>
                    <a:pt x="160" y="799"/>
                  </a:lnTo>
                  <a:lnTo>
                    <a:pt x="54" y="1171"/>
                  </a:lnTo>
                  <a:lnTo>
                    <a:pt x="1" y="1437"/>
                  </a:lnTo>
                  <a:lnTo>
                    <a:pt x="54" y="1757"/>
                  </a:lnTo>
                  <a:lnTo>
                    <a:pt x="160" y="2076"/>
                  </a:lnTo>
                  <a:lnTo>
                    <a:pt x="267" y="2342"/>
                  </a:lnTo>
                  <a:lnTo>
                    <a:pt x="639" y="2927"/>
                  </a:lnTo>
                  <a:lnTo>
                    <a:pt x="1065" y="3459"/>
                  </a:lnTo>
                  <a:lnTo>
                    <a:pt x="1916" y="4311"/>
                  </a:lnTo>
                  <a:lnTo>
                    <a:pt x="2768" y="5056"/>
                  </a:lnTo>
                  <a:lnTo>
                    <a:pt x="3726" y="5747"/>
                  </a:lnTo>
                  <a:lnTo>
                    <a:pt x="4737" y="6333"/>
                  </a:lnTo>
                  <a:lnTo>
                    <a:pt x="5748" y="6812"/>
                  </a:lnTo>
                  <a:lnTo>
                    <a:pt x="6865" y="7184"/>
                  </a:lnTo>
                  <a:lnTo>
                    <a:pt x="7983" y="7450"/>
                  </a:lnTo>
                  <a:lnTo>
                    <a:pt x="9153" y="7610"/>
                  </a:lnTo>
                  <a:lnTo>
                    <a:pt x="9153" y="7291"/>
                  </a:lnTo>
                  <a:lnTo>
                    <a:pt x="8036" y="7131"/>
                  </a:lnTo>
                  <a:lnTo>
                    <a:pt x="6971" y="6865"/>
                  </a:lnTo>
                  <a:lnTo>
                    <a:pt x="5907" y="6492"/>
                  </a:lnTo>
                  <a:lnTo>
                    <a:pt x="4896" y="6013"/>
                  </a:lnTo>
                  <a:lnTo>
                    <a:pt x="3885" y="5428"/>
                  </a:lnTo>
                  <a:lnTo>
                    <a:pt x="2981" y="4790"/>
                  </a:lnTo>
                  <a:lnTo>
                    <a:pt x="2129" y="4045"/>
                  </a:lnTo>
                  <a:lnTo>
                    <a:pt x="1331" y="3246"/>
                  </a:lnTo>
                  <a:lnTo>
                    <a:pt x="958" y="2768"/>
                  </a:lnTo>
                  <a:lnTo>
                    <a:pt x="586" y="2235"/>
                  </a:lnTo>
                  <a:lnTo>
                    <a:pt x="480" y="1969"/>
                  </a:lnTo>
                  <a:lnTo>
                    <a:pt x="373" y="1703"/>
                  </a:lnTo>
                  <a:lnTo>
                    <a:pt x="373" y="1490"/>
                  </a:lnTo>
                  <a:lnTo>
                    <a:pt x="373" y="1224"/>
                  </a:lnTo>
                  <a:lnTo>
                    <a:pt x="480" y="958"/>
                  </a:lnTo>
                  <a:lnTo>
                    <a:pt x="639" y="746"/>
                  </a:lnTo>
                  <a:lnTo>
                    <a:pt x="905" y="533"/>
                  </a:lnTo>
                  <a:lnTo>
                    <a:pt x="1278" y="320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;p17">
              <a:extLst>
                <a:ext uri="{FF2B5EF4-FFF2-40B4-BE49-F238E27FC236}">
                  <a16:creationId xmlns:a16="http://schemas.microsoft.com/office/drawing/2014/main" id="{278F2121-FC16-D0B3-034F-EBD49A637E71}"/>
                </a:ext>
              </a:extLst>
            </p:cNvPr>
            <p:cNvSpPr/>
            <p:nvPr/>
          </p:nvSpPr>
          <p:spPr>
            <a:xfrm>
              <a:off x="4447439" y="2697141"/>
              <a:ext cx="3042349" cy="2724641"/>
            </a:xfrm>
            <a:custGeom>
              <a:avLst/>
              <a:gdLst/>
              <a:ahLst/>
              <a:cxnLst/>
              <a:rect l="l" t="t" r="r" b="b"/>
              <a:pathLst>
                <a:path w="113130" h="101316" extrusionOk="0">
                  <a:moveTo>
                    <a:pt x="88812" y="0"/>
                  </a:moveTo>
                  <a:lnTo>
                    <a:pt x="0" y="2607"/>
                  </a:lnTo>
                  <a:lnTo>
                    <a:pt x="54" y="4629"/>
                  </a:lnTo>
                  <a:lnTo>
                    <a:pt x="88918" y="2022"/>
                  </a:lnTo>
                  <a:lnTo>
                    <a:pt x="89823" y="2022"/>
                  </a:lnTo>
                  <a:lnTo>
                    <a:pt x="90727" y="2128"/>
                  </a:lnTo>
                  <a:lnTo>
                    <a:pt x="91579" y="2288"/>
                  </a:lnTo>
                  <a:lnTo>
                    <a:pt x="92430" y="2554"/>
                  </a:lnTo>
                  <a:lnTo>
                    <a:pt x="93228" y="2873"/>
                  </a:lnTo>
                  <a:lnTo>
                    <a:pt x="93973" y="3299"/>
                  </a:lnTo>
                  <a:lnTo>
                    <a:pt x="94718" y="3725"/>
                  </a:lnTo>
                  <a:lnTo>
                    <a:pt x="95410" y="4257"/>
                  </a:lnTo>
                  <a:lnTo>
                    <a:pt x="96049" y="4842"/>
                  </a:lnTo>
                  <a:lnTo>
                    <a:pt x="96581" y="5481"/>
                  </a:lnTo>
                  <a:lnTo>
                    <a:pt x="97113" y="6173"/>
                  </a:lnTo>
                  <a:lnTo>
                    <a:pt x="97592" y="6918"/>
                  </a:lnTo>
                  <a:lnTo>
                    <a:pt x="97964" y="7716"/>
                  </a:lnTo>
                  <a:lnTo>
                    <a:pt x="98283" y="8567"/>
                  </a:lnTo>
                  <a:lnTo>
                    <a:pt x="98550" y="9419"/>
                  </a:lnTo>
                  <a:lnTo>
                    <a:pt x="98709" y="10323"/>
                  </a:lnTo>
                  <a:lnTo>
                    <a:pt x="111161" y="101316"/>
                  </a:lnTo>
                  <a:lnTo>
                    <a:pt x="113130" y="101050"/>
                  </a:lnTo>
                  <a:lnTo>
                    <a:pt x="100678" y="10057"/>
                  </a:lnTo>
                  <a:lnTo>
                    <a:pt x="100518" y="8940"/>
                  </a:lnTo>
                  <a:lnTo>
                    <a:pt x="100199" y="7929"/>
                  </a:lnTo>
                  <a:lnTo>
                    <a:pt x="99827" y="6918"/>
                  </a:lnTo>
                  <a:lnTo>
                    <a:pt x="99348" y="5960"/>
                  </a:lnTo>
                  <a:lnTo>
                    <a:pt x="98816" y="5055"/>
                  </a:lnTo>
                  <a:lnTo>
                    <a:pt x="98177" y="4204"/>
                  </a:lnTo>
                  <a:lnTo>
                    <a:pt x="97485" y="3459"/>
                  </a:lnTo>
                  <a:lnTo>
                    <a:pt x="96687" y="2714"/>
                  </a:lnTo>
                  <a:lnTo>
                    <a:pt x="95889" y="2075"/>
                  </a:lnTo>
                  <a:lnTo>
                    <a:pt x="94984" y="1543"/>
                  </a:lnTo>
                  <a:lnTo>
                    <a:pt x="94080" y="1064"/>
                  </a:lnTo>
                  <a:lnTo>
                    <a:pt x="93069" y="639"/>
                  </a:lnTo>
                  <a:lnTo>
                    <a:pt x="92058" y="373"/>
                  </a:lnTo>
                  <a:lnTo>
                    <a:pt x="91047" y="106"/>
                  </a:lnTo>
                  <a:lnTo>
                    <a:pt x="899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;p17">
              <a:extLst>
                <a:ext uri="{FF2B5EF4-FFF2-40B4-BE49-F238E27FC236}">
                  <a16:creationId xmlns:a16="http://schemas.microsoft.com/office/drawing/2014/main" id="{71B71AD2-062B-0728-5CFF-4694024E32A9}"/>
                </a:ext>
              </a:extLst>
            </p:cNvPr>
            <p:cNvSpPr/>
            <p:nvPr/>
          </p:nvSpPr>
          <p:spPr>
            <a:xfrm>
              <a:off x="5846898" y="2661348"/>
              <a:ext cx="1681480" cy="2965086"/>
            </a:xfrm>
            <a:custGeom>
              <a:avLst/>
              <a:gdLst/>
              <a:ahLst/>
              <a:cxnLst/>
              <a:rect l="l" t="t" r="r" b="b"/>
              <a:pathLst>
                <a:path w="62526" h="110257" extrusionOk="0">
                  <a:moveTo>
                    <a:pt x="34163" y="1"/>
                  </a:moveTo>
                  <a:lnTo>
                    <a:pt x="33312" y="54"/>
                  </a:lnTo>
                  <a:lnTo>
                    <a:pt x="32460" y="107"/>
                  </a:lnTo>
                  <a:lnTo>
                    <a:pt x="31662" y="214"/>
                  </a:lnTo>
                  <a:lnTo>
                    <a:pt x="29959" y="533"/>
                  </a:lnTo>
                  <a:lnTo>
                    <a:pt x="28257" y="959"/>
                  </a:lnTo>
                  <a:lnTo>
                    <a:pt x="26607" y="1437"/>
                  </a:lnTo>
                  <a:lnTo>
                    <a:pt x="24904" y="2076"/>
                  </a:lnTo>
                  <a:lnTo>
                    <a:pt x="23255" y="2768"/>
                  </a:lnTo>
                  <a:lnTo>
                    <a:pt x="21605" y="3513"/>
                  </a:lnTo>
                  <a:lnTo>
                    <a:pt x="20009" y="4311"/>
                  </a:lnTo>
                  <a:lnTo>
                    <a:pt x="18412" y="5162"/>
                  </a:lnTo>
                  <a:lnTo>
                    <a:pt x="15326" y="6971"/>
                  </a:lnTo>
                  <a:lnTo>
                    <a:pt x="14315" y="7397"/>
                  </a:lnTo>
                  <a:lnTo>
                    <a:pt x="13357" y="7716"/>
                  </a:lnTo>
                  <a:lnTo>
                    <a:pt x="12346" y="8036"/>
                  </a:lnTo>
                  <a:lnTo>
                    <a:pt x="11335" y="8195"/>
                  </a:lnTo>
                  <a:lnTo>
                    <a:pt x="10324" y="8302"/>
                  </a:lnTo>
                  <a:lnTo>
                    <a:pt x="9313" y="8302"/>
                  </a:lnTo>
                  <a:lnTo>
                    <a:pt x="8302" y="8249"/>
                  </a:lnTo>
                  <a:lnTo>
                    <a:pt x="7291" y="8089"/>
                  </a:lnTo>
                  <a:lnTo>
                    <a:pt x="6333" y="7876"/>
                  </a:lnTo>
                  <a:lnTo>
                    <a:pt x="5322" y="7557"/>
                  </a:lnTo>
                  <a:lnTo>
                    <a:pt x="4418" y="7184"/>
                  </a:lnTo>
                  <a:lnTo>
                    <a:pt x="3513" y="6759"/>
                  </a:lnTo>
                  <a:lnTo>
                    <a:pt x="2608" y="6227"/>
                  </a:lnTo>
                  <a:lnTo>
                    <a:pt x="1810" y="5588"/>
                  </a:lnTo>
                  <a:lnTo>
                    <a:pt x="1012" y="4896"/>
                  </a:lnTo>
                  <a:lnTo>
                    <a:pt x="267" y="4151"/>
                  </a:lnTo>
                  <a:lnTo>
                    <a:pt x="1" y="4364"/>
                  </a:lnTo>
                  <a:lnTo>
                    <a:pt x="746" y="5162"/>
                  </a:lnTo>
                  <a:lnTo>
                    <a:pt x="1597" y="5854"/>
                  </a:lnTo>
                  <a:lnTo>
                    <a:pt x="2449" y="6493"/>
                  </a:lnTo>
                  <a:lnTo>
                    <a:pt x="3353" y="7025"/>
                  </a:lnTo>
                  <a:lnTo>
                    <a:pt x="4258" y="7504"/>
                  </a:lnTo>
                  <a:lnTo>
                    <a:pt x="5216" y="7876"/>
                  </a:lnTo>
                  <a:lnTo>
                    <a:pt x="6227" y="8195"/>
                  </a:lnTo>
                  <a:lnTo>
                    <a:pt x="7238" y="8461"/>
                  </a:lnTo>
                  <a:lnTo>
                    <a:pt x="8249" y="8568"/>
                  </a:lnTo>
                  <a:lnTo>
                    <a:pt x="9260" y="8674"/>
                  </a:lnTo>
                  <a:lnTo>
                    <a:pt x="10324" y="8621"/>
                  </a:lnTo>
                  <a:lnTo>
                    <a:pt x="11388" y="8515"/>
                  </a:lnTo>
                  <a:lnTo>
                    <a:pt x="12399" y="8355"/>
                  </a:lnTo>
                  <a:lnTo>
                    <a:pt x="13464" y="8036"/>
                  </a:lnTo>
                  <a:lnTo>
                    <a:pt x="14475" y="7716"/>
                  </a:lnTo>
                  <a:lnTo>
                    <a:pt x="15486" y="7238"/>
                  </a:lnTo>
                  <a:lnTo>
                    <a:pt x="18572" y="5482"/>
                  </a:lnTo>
                  <a:lnTo>
                    <a:pt x="20115" y="4630"/>
                  </a:lnTo>
                  <a:lnTo>
                    <a:pt x="21712" y="3832"/>
                  </a:lnTo>
                  <a:lnTo>
                    <a:pt x="23361" y="3087"/>
                  </a:lnTo>
                  <a:lnTo>
                    <a:pt x="25011" y="2395"/>
                  </a:lnTo>
                  <a:lnTo>
                    <a:pt x="26660" y="1810"/>
                  </a:lnTo>
                  <a:lnTo>
                    <a:pt x="28310" y="1278"/>
                  </a:lnTo>
                  <a:lnTo>
                    <a:pt x="29959" y="852"/>
                  </a:lnTo>
                  <a:lnTo>
                    <a:pt x="31662" y="533"/>
                  </a:lnTo>
                  <a:lnTo>
                    <a:pt x="32460" y="426"/>
                  </a:lnTo>
                  <a:lnTo>
                    <a:pt x="33312" y="373"/>
                  </a:lnTo>
                  <a:lnTo>
                    <a:pt x="34163" y="320"/>
                  </a:lnTo>
                  <a:lnTo>
                    <a:pt x="34961" y="320"/>
                  </a:lnTo>
                  <a:lnTo>
                    <a:pt x="35813" y="373"/>
                  </a:lnTo>
                  <a:lnTo>
                    <a:pt x="36664" y="480"/>
                  </a:lnTo>
                  <a:lnTo>
                    <a:pt x="37462" y="586"/>
                  </a:lnTo>
                  <a:lnTo>
                    <a:pt x="38314" y="746"/>
                  </a:lnTo>
                  <a:lnTo>
                    <a:pt x="39112" y="959"/>
                  </a:lnTo>
                  <a:lnTo>
                    <a:pt x="39963" y="1171"/>
                  </a:lnTo>
                  <a:lnTo>
                    <a:pt x="40762" y="1491"/>
                  </a:lnTo>
                  <a:lnTo>
                    <a:pt x="41613" y="1863"/>
                  </a:lnTo>
                  <a:lnTo>
                    <a:pt x="42464" y="2395"/>
                  </a:lnTo>
                  <a:lnTo>
                    <a:pt x="43316" y="2927"/>
                  </a:lnTo>
                  <a:lnTo>
                    <a:pt x="44061" y="3513"/>
                  </a:lnTo>
                  <a:lnTo>
                    <a:pt x="44806" y="4151"/>
                  </a:lnTo>
                  <a:lnTo>
                    <a:pt x="45444" y="4843"/>
                  </a:lnTo>
                  <a:lnTo>
                    <a:pt x="46083" y="5535"/>
                  </a:lnTo>
                  <a:lnTo>
                    <a:pt x="46668" y="6280"/>
                  </a:lnTo>
                  <a:lnTo>
                    <a:pt x="47200" y="7078"/>
                  </a:lnTo>
                  <a:lnTo>
                    <a:pt x="47679" y="7876"/>
                  </a:lnTo>
                  <a:lnTo>
                    <a:pt x="48105" y="8727"/>
                  </a:lnTo>
                  <a:lnTo>
                    <a:pt x="48477" y="9632"/>
                  </a:lnTo>
                  <a:lnTo>
                    <a:pt x="48797" y="10590"/>
                  </a:lnTo>
                  <a:lnTo>
                    <a:pt x="49063" y="11548"/>
                  </a:lnTo>
                  <a:lnTo>
                    <a:pt x="49276" y="12559"/>
                  </a:lnTo>
                  <a:lnTo>
                    <a:pt x="49488" y="13623"/>
                  </a:lnTo>
                  <a:lnTo>
                    <a:pt x="49595" y="14687"/>
                  </a:lnTo>
                  <a:lnTo>
                    <a:pt x="49701" y="15751"/>
                  </a:lnTo>
                  <a:lnTo>
                    <a:pt x="49701" y="16763"/>
                  </a:lnTo>
                  <a:lnTo>
                    <a:pt x="49701" y="17827"/>
                  </a:lnTo>
                  <a:lnTo>
                    <a:pt x="49701" y="18838"/>
                  </a:lnTo>
                  <a:lnTo>
                    <a:pt x="49542" y="20966"/>
                  </a:lnTo>
                  <a:lnTo>
                    <a:pt x="49222" y="22988"/>
                  </a:lnTo>
                  <a:lnTo>
                    <a:pt x="48903" y="25064"/>
                  </a:lnTo>
                  <a:lnTo>
                    <a:pt x="48477" y="27032"/>
                  </a:lnTo>
                  <a:lnTo>
                    <a:pt x="48052" y="28895"/>
                  </a:lnTo>
                  <a:lnTo>
                    <a:pt x="47573" y="30651"/>
                  </a:lnTo>
                  <a:lnTo>
                    <a:pt x="47413" y="31822"/>
                  </a:lnTo>
                  <a:lnTo>
                    <a:pt x="47307" y="32939"/>
                  </a:lnTo>
                  <a:lnTo>
                    <a:pt x="47360" y="34003"/>
                  </a:lnTo>
                  <a:lnTo>
                    <a:pt x="47520" y="35067"/>
                  </a:lnTo>
                  <a:lnTo>
                    <a:pt x="47732" y="36078"/>
                  </a:lnTo>
                  <a:lnTo>
                    <a:pt x="48052" y="37090"/>
                  </a:lnTo>
                  <a:lnTo>
                    <a:pt x="48477" y="38047"/>
                  </a:lnTo>
                  <a:lnTo>
                    <a:pt x="48956" y="38952"/>
                  </a:lnTo>
                  <a:lnTo>
                    <a:pt x="49488" y="39857"/>
                  </a:lnTo>
                  <a:lnTo>
                    <a:pt x="50074" y="40761"/>
                  </a:lnTo>
                  <a:lnTo>
                    <a:pt x="50712" y="41613"/>
                  </a:lnTo>
                  <a:lnTo>
                    <a:pt x="51404" y="42464"/>
                  </a:lnTo>
                  <a:lnTo>
                    <a:pt x="52149" y="43315"/>
                  </a:lnTo>
                  <a:lnTo>
                    <a:pt x="52841" y="44114"/>
                  </a:lnTo>
                  <a:lnTo>
                    <a:pt x="54384" y="45657"/>
                  </a:lnTo>
                  <a:lnTo>
                    <a:pt x="55022" y="46668"/>
                  </a:lnTo>
                  <a:lnTo>
                    <a:pt x="55555" y="47732"/>
                  </a:lnTo>
                  <a:lnTo>
                    <a:pt x="55980" y="48903"/>
                  </a:lnTo>
                  <a:lnTo>
                    <a:pt x="56300" y="50073"/>
                  </a:lnTo>
                  <a:lnTo>
                    <a:pt x="56512" y="51297"/>
                  </a:lnTo>
                  <a:lnTo>
                    <a:pt x="56619" y="52521"/>
                  </a:lnTo>
                  <a:lnTo>
                    <a:pt x="56619" y="53851"/>
                  </a:lnTo>
                  <a:lnTo>
                    <a:pt x="56512" y="55235"/>
                  </a:lnTo>
                  <a:lnTo>
                    <a:pt x="56246" y="56618"/>
                  </a:lnTo>
                  <a:lnTo>
                    <a:pt x="55927" y="58055"/>
                  </a:lnTo>
                  <a:lnTo>
                    <a:pt x="55501" y="59545"/>
                  </a:lnTo>
                  <a:lnTo>
                    <a:pt x="54969" y="61088"/>
                  </a:lnTo>
                  <a:lnTo>
                    <a:pt x="54278" y="62685"/>
                  </a:lnTo>
                  <a:lnTo>
                    <a:pt x="53533" y="64334"/>
                  </a:lnTo>
                  <a:lnTo>
                    <a:pt x="52628" y="65984"/>
                  </a:lnTo>
                  <a:lnTo>
                    <a:pt x="51670" y="67686"/>
                  </a:lnTo>
                  <a:lnTo>
                    <a:pt x="51351" y="68219"/>
                  </a:lnTo>
                  <a:lnTo>
                    <a:pt x="51138" y="68751"/>
                  </a:lnTo>
                  <a:lnTo>
                    <a:pt x="50925" y="69283"/>
                  </a:lnTo>
                  <a:lnTo>
                    <a:pt x="50766" y="69815"/>
                  </a:lnTo>
                  <a:lnTo>
                    <a:pt x="50659" y="70400"/>
                  </a:lnTo>
                  <a:lnTo>
                    <a:pt x="50553" y="70986"/>
                  </a:lnTo>
                  <a:lnTo>
                    <a:pt x="50499" y="71571"/>
                  </a:lnTo>
                  <a:lnTo>
                    <a:pt x="50499" y="72156"/>
                  </a:lnTo>
                  <a:lnTo>
                    <a:pt x="50499" y="72742"/>
                  </a:lnTo>
                  <a:lnTo>
                    <a:pt x="50606" y="73380"/>
                  </a:lnTo>
                  <a:lnTo>
                    <a:pt x="50712" y="73965"/>
                  </a:lnTo>
                  <a:lnTo>
                    <a:pt x="50872" y="74604"/>
                  </a:lnTo>
                  <a:lnTo>
                    <a:pt x="51032" y="75189"/>
                  </a:lnTo>
                  <a:lnTo>
                    <a:pt x="51244" y="75828"/>
                  </a:lnTo>
                  <a:lnTo>
                    <a:pt x="51510" y="76413"/>
                  </a:lnTo>
                  <a:lnTo>
                    <a:pt x="51830" y="77052"/>
                  </a:lnTo>
                  <a:lnTo>
                    <a:pt x="52628" y="78488"/>
                  </a:lnTo>
                  <a:lnTo>
                    <a:pt x="53213" y="79500"/>
                  </a:lnTo>
                  <a:lnTo>
                    <a:pt x="53958" y="80617"/>
                  </a:lnTo>
                  <a:lnTo>
                    <a:pt x="54810" y="81788"/>
                  </a:lnTo>
                  <a:lnTo>
                    <a:pt x="55714" y="82905"/>
                  </a:lnTo>
                  <a:lnTo>
                    <a:pt x="56193" y="83437"/>
                  </a:lnTo>
                  <a:lnTo>
                    <a:pt x="56725" y="83969"/>
                  </a:lnTo>
                  <a:lnTo>
                    <a:pt x="57257" y="84448"/>
                  </a:lnTo>
                  <a:lnTo>
                    <a:pt x="57790" y="84874"/>
                  </a:lnTo>
                  <a:lnTo>
                    <a:pt x="58854" y="85619"/>
                  </a:lnTo>
                  <a:lnTo>
                    <a:pt x="59918" y="86364"/>
                  </a:lnTo>
                  <a:lnTo>
                    <a:pt x="60397" y="86736"/>
                  </a:lnTo>
                  <a:lnTo>
                    <a:pt x="60876" y="87215"/>
                  </a:lnTo>
                  <a:lnTo>
                    <a:pt x="61302" y="87747"/>
                  </a:lnTo>
                  <a:lnTo>
                    <a:pt x="61674" y="88386"/>
                  </a:lnTo>
                  <a:lnTo>
                    <a:pt x="61940" y="89131"/>
                  </a:lnTo>
                  <a:lnTo>
                    <a:pt x="62100" y="89876"/>
                  </a:lnTo>
                  <a:lnTo>
                    <a:pt x="62206" y="90621"/>
                  </a:lnTo>
                  <a:lnTo>
                    <a:pt x="62206" y="91419"/>
                  </a:lnTo>
                  <a:lnTo>
                    <a:pt x="62100" y="92270"/>
                  </a:lnTo>
                  <a:lnTo>
                    <a:pt x="61940" y="93069"/>
                  </a:lnTo>
                  <a:lnTo>
                    <a:pt x="61674" y="93760"/>
                  </a:lnTo>
                  <a:lnTo>
                    <a:pt x="61408" y="94452"/>
                  </a:lnTo>
                  <a:lnTo>
                    <a:pt x="61035" y="95037"/>
                  </a:lnTo>
                  <a:lnTo>
                    <a:pt x="60663" y="95623"/>
                  </a:lnTo>
                  <a:lnTo>
                    <a:pt x="60291" y="96155"/>
                  </a:lnTo>
                  <a:lnTo>
                    <a:pt x="59865" y="96634"/>
                  </a:lnTo>
                  <a:lnTo>
                    <a:pt x="58960" y="97645"/>
                  </a:lnTo>
                  <a:lnTo>
                    <a:pt x="57896" y="98815"/>
                  </a:lnTo>
                  <a:lnTo>
                    <a:pt x="57364" y="99454"/>
                  </a:lnTo>
                  <a:lnTo>
                    <a:pt x="56885" y="100093"/>
                  </a:lnTo>
                  <a:lnTo>
                    <a:pt x="56672" y="100465"/>
                  </a:lnTo>
                  <a:lnTo>
                    <a:pt x="55076" y="102806"/>
                  </a:lnTo>
                  <a:lnTo>
                    <a:pt x="53586" y="105201"/>
                  </a:lnTo>
                  <a:lnTo>
                    <a:pt x="52841" y="106425"/>
                  </a:lnTo>
                  <a:lnTo>
                    <a:pt x="52149" y="107649"/>
                  </a:lnTo>
                  <a:lnTo>
                    <a:pt x="51457" y="108873"/>
                  </a:lnTo>
                  <a:lnTo>
                    <a:pt x="50872" y="110096"/>
                  </a:lnTo>
                  <a:lnTo>
                    <a:pt x="51138" y="110256"/>
                  </a:lnTo>
                  <a:lnTo>
                    <a:pt x="51777" y="109032"/>
                  </a:lnTo>
                  <a:lnTo>
                    <a:pt x="52415" y="107808"/>
                  </a:lnTo>
                  <a:lnTo>
                    <a:pt x="53107" y="106584"/>
                  </a:lnTo>
                  <a:lnTo>
                    <a:pt x="53852" y="105361"/>
                  </a:lnTo>
                  <a:lnTo>
                    <a:pt x="55395" y="103019"/>
                  </a:lnTo>
                  <a:lnTo>
                    <a:pt x="56938" y="100678"/>
                  </a:lnTo>
                  <a:lnTo>
                    <a:pt x="57204" y="100305"/>
                  </a:lnTo>
                  <a:lnTo>
                    <a:pt x="57683" y="99667"/>
                  </a:lnTo>
                  <a:lnTo>
                    <a:pt x="58162" y="99028"/>
                  </a:lnTo>
                  <a:lnTo>
                    <a:pt x="59173" y="97911"/>
                  </a:lnTo>
                  <a:lnTo>
                    <a:pt x="60078" y="96900"/>
                  </a:lnTo>
                  <a:lnTo>
                    <a:pt x="60557" y="96368"/>
                  </a:lnTo>
                  <a:lnTo>
                    <a:pt x="60929" y="95782"/>
                  </a:lnTo>
                  <a:lnTo>
                    <a:pt x="61355" y="95197"/>
                  </a:lnTo>
                  <a:lnTo>
                    <a:pt x="61674" y="94559"/>
                  </a:lnTo>
                  <a:lnTo>
                    <a:pt x="61993" y="93920"/>
                  </a:lnTo>
                  <a:lnTo>
                    <a:pt x="62259" y="93175"/>
                  </a:lnTo>
                  <a:lnTo>
                    <a:pt x="62419" y="92324"/>
                  </a:lnTo>
                  <a:lnTo>
                    <a:pt x="62525" y="91419"/>
                  </a:lnTo>
                  <a:lnTo>
                    <a:pt x="62525" y="90621"/>
                  </a:lnTo>
                  <a:lnTo>
                    <a:pt x="62419" y="89769"/>
                  </a:lnTo>
                  <a:lnTo>
                    <a:pt x="62259" y="88971"/>
                  </a:lnTo>
                  <a:lnTo>
                    <a:pt x="61940" y="88280"/>
                  </a:lnTo>
                  <a:lnTo>
                    <a:pt x="61568" y="87588"/>
                  </a:lnTo>
                  <a:lnTo>
                    <a:pt x="61089" y="86949"/>
                  </a:lnTo>
                  <a:lnTo>
                    <a:pt x="60663" y="86524"/>
                  </a:lnTo>
                  <a:lnTo>
                    <a:pt x="60131" y="86098"/>
                  </a:lnTo>
                  <a:lnTo>
                    <a:pt x="59067" y="85353"/>
                  </a:lnTo>
                  <a:lnTo>
                    <a:pt x="58002" y="84608"/>
                  </a:lnTo>
                  <a:lnTo>
                    <a:pt x="57151" y="83863"/>
                  </a:lnTo>
                  <a:lnTo>
                    <a:pt x="56300" y="83065"/>
                  </a:lnTo>
                  <a:lnTo>
                    <a:pt x="55501" y="82107"/>
                  </a:lnTo>
                  <a:lnTo>
                    <a:pt x="54703" y="81096"/>
                  </a:lnTo>
                  <a:lnTo>
                    <a:pt x="53958" y="80032"/>
                  </a:lnTo>
                  <a:lnTo>
                    <a:pt x="53320" y="78967"/>
                  </a:lnTo>
                  <a:lnTo>
                    <a:pt x="52681" y="77903"/>
                  </a:lnTo>
                  <a:lnTo>
                    <a:pt x="52096" y="76892"/>
                  </a:lnTo>
                  <a:lnTo>
                    <a:pt x="51830" y="76307"/>
                  </a:lnTo>
                  <a:lnTo>
                    <a:pt x="51564" y="75721"/>
                  </a:lnTo>
                  <a:lnTo>
                    <a:pt x="51351" y="75083"/>
                  </a:lnTo>
                  <a:lnTo>
                    <a:pt x="51191" y="74498"/>
                  </a:lnTo>
                  <a:lnTo>
                    <a:pt x="51032" y="73912"/>
                  </a:lnTo>
                  <a:lnTo>
                    <a:pt x="50925" y="73327"/>
                  </a:lnTo>
                  <a:lnTo>
                    <a:pt x="50872" y="72742"/>
                  </a:lnTo>
                  <a:lnTo>
                    <a:pt x="50819" y="72156"/>
                  </a:lnTo>
                  <a:lnTo>
                    <a:pt x="50819" y="71571"/>
                  </a:lnTo>
                  <a:lnTo>
                    <a:pt x="50872" y="71039"/>
                  </a:lnTo>
                  <a:lnTo>
                    <a:pt x="50978" y="70453"/>
                  </a:lnTo>
                  <a:lnTo>
                    <a:pt x="51085" y="69921"/>
                  </a:lnTo>
                  <a:lnTo>
                    <a:pt x="51244" y="69389"/>
                  </a:lnTo>
                  <a:lnTo>
                    <a:pt x="51457" y="68857"/>
                  </a:lnTo>
                  <a:lnTo>
                    <a:pt x="51670" y="68378"/>
                  </a:lnTo>
                  <a:lnTo>
                    <a:pt x="51936" y="67846"/>
                  </a:lnTo>
                  <a:lnTo>
                    <a:pt x="52947" y="66143"/>
                  </a:lnTo>
                  <a:lnTo>
                    <a:pt x="53852" y="64441"/>
                  </a:lnTo>
                  <a:lnTo>
                    <a:pt x="54597" y="62791"/>
                  </a:lnTo>
                  <a:lnTo>
                    <a:pt x="55289" y="61195"/>
                  </a:lnTo>
                  <a:lnTo>
                    <a:pt x="55821" y="59598"/>
                  </a:lnTo>
                  <a:lnTo>
                    <a:pt x="56300" y="58108"/>
                  </a:lnTo>
                  <a:lnTo>
                    <a:pt x="56619" y="56618"/>
                  </a:lnTo>
                  <a:lnTo>
                    <a:pt x="56832" y="55182"/>
                  </a:lnTo>
                  <a:lnTo>
                    <a:pt x="56938" y="53798"/>
                  </a:lnTo>
                  <a:lnTo>
                    <a:pt x="56938" y="52468"/>
                  </a:lnTo>
                  <a:lnTo>
                    <a:pt x="56832" y="51191"/>
                  </a:lnTo>
                  <a:lnTo>
                    <a:pt x="56619" y="49914"/>
                  </a:lnTo>
                  <a:lnTo>
                    <a:pt x="56300" y="48743"/>
                  </a:lnTo>
                  <a:lnTo>
                    <a:pt x="55874" y="47572"/>
                  </a:lnTo>
                  <a:lnTo>
                    <a:pt x="55289" y="46508"/>
                  </a:lnTo>
                  <a:lnTo>
                    <a:pt x="54650" y="45444"/>
                  </a:lnTo>
                  <a:lnTo>
                    <a:pt x="54597" y="45391"/>
                  </a:lnTo>
                  <a:lnTo>
                    <a:pt x="53160" y="43901"/>
                  </a:lnTo>
                  <a:lnTo>
                    <a:pt x="51723" y="42304"/>
                  </a:lnTo>
                  <a:lnTo>
                    <a:pt x="51032" y="41453"/>
                  </a:lnTo>
                  <a:lnTo>
                    <a:pt x="50393" y="40602"/>
                  </a:lnTo>
                  <a:lnTo>
                    <a:pt x="49808" y="39750"/>
                  </a:lnTo>
                  <a:lnTo>
                    <a:pt x="49276" y="38846"/>
                  </a:lnTo>
                  <a:lnTo>
                    <a:pt x="48797" y="37941"/>
                  </a:lnTo>
                  <a:lnTo>
                    <a:pt x="48424" y="36983"/>
                  </a:lnTo>
                  <a:lnTo>
                    <a:pt x="48052" y="36025"/>
                  </a:lnTo>
                  <a:lnTo>
                    <a:pt x="47839" y="35014"/>
                  </a:lnTo>
                  <a:lnTo>
                    <a:pt x="47679" y="34003"/>
                  </a:lnTo>
                  <a:lnTo>
                    <a:pt x="47626" y="32939"/>
                  </a:lnTo>
                  <a:lnTo>
                    <a:pt x="47732" y="31875"/>
                  </a:lnTo>
                  <a:lnTo>
                    <a:pt x="47892" y="30757"/>
                  </a:lnTo>
                  <a:lnTo>
                    <a:pt x="48424" y="28788"/>
                  </a:lnTo>
                  <a:lnTo>
                    <a:pt x="48903" y="26766"/>
                  </a:lnTo>
                  <a:lnTo>
                    <a:pt x="49276" y="24691"/>
                  </a:lnTo>
                  <a:lnTo>
                    <a:pt x="49648" y="22616"/>
                  </a:lnTo>
                  <a:lnTo>
                    <a:pt x="49861" y="20594"/>
                  </a:lnTo>
                  <a:lnTo>
                    <a:pt x="50021" y="18519"/>
                  </a:lnTo>
                  <a:lnTo>
                    <a:pt x="50021" y="17507"/>
                  </a:lnTo>
                  <a:lnTo>
                    <a:pt x="50021" y="16496"/>
                  </a:lnTo>
                  <a:lnTo>
                    <a:pt x="49967" y="15485"/>
                  </a:lnTo>
                  <a:lnTo>
                    <a:pt x="49914" y="14528"/>
                  </a:lnTo>
                  <a:lnTo>
                    <a:pt x="49754" y="13517"/>
                  </a:lnTo>
                  <a:lnTo>
                    <a:pt x="49595" y="12559"/>
                  </a:lnTo>
                  <a:lnTo>
                    <a:pt x="49382" y="11601"/>
                  </a:lnTo>
                  <a:lnTo>
                    <a:pt x="49169" y="10696"/>
                  </a:lnTo>
                  <a:lnTo>
                    <a:pt x="48850" y="9792"/>
                  </a:lnTo>
                  <a:lnTo>
                    <a:pt x="48477" y="8887"/>
                  </a:lnTo>
                  <a:lnTo>
                    <a:pt x="48105" y="8036"/>
                  </a:lnTo>
                  <a:lnTo>
                    <a:pt x="47626" y="7184"/>
                  </a:lnTo>
                  <a:lnTo>
                    <a:pt x="47147" y="6386"/>
                  </a:lnTo>
                  <a:lnTo>
                    <a:pt x="46562" y="5588"/>
                  </a:lnTo>
                  <a:lnTo>
                    <a:pt x="45923" y="4843"/>
                  </a:lnTo>
                  <a:lnTo>
                    <a:pt x="45231" y="4098"/>
                  </a:lnTo>
                  <a:lnTo>
                    <a:pt x="44433" y="3406"/>
                  </a:lnTo>
                  <a:lnTo>
                    <a:pt x="43635" y="2768"/>
                  </a:lnTo>
                  <a:lnTo>
                    <a:pt x="42730" y="2129"/>
                  </a:lnTo>
                  <a:lnTo>
                    <a:pt x="41773" y="1544"/>
                  </a:lnTo>
                  <a:lnTo>
                    <a:pt x="40921" y="1171"/>
                  </a:lnTo>
                  <a:lnTo>
                    <a:pt x="40070" y="905"/>
                  </a:lnTo>
                  <a:lnTo>
                    <a:pt x="39218" y="639"/>
                  </a:lnTo>
                  <a:lnTo>
                    <a:pt x="38420" y="426"/>
                  </a:lnTo>
                  <a:lnTo>
                    <a:pt x="37569" y="267"/>
                  </a:lnTo>
                  <a:lnTo>
                    <a:pt x="36717" y="107"/>
                  </a:lnTo>
                  <a:lnTo>
                    <a:pt x="35866" y="54"/>
                  </a:lnTo>
                  <a:lnTo>
                    <a:pt x="35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1;p17">
              <a:extLst>
                <a:ext uri="{FF2B5EF4-FFF2-40B4-BE49-F238E27FC236}">
                  <a16:creationId xmlns:a16="http://schemas.microsoft.com/office/drawing/2014/main" id="{0C27D86D-C528-9CAE-5AA3-8F6439B2C280}"/>
                </a:ext>
              </a:extLst>
            </p:cNvPr>
            <p:cNvSpPr/>
            <p:nvPr/>
          </p:nvSpPr>
          <p:spPr>
            <a:xfrm>
              <a:off x="5303152" y="2674229"/>
              <a:ext cx="583863" cy="239021"/>
            </a:xfrm>
            <a:custGeom>
              <a:avLst/>
              <a:gdLst/>
              <a:ahLst/>
              <a:cxnLst/>
              <a:rect l="l" t="t" r="r" b="b"/>
              <a:pathLst>
                <a:path w="21711" h="8888" extrusionOk="0">
                  <a:moveTo>
                    <a:pt x="20061" y="1"/>
                  </a:moveTo>
                  <a:lnTo>
                    <a:pt x="19848" y="54"/>
                  </a:lnTo>
                  <a:lnTo>
                    <a:pt x="19636" y="107"/>
                  </a:lnTo>
                  <a:lnTo>
                    <a:pt x="19370" y="213"/>
                  </a:lnTo>
                  <a:lnTo>
                    <a:pt x="19157" y="373"/>
                  </a:lnTo>
                  <a:lnTo>
                    <a:pt x="18837" y="692"/>
                  </a:lnTo>
                  <a:lnTo>
                    <a:pt x="18571" y="1118"/>
                  </a:lnTo>
                  <a:lnTo>
                    <a:pt x="18412" y="1544"/>
                  </a:lnTo>
                  <a:lnTo>
                    <a:pt x="18359" y="2023"/>
                  </a:lnTo>
                  <a:lnTo>
                    <a:pt x="18678" y="2023"/>
                  </a:lnTo>
                  <a:lnTo>
                    <a:pt x="18731" y="1650"/>
                  </a:lnTo>
                  <a:lnTo>
                    <a:pt x="18891" y="1278"/>
                  </a:lnTo>
                  <a:lnTo>
                    <a:pt x="19104" y="905"/>
                  </a:lnTo>
                  <a:lnTo>
                    <a:pt x="19370" y="639"/>
                  </a:lnTo>
                  <a:lnTo>
                    <a:pt x="19689" y="426"/>
                  </a:lnTo>
                  <a:lnTo>
                    <a:pt x="19848" y="373"/>
                  </a:lnTo>
                  <a:lnTo>
                    <a:pt x="20221" y="373"/>
                  </a:lnTo>
                  <a:lnTo>
                    <a:pt x="20434" y="426"/>
                  </a:lnTo>
                  <a:lnTo>
                    <a:pt x="20860" y="692"/>
                  </a:lnTo>
                  <a:lnTo>
                    <a:pt x="21072" y="852"/>
                  </a:lnTo>
                  <a:lnTo>
                    <a:pt x="21285" y="1118"/>
                  </a:lnTo>
                  <a:lnTo>
                    <a:pt x="21338" y="1278"/>
                  </a:lnTo>
                  <a:lnTo>
                    <a:pt x="21338" y="1437"/>
                  </a:lnTo>
                  <a:lnTo>
                    <a:pt x="21338" y="1650"/>
                  </a:lnTo>
                  <a:lnTo>
                    <a:pt x="21285" y="1863"/>
                  </a:lnTo>
                  <a:lnTo>
                    <a:pt x="21232" y="2129"/>
                  </a:lnTo>
                  <a:lnTo>
                    <a:pt x="21126" y="2342"/>
                  </a:lnTo>
                  <a:lnTo>
                    <a:pt x="20753" y="2821"/>
                  </a:lnTo>
                  <a:lnTo>
                    <a:pt x="20381" y="3300"/>
                  </a:lnTo>
                  <a:lnTo>
                    <a:pt x="20008" y="3779"/>
                  </a:lnTo>
                  <a:lnTo>
                    <a:pt x="19689" y="4045"/>
                  </a:lnTo>
                  <a:lnTo>
                    <a:pt x="19263" y="4577"/>
                  </a:lnTo>
                  <a:lnTo>
                    <a:pt x="18731" y="5003"/>
                  </a:lnTo>
                  <a:lnTo>
                    <a:pt x="18252" y="5481"/>
                  </a:lnTo>
                  <a:lnTo>
                    <a:pt x="17667" y="5907"/>
                  </a:lnTo>
                  <a:lnTo>
                    <a:pt x="17135" y="6280"/>
                  </a:lnTo>
                  <a:lnTo>
                    <a:pt x="16549" y="6599"/>
                  </a:lnTo>
                  <a:lnTo>
                    <a:pt x="15964" y="6918"/>
                  </a:lnTo>
                  <a:lnTo>
                    <a:pt x="15379" y="7237"/>
                  </a:lnTo>
                  <a:lnTo>
                    <a:pt x="14740" y="7504"/>
                  </a:lnTo>
                  <a:lnTo>
                    <a:pt x="14102" y="7770"/>
                  </a:lnTo>
                  <a:lnTo>
                    <a:pt x="13463" y="7982"/>
                  </a:lnTo>
                  <a:lnTo>
                    <a:pt x="12771" y="8142"/>
                  </a:lnTo>
                  <a:lnTo>
                    <a:pt x="11920" y="8355"/>
                  </a:lnTo>
                  <a:lnTo>
                    <a:pt x="11068" y="8461"/>
                  </a:lnTo>
                  <a:lnTo>
                    <a:pt x="10164" y="8515"/>
                  </a:lnTo>
                  <a:lnTo>
                    <a:pt x="9259" y="8515"/>
                  </a:lnTo>
                  <a:lnTo>
                    <a:pt x="8408" y="8461"/>
                  </a:lnTo>
                  <a:lnTo>
                    <a:pt x="7503" y="8355"/>
                  </a:lnTo>
                  <a:lnTo>
                    <a:pt x="6652" y="8195"/>
                  </a:lnTo>
                  <a:lnTo>
                    <a:pt x="5800" y="7929"/>
                  </a:lnTo>
                  <a:lnTo>
                    <a:pt x="5002" y="7663"/>
                  </a:lnTo>
                  <a:lnTo>
                    <a:pt x="4204" y="7344"/>
                  </a:lnTo>
                  <a:lnTo>
                    <a:pt x="3406" y="6971"/>
                  </a:lnTo>
                  <a:lnTo>
                    <a:pt x="2714" y="6546"/>
                  </a:lnTo>
                  <a:lnTo>
                    <a:pt x="2022" y="6067"/>
                  </a:lnTo>
                  <a:lnTo>
                    <a:pt x="1384" y="5588"/>
                  </a:lnTo>
                  <a:lnTo>
                    <a:pt x="798" y="5003"/>
                  </a:lnTo>
                  <a:lnTo>
                    <a:pt x="266" y="4417"/>
                  </a:lnTo>
                  <a:lnTo>
                    <a:pt x="0" y="4630"/>
                  </a:lnTo>
                  <a:lnTo>
                    <a:pt x="426" y="5109"/>
                  </a:lnTo>
                  <a:lnTo>
                    <a:pt x="852" y="5588"/>
                  </a:lnTo>
                  <a:lnTo>
                    <a:pt x="1384" y="6014"/>
                  </a:lnTo>
                  <a:lnTo>
                    <a:pt x="1863" y="6386"/>
                  </a:lnTo>
                  <a:lnTo>
                    <a:pt x="2448" y="6759"/>
                  </a:lnTo>
                  <a:lnTo>
                    <a:pt x="3033" y="7131"/>
                  </a:lnTo>
                  <a:lnTo>
                    <a:pt x="3619" y="7450"/>
                  </a:lnTo>
                  <a:lnTo>
                    <a:pt x="4257" y="7716"/>
                  </a:lnTo>
                  <a:lnTo>
                    <a:pt x="4896" y="7982"/>
                  </a:lnTo>
                  <a:lnTo>
                    <a:pt x="5534" y="8195"/>
                  </a:lnTo>
                  <a:lnTo>
                    <a:pt x="6226" y="8408"/>
                  </a:lnTo>
                  <a:lnTo>
                    <a:pt x="6918" y="8568"/>
                  </a:lnTo>
                  <a:lnTo>
                    <a:pt x="7610" y="8674"/>
                  </a:lnTo>
                  <a:lnTo>
                    <a:pt x="8301" y="8781"/>
                  </a:lnTo>
                  <a:lnTo>
                    <a:pt x="8993" y="8834"/>
                  </a:lnTo>
                  <a:lnTo>
                    <a:pt x="9738" y="8887"/>
                  </a:lnTo>
                  <a:lnTo>
                    <a:pt x="10536" y="8834"/>
                  </a:lnTo>
                  <a:lnTo>
                    <a:pt x="11335" y="8781"/>
                  </a:lnTo>
                  <a:lnTo>
                    <a:pt x="12079" y="8674"/>
                  </a:lnTo>
                  <a:lnTo>
                    <a:pt x="12878" y="8461"/>
                  </a:lnTo>
                  <a:lnTo>
                    <a:pt x="13569" y="8302"/>
                  </a:lnTo>
                  <a:lnTo>
                    <a:pt x="14208" y="8089"/>
                  </a:lnTo>
                  <a:lnTo>
                    <a:pt x="14847" y="7823"/>
                  </a:lnTo>
                  <a:lnTo>
                    <a:pt x="15485" y="7557"/>
                  </a:lnTo>
                  <a:lnTo>
                    <a:pt x="16124" y="7237"/>
                  </a:lnTo>
                  <a:lnTo>
                    <a:pt x="16709" y="6918"/>
                  </a:lnTo>
                  <a:lnTo>
                    <a:pt x="17294" y="6546"/>
                  </a:lnTo>
                  <a:lnTo>
                    <a:pt x="17880" y="6173"/>
                  </a:lnTo>
                  <a:lnTo>
                    <a:pt x="18465" y="5748"/>
                  </a:lnTo>
                  <a:lnTo>
                    <a:pt x="18997" y="5269"/>
                  </a:lnTo>
                  <a:lnTo>
                    <a:pt x="19476" y="4790"/>
                  </a:lnTo>
                  <a:lnTo>
                    <a:pt x="19955" y="4311"/>
                  </a:lnTo>
                  <a:lnTo>
                    <a:pt x="20221" y="3992"/>
                  </a:lnTo>
                  <a:lnTo>
                    <a:pt x="20647" y="3513"/>
                  </a:lnTo>
                  <a:lnTo>
                    <a:pt x="21072" y="3034"/>
                  </a:lnTo>
                  <a:lnTo>
                    <a:pt x="21392" y="2502"/>
                  </a:lnTo>
                  <a:lnTo>
                    <a:pt x="21551" y="2236"/>
                  </a:lnTo>
                  <a:lnTo>
                    <a:pt x="21658" y="1969"/>
                  </a:lnTo>
                  <a:lnTo>
                    <a:pt x="21658" y="1703"/>
                  </a:lnTo>
                  <a:lnTo>
                    <a:pt x="21711" y="1437"/>
                  </a:lnTo>
                  <a:lnTo>
                    <a:pt x="21658" y="1171"/>
                  </a:lnTo>
                  <a:lnTo>
                    <a:pt x="21551" y="958"/>
                  </a:lnTo>
                  <a:lnTo>
                    <a:pt x="21445" y="799"/>
                  </a:lnTo>
                  <a:lnTo>
                    <a:pt x="21338" y="639"/>
                  </a:lnTo>
                  <a:lnTo>
                    <a:pt x="21019" y="373"/>
                  </a:lnTo>
                  <a:lnTo>
                    <a:pt x="20593" y="160"/>
                  </a:lnTo>
                  <a:lnTo>
                    <a:pt x="20381" y="54"/>
                  </a:lnTo>
                  <a:lnTo>
                    <a:pt x="20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2;p17">
              <a:extLst>
                <a:ext uri="{FF2B5EF4-FFF2-40B4-BE49-F238E27FC236}">
                  <a16:creationId xmlns:a16="http://schemas.microsoft.com/office/drawing/2014/main" id="{46DBC1D8-0CDB-A234-884B-B3D78F60A490}"/>
                </a:ext>
              </a:extLst>
            </p:cNvPr>
            <p:cNvSpPr/>
            <p:nvPr/>
          </p:nvSpPr>
          <p:spPr>
            <a:xfrm>
              <a:off x="5079926" y="2671379"/>
              <a:ext cx="297673" cy="221836"/>
            </a:xfrm>
            <a:custGeom>
              <a:avLst/>
              <a:gdLst/>
              <a:ahLst/>
              <a:cxnLst/>
              <a:rect l="l" t="t" r="r" b="b"/>
              <a:pathLst>
                <a:path w="11069" h="8249" extrusionOk="0">
                  <a:moveTo>
                    <a:pt x="8780" y="0"/>
                  </a:moveTo>
                  <a:lnTo>
                    <a:pt x="8567" y="53"/>
                  </a:lnTo>
                  <a:lnTo>
                    <a:pt x="8355" y="160"/>
                  </a:lnTo>
                  <a:lnTo>
                    <a:pt x="8142" y="319"/>
                  </a:lnTo>
                  <a:lnTo>
                    <a:pt x="7876" y="532"/>
                  </a:lnTo>
                  <a:lnTo>
                    <a:pt x="7663" y="745"/>
                  </a:lnTo>
                  <a:lnTo>
                    <a:pt x="7503" y="1064"/>
                  </a:lnTo>
                  <a:lnTo>
                    <a:pt x="7397" y="1331"/>
                  </a:lnTo>
                  <a:lnTo>
                    <a:pt x="7290" y="1650"/>
                  </a:lnTo>
                  <a:lnTo>
                    <a:pt x="7237" y="1969"/>
                  </a:lnTo>
                  <a:lnTo>
                    <a:pt x="7237" y="2288"/>
                  </a:lnTo>
                  <a:lnTo>
                    <a:pt x="7290" y="2608"/>
                  </a:lnTo>
                  <a:lnTo>
                    <a:pt x="7663" y="2554"/>
                  </a:lnTo>
                  <a:lnTo>
                    <a:pt x="7610" y="2288"/>
                  </a:lnTo>
                  <a:lnTo>
                    <a:pt x="7610" y="1969"/>
                  </a:lnTo>
                  <a:lnTo>
                    <a:pt x="7610" y="1703"/>
                  </a:lnTo>
                  <a:lnTo>
                    <a:pt x="7716" y="1437"/>
                  </a:lnTo>
                  <a:lnTo>
                    <a:pt x="7822" y="1224"/>
                  </a:lnTo>
                  <a:lnTo>
                    <a:pt x="7929" y="958"/>
                  </a:lnTo>
                  <a:lnTo>
                    <a:pt x="8142" y="745"/>
                  </a:lnTo>
                  <a:lnTo>
                    <a:pt x="8301" y="586"/>
                  </a:lnTo>
                  <a:lnTo>
                    <a:pt x="8674" y="373"/>
                  </a:lnTo>
                  <a:lnTo>
                    <a:pt x="9046" y="319"/>
                  </a:lnTo>
                  <a:lnTo>
                    <a:pt x="9419" y="373"/>
                  </a:lnTo>
                  <a:lnTo>
                    <a:pt x="9791" y="532"/>
                  </a:lnTo>
                  <a:lnTo>
                    <a:pt x="10004" y="692"/>
                  </a:lnTo>
                  <a:lnTo>
                    <a:pt x="10217" y="852"/>
                  </a:lnTo>
                  <a:lnTo>
                    <a:pt x="10483" y="1224"/>
                  </a:lnTo>
                  <a:lnTo>
                    <a:pt x="10643" y="1597"/>
                  </a:lnTo>
                  <a:lnTo>
                    <a:pt x="10696" y="1969"/>
                  </a:lnTo>
                  <a:lnTo>
                    <a:pt x="10749" y="2288"/>
                  </a:lnTo>
                  <a:lnTo>
                    <a:pt x="10749" y="2608"/>
                  </a:lnTo>
                  <a:lnTo>
                    <a:pt x="10696" y="2927"/>
                  </a:lnTo>
                  <a:lnTo>
                    <a:pt x="10643" y="3246"/>
                  </a:lnTo>
                  <a:lnTo>
                    <a:pt x="10536" y="3565"/>
                  </a:lnTo>
                  <a:lnTo>
                    <a:pt x="10430" y="3831"/>
                  </a:lnTo>
                  <a:lnTo>
                    <a:pt x="10270" y="4098"/>
                  </a:lnTo>
                  <a:lnTo>
                    <a:pt x="10111" y="4364"/>
                  </a:lnTo>
                  <a:lnTo>
                    <a:pt x="9791" y="4736"/>
                  </a:lnTo>
                  <a:lnTo>
                    <a:pt x="9366" y="5109"/>
                  </a:lnTo>
                  <a:lnTo>
                    <a:pt x="8940" y="5428"/>
                  </a:lnTo>
                  <a:lnTo>
                    <a:pt x="8461" y="5800"/>
                  </a:lnTo>
                  <a:lnTo>
                    <a:pt x="7929" y="6120"/>
                  </a:lnTo>
                  <a:lnTo>
                    <a:pt x="7343" y="6439"/>
                  </a:lnTo>
                  <a:lnTo>
                    <a:pt x="6705" y="6705"/>
                  </a:lnTo>
                  <a:lnTo>
                    <a:pt x="6066" y="6971"/>
                  </a:lnTo>
                  <a:lnTo>
                    <a:pt x="5375" y="7237"/>
                  </a:lnTo>
                  <a:lnTo>
                    <a:pt x="4630" y="7397"/>
                  </a:lnTo>
                  <a:lnTo>
                    <a:pt x="3885" y="7610"/>
                  </a:lnTo>
                  <a:lnTo>
                    <a:pt x="3140" y="7716"/>
                  </a:lnTo>
                  <a:lnTo>
                    <a:pt x="2395" y="7822"/>
                  </a:lnTo>
                  <a:lnTo>
                    <a:pt x="1597" y="7876"/>
                  </a:lnTo>
                  <a:lnTo>
                    <a:pt x="0" y="7876"/>
                  </a:lnTo>
                  <a:lnTo>
                    <a:pt x="0" y="8195"/>
                  </a:lnTo>
                  <a:lnTo>
                    <a:pt x="905" y="8248"/>
                  </a:lnTo>
                  <a:lnTo>
                    <a:pt x="2182" y="8195"/>
                  </a:lnTo>
                  <a:lnTo>
                    <a:pt x="3512" y="7982"/>
                  </a:lnTo>
                  <a:lnTo>
                    <a:pt x="4843" y="7716"/>
                  </a:lnTo>
                  <a:lnTo>
                    <a:pt x="6120" y="7290"/>
                  </a:lnTo>
                  <a:lnTo>
                    <a:pt x="6758" y="7024"/>
                  </a:lnTo>
                  <a:lnTo>
                    <a:pt x="7397" y="6758"/>
                  </a:lnTo>
                  <a:lnTo>
                    <a:pt x="7982" y="6492"/>
                  </a:lnTo>
                  <a:lnTo>
                    <a:pt x="8514" y="6173"/>
                  </a:lnTo>
                  <a:lnTo>
                    <a:pt x="9046" y="5800"/>
                  </a:lnTo>
                  <a:lnTo>
                    <a:pt x="9525" y="5428"/>
                  </a:lnTo>
                  <a:lnTo>
                    <a:pt x="9951" y="5002"/>
                  </a:lnTo>
                  <a:lnTo>
                    <a:pt x="10377" y="4576"/>
                  </a:lnTo>
                  <a:lnTo>
                    <a:pt x="10536" y="4310"/>
                  </a:lnTo>
                  <a:lnTo>
                    <a:pt x="10749" y="3991"/>
                  </a:lnTo>
                  <a:lnTo>
                    <a:pt x="10855" y="3672"/>
                  </a:lnTo>
                  <a:lnTo>
                    <a:pt x="10962" y="3299"/>
                  </a:lnTo>
                  <a:lnTo>
                    <a:pt x="11068" y="2980"/>
                  </a:lnTo>
                  <a:lnTo>
                    <a:pt x="11068" y="2608"/>
                  </a:lnTo>
                  <a:lnTo>
                    <a:pt x="11068" y="2235"/>
                  </a:lnTo>
                  <a:lnTo>
                    <a:pt x="11068" y="1916"/>
                  </a:lnTo>
                  <a:lnTo>
                    <a:pt x="10909" y="1384"/>
                  </a:lnTo>
                  <a:lnTo>
                    <a:pt x="10696" y="958"/>
                  </a:lnTo>
                  <a:lnTo>
                    <a:pt x="10377" y="586"/>
                  </a:lnTo>
                  <a:lnTo>
                    <a:pt x="9951" y="266"/>
                  </a:lnTo>
                  <a:lnTo>
                    <a:pt x="9738" y="160"/>
                  </a:lnTo>
                  <a:lnTo>
                    <a:pt x="9525" y="53"/>
                  </a:lnTo>
                  <a:lnTo>
                    <a:pt x="9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;p17">
              <a:extLst>
                <a:ext uri="{FF2B5EF4-FFF2-40B4-BE49-F238E27FC236}">
                  <a16:creationId xmlns:a16="http://schemas.microsoft.com/office/drawing/2014/main" id="{329D9C75-95FC-6F06-ED47-6E8DC506160E}"/>
                </a:ext>
              </a:extLst>
            </p:cNvPr>
            <p:cNvSpPr/>
            <p:nvPr/>
          </p:nvSpPr>
          <p:spPr>
            <a:xfrm>
              <a:off x="4407371" y="2681382"/>
              <a:ext cx="565280" cy="818554"/>
            </a:xfrm>
            <a:custGeom>
              <a:avLst/>
              <a:gdLst/>
              <a:ahLst/>
              <a:cxnLst/>
              <a:rect l="l" t="t" r="r" b="b"/>
              <a:pathLst>
                <a:path w="21020" h="30438" extrusionOk="0">
                  <a:moveTo>
                    <a:pt x="17720" y="1"/>
                  </a:moveTo>
                  <a:lnTo>
                    <a:pt x="17348" y="107"/>
                  </a:lnTo>
                  <a:lnTo>
                    <a:pt x="16975" y="214"/>
                  </a:lnTo>
                  <a:lnTo>
                    <a:pt x="17135" y="533"/>
                  </a:lnTo>
                  <a:lnTo>
                    <a:pt x="17454" y="426"/>
                  </a:lnTo>
                  <a:lnTo>
                    <a:pt x="17773" y="373"/>
                  </a:lnTo>
                  <a:lnTo>
                    <a:pt x="18093" y="373"/>
                  </a:lnTo>
                  <a:lnTo>
                    <a:pt x="18465" y="426"/>
                  </a:lnTo>
                  <a:lnTo>
                    <a:pt x="18784" y="533"/>
                  </a:lnTo>
                  <a:lnTo>
                    <a:pt x="19050" y="692"/>
                  </a:lnTo>
                  <a:lnTo>
                    <a:pt x="19316" y="905"/>
                  </a:lnTo>
                  <a:lnTo>
                    <a:pt x="19529" y="1171"/>
                  </a:lnTo>
                  <a:lnTo>
                    <a:pt x="19742" y="1437"/>
                  </a:lnTo>
                  <a:lnTo>
                    <a:pt x="19902" y="1757"/>
                  </a:lnTo>
                  <a:lnTo>
                    <a:pt x="20115" y="2448"/>
                  </a:lnTo>
                  <a:lnTo>
                    <a:pt x="20328" y="3247"/>
                  </a:lnTo>
                  <a:lnTo>
                    <a:pt x="20487" y="4098"/>
                  </a:lnTo>
                  <a:lnTo>
                    <a:pt x="20594" y="4949"/>
                  </a:lnTo>
                  <a:lnTo>
                    <a:pt x="20647" y="5801"/>
                  </a:lnTo>
                  <a:lnTo>
                    <a:pt x="20700" y="7291"/>
                  </a:lnTo>
                  <a:lnTo>
                    <a:pt x="20647" y="8621"/>
                  </a:lnTo>
                  <a:lnTo>
                    <a:pt x="20540" y="10005"/>
                  </a:lnTo>
                  <a:lnTo>
                    <a:pt x="20328" y="11388"/>
                  </a:lnTo>
                  <a:lnTo>
                    <a:pt x="20061" y="12718"/>
                  </a:lnTo>
                  <a:lnTo>
                    <a:pt x="19689" y="14102"/>
                  </a:lnTo>
                  <a:lnTo>
                    <a:pt x="19263" y="15432"/>
                  </a:lnTo>
                  <a:lnTo>
                    <a:pt x="18731" y="16709"/>
                  </a:lnTo>
                  <a:lnTo>
                    <a:pt x="18093" y="18040"/>
                  </a:lnTo>
                  <a:lnTo>
                    <a:pt x="17401" y="19317"/>
                  </a:lnTo>
                  <a:lnTo>
                    <a:pt x="16656" y="20541"/>
                  </a:lnTo>
                  <a:lnTo>
                    <a:pt x="15804" y="21764"/>
                  </a:lnTo>
                  <a:lnTo>
                    <a:pt x="14900" y="22988"/>
                  </a:lnTo>
                  <a:lnTo>
                    <a:pt x="13942" y="24106"/>
                  </a:lnTo>
                  <a:lnTo>
                    <a:pt x="12931" y="25223"/>
                  </a:lnTo>
                  <a:lnTo>
                    <a:pt x="11814" y="26287"/>
                  </a:lnTo>
                  <a:lnTo>
                    <a:pt x="10643" y="27298"/>
                  </a:lnTo>
                  <a:lnTo>
                    <a:pt x="10111" y="27777"/>
                  </a:lnTo>
                  <a:lnTo>
                    <a:pt x="9472" y="28256"/>
                  </a:lnTo>
                  <a:lnTo>
                    <a:pt x="8780" y="28682"/>
                  </a:lnTo>
                  <a:lnTo>
                    <a:pt x="8035" y="29161"/>
                  </a:lnTo>
                  <a:lnTo>
                    <a:pt x="7237" y="29533"/>
                  </a:lnTo>
                  <a:lnTo>
                    <a:pt x="6439" y="29799"/>
                  </a:lnTo>
                  <a:lnTo>
                    <a:pt x="5588" y="30012"/>
                  </a:lnTo>
                  <a:lnTo>
                    <a:pt x="5109" y="30065"/>
                  </a:lnTo>
                  <a:lnTo>
                    <a:pt x="4204" y="30065"/>
                  </a:lnTo>
                  <a:lnTo>
                    <a:pt x="3725" y="29959"/>
                  </a:lnTo>
                  <a:lnTo>
                    <a:pt x="3246" y="29853"/>
                  </a:lnTo>
                  <a:lnTo>
                    <a:pt x="2821" y="29693"/>
                  </a:lnTo>
                  <a:lnTo>
                    <a:pt x="2395" y="29480"/>
                  </a:lnTo>
                  <a:lnTo>
                    <a:pt x="1969" y="29214"/>
                  </a:lnTo>
                  <a:lnTo>
                    <a:pt x="1597" y="28948"/>
                  </a:lnTo>
                  <a:lnTo>
                    <a:pt x="1278" y="28629"/>
                  </a:lnTo>
                  <a:lnTo>
                    <a:pt x="905" y="28150"/>
                  </a:lnTo>
                  <a:lnTo>
                    <a:pt x="586" y="27618"/>
                  </a:lnTo>
                  <a:lnTo>
                    <a:pt x="479" y="27298"/>
                  </a:lnTo>
                  <a:lnTo>
                    <a:pt x="373" y="26979"/>
                  </a:lnTo>
                  <a:lnTo>
                    <a:pt x="320" y="26607"/>
                  </a:lnTo>
                  <a:lnTo>
                    <a:pt x="320" y="26181"/>
                  </a:lnTo>
                  <a:lnTo>
                    <a:pt x="0" y="26181"/>
                  </a:lnTo>
                  <a:lnTo>
                    <a:pt x="0" y="26500"/>
                  </a:lnTo>
                  <a:lnTo>
                    <a:pt x="0" y="26873"/>
                  </a:lnTo>
                  <a:lnTo>
                    <a:pt x="107" y="27192"/>
                  </a:lnTo>
                  <a:lnTo>
                    <a:pt x="213" y="27565"/>
                  </a:lnTo>
                  <a:lnTo>
                    <a:pt x="373" y="27884"/>
                  </a:lnTo>
                  <a:lnTo>
                    <a:pt x="533" y="28203"/>
                  </a:lnTo>
                  <a:lnTo>
                    <a:pt x="745" y="28522"/>
                  </a:lnTo>
                  <a:lnTo>
                    <a:pt x="1011" y="28842"/>
                  </a:lnTo>
                  <a:lnTo>
                    <a:pt x="1384" y="29161"/>
                  </a:lnTo>
                  <a:lnTo>
                    <a:pt x="1756" y="29480"/>
                  </a:lnTo>
                  <a:lnTo>
                    <a:pt x="2235" y="29746"/>
                  </a:lnTo>
                  <a:lnTo>
                    <a:pt x="2661" y="30012"/>
                  </a:lnTo>
                  <a:lnTo>
                    <a:pt x="3140" y="30172"/>
                  </a:lnTo>
                  <a:lnTo>
                    <a:pt x="3672" y="30332"/>
                  </a:lnTo>
                  <a:lnTo>
                    <a:pt x="4151" y="30385"/>
                  </a:lnTo>
                  <a:lnTo>
                    <a:pt x="4630" y="30438"/>
                  </a:lnTo>
                  <a:lnTo>
                    <a:pt x="4683" y="30438"/>
                  </a:lnTo>
                  <a:lnTo>
                    <a:pt x="5162" y="30385"/>
                  </a:lnTo>
                  <a:lnTo>
                    <a:pt x="5588" y="30332"/>
                  </a:lnTo>
                  <a:lnTo>
                    <a:pt x="6492" y="30119"/>
                  </a:lnTo>
                  <a:lnTo>
                    <a:pt x="7344" y="29853"/>
                  </a:lnTo>
                  <a:lnTo>
                    <a:pt x="8195" y="29427"/>
                  </a:lnTo>
                  <a:lnTo>
                    <a:pt x="8940" y="29001"/>
                  </a:lnTo>
                  <a:lnTo>
                    <a:pt x="9632" y="28522"/>
                  </a:lnTo>
                  <a:lnTo>
                    <a:pt x="10270" y="28043"/>
                  </a:lnTo>
                  <a:lnTo>
                    <a:pt x="10856" y="27565"/>
                  </a:lnTo>
                  <a:lnTo>
                    <a:pt x="12026" y="26553"/>
                  </a:lnTo>
                  <a:lnTo>
                    <a:pt x="13144" y="25489"/>
                  </a:lnTo>
                  <a:lnTo>
                    <a:pt x="14208" y="24372"/>
                  </a:lnTo>
                  <a:lnTo>
                    <a:pt x="15166" y="23201"/>
                  </a:lnTo>
                  <a:lnTo>
                    <a:pt x="16124" y="21977"/>
                  </a:lnTo>
                  <a:lnTo>
                    <a:pt x="16922" y="20753"/>
                  </a:lnTo>
                  <a:lnTo>
                    <a:pt x="17720" y="19476"/>
                  </a:lnTo>
                  <a:lnTo>
                    <a:pt x="18412" y="18199"/>
                  </a:lnTo>
                  <a:lnTo>
                    <a:pt x="18997" y="16869"/>
                  </a:lnTo>
                  <a:lnTo>
                    <a:pt x="19583" y="15539"/>
                  </a:lnTo>
                  <a:lnTo>
                    <a:pt x="20008" y="14155"/>
                  </a:lnTo>
                  <a:lnTo>
                    <a:pt x="20381" y="12825"/>
                  </a:lnTo>
                  <a:lnTo>
                    <a:pt x="20700" y="11441"/>
                  </a:lnTo>
                  <a:lnTo>
                    <a:pt x="20913" y="10058"/>
                  </a:lnTo>
                  <a:lnTo>
                    <a:pt x="21019" y="8674"/>
                  </a:lnTo>
                  <a:lnTo>
                    <a:pt x="21019" y="7291"/>
                  </a:lnTo>
                  <a:lnTo>
                    <a:pt x="20966" y="5748"/>
                  </a:lnTo>
                  <a:lnTo>
                    <a:pt x="20913" y="4896"/>
                  </a:lnTo>
                  <a:lnTo>
                    <a:pt x="20806" y="3992"/>
                  </a:lnTo>
                  <a:lnTo>
                    <a:pt x="20647" y="3140"/>
                  </a:lnTo>
                  <a:lnTo>
                    <a:pt x="20434" y="2342"/>
                  </a:lnTo>
                  <a:lnTo>
                    <a:pt x="20168" y="1597"/>
                  </a:lnTo>
                  <a:lnTo>
                    <a:pt x="20008" y="1278"/>
                  </a:lnTo>
                  <a:lnTo>
                    <a:pt x="19849" y="1012"/>
                  </a:lnTo>
                  <a:lnTo>
                    <a:pt x="19583" y="692"/>
                  </a:lnTo>
                  <a:lnTo>
                    <a:pt x="19263" y="426"/>
                  </a:lnTo>
                  <a:lnTo>
                    <a:pt x="18891" y="214"/>
                  </a:lnTo>
                  <a:lnTo>
                    <a:pt x="18518" y="107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4;p17">
              <a:extLst>
                <a:ext uri="{FF2B5EF4-FFF2-40B4-BE49-F238E27FC236}">
                  <a16:creationId xmlns:a16="http://schemas.microsoft.com/office/drawing/2014/main" id="{825E04E4-6B9F-E1A3-FB83-478E6D81A1D0}"/>
                </a:ext>
              </a:extLst>
            </p:cNvPr>
            <p:cNvSpPr/>
            <p:nvPr/>
          </p:nvSpPr>
          <p:spPr>
            <a:xfrm>
              <a:off x="4063940" y="2169100"/>
              <a:ext cx="420733" cy="726985"/>
            </a:xfrm>
            <a:custGeom>
              <a:avLst/>
              <a:gdLst/>
              <a:ahLst/>
              <a:cxnLst/>
              <a:rect l="l" t="t" r="r" b="b"/>
              <a:pathLst>
                <a:path w="15645" h="27033" extrusionOk="0">
                  <a:moveTo>
                    <a:pt x="5641" y="1"/>
                  </a:moveTo>
                  <a:lnTo>
                    <a:pt x="5002" y="107"/>
                  </a:lnTo>
                  <a:lnTo>
                    <a:pt x="4417" y="214"/>
                  </a:lnTo>
                  <a:lnTo>
                    <a:pt x="3832" y="426"/>
                  </a:lnTo>
                  <a:lnTo>
                    <a:pt x="3300" y="693"/>
                  </a:lnTo>
                  <a:lnTo>
                    <a:pt x="2821" y="959"/>
                  </a:lnTo>
                  <a:lnTo>
                    <a:pt x="2342" y="1278"/>
                  </a:lnTo>
                  <a:lnTo>
                    <a:pt x="1863" y="1704"/>
                  </a:lnTo>
                  <a:lnTo>
                    <a:pt x="1490" y="2076"/>
                  </a:lnTo>
                  <a:lnTo>
                    <a:pt x="1118" y="2555"/>
                  </a:lnTo>
                  <a:lnTo>
                    <a:pt x="799" y="3034"/>
                  </a:lnTo>
                  <a:lnTo>
                    <a:pt x="533" y="3566"/>
                  </a:lnTo>
                  <a:lnTo>
                    <a:pt x="320" y="4098"/>
                  </a:lnTo>
                  <a:lnTo>
                    <a:pt x="160" y="4630"/>
                  </a:lnTo>
                  <a:lnTo>
                    <a:pt x="54" y="5216"/>
                  </a:lnTo>
                  <a:lnTo>
                    <a:pt x="0" y="5801"/>
                  </a:lnTo>
                  <a:lnTo>
                    <a:pt x="0" y="6439"/>
                  </a:lnTo>
                  <a:lnTo>
                    <a:pt x="54" y="7025"/>
                  </a:lnTo>
                  <a:lnTo>
                    <a:pt x="3034" y="27032"/>
                  </a:lnTo>
                  <a:lnTo>
                    <a:pt x="15645" y="24212"/>
                  </a:lnTo>
                  <a:lnTo>
                    <a:pt x="15326" y="22031"/>
                  </a:lnTo>
                  <a:lnTo>
                    <a:pt x="14474" y="17188"/>
                  </a:lnTo>
                  <a:lnTo>
                    <a:pt x="13357" y="11016"/>
                  </a:lnTo>
                  <a:lnTo>
                    <a:pt x="12133" y="4896"/>
                  </a:lnTo>
                  <a:lnTo>
                    <a:pt x="11973" y="4311"/>
                  </a:lnTo>
                  <a:lnTo>
                    <a:pt x="11814" y="3726"/>
                  </a:lnTo>
                  <a:lnTo>
                    <a:pt x="11548" y="3193"/>
                  </a:lnTo>
                  <a:lnTo>
                    <a:pt x="11228" y="2661"/>
                  </a:lnTo>
                  <a:lnTo>
                    <a:pt x="10856" y="2182"/>
                  </a:lnTo>
                  <a:lnTo>
                    <a:pt x="10483" y="1757"/>
                  </a:lnTo>
                  <a:lnTo>
                    <a:pt x="10058" y="1384"/>
                  </a:lnTo>
                  <a:lnTo>
                    <a:pt x="9579" y="1012"/>
                  </a:lnTo>
                  <a:lnTo>
                    <a:pt x="9047" y="746"/>
                  </a:lnTo>
                  <a:lnTo>
                    <a:pt x="8568" y="480"/>
                  </a:lnTo>
                  <a:lnTo>
                    <a:pt x="7982" y="267"/>
                  </a:lnTo>
                  <a:lnTo>
                    <a:pt x="7450" y="107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5;p17">
              <a:extLst>
                <a:ext uri="{FF2B5EF4-FFF2-40B4-BE49-F238E27FC236}">
                  <a16:creationId xmlns:a16="http://schemas.microsoft.com/office/drawing/2014/main" id="{F4BDC111-A118-3048-41C0-F1B1147E8E18}"/>
                </a:ext>
              </a:extLst>
            </p:cNvPr>
            <p:cNvSpPr/>
            <p:nvPr/>
          </p:nvSpPr>
          <p:spPr>
            <a:xfrm>
              <a:off x="4114012" y="2790131"/>
              <a:ext cx="476562" cy="674034"/>
            </a:xfrm>
            <a:custGeom>
              <a:avLst/>
              <a:gdLst/>
              <a:ahLst/>
              <a:cxnLst/>
              <a:rect l="l" t="t" r="r" b="b"/>
              <a:pathLst>
                <a:path w="17721" h="25064" extrusionOk="0">
                  <a:moveTo>
                    <a:pt x="14794" y="1"/>
                  </a:moveTo>
                  <a:lnTo>
                    <a:pt x="12187" y="320"/>
                  </a:lnTo>
                  <a:lnTo>
                    <a:pt x="9632" y="639"/>
                  </a:lnTo>
                  <a:lnTo>
                    <a:pt x="8036" y="959"/>
                  </a:lnTo>
                  <a:lnTo>
                    <a:pt x="6014" y="1331"/>
                  </a:lnTo>
                  <a:lnTo>
                    <a:pt x="4045" y="1757"/>
                  </a:lnTo>
                  <a:lnTo>
                    <a:pt x="2023" y="2129"/>
                  </a:lnTo>
                  <a:lnTo>
                    <a:pt x="1012" y="2289"/>
                  </a:lnTo>
                  <a:lnTo>
                    <a:pt x="1" y="2395"/>
                  </a:lnTo>
                  <a:lnTo>
                    <a:pt x="3460" y="20275"/>
                  </a:lnTo>
                  <a:lnTo>
                    <a:pt x="3566" y="20700"/>
                  </a:lnTo>
                  <a:lnTo>
                    <a:pt x="3673" y="21126"/>
                  </a:lnTo>
                  <a:lnTo>
                    <a:pt x="3832" y="21552"/>
                  </a:lnTo>
                  <a:lnTo>
                    <a:pt x="4045" y="21924"/>
                  </a:lnTo>
                  <a:lnTo>
                    <a:pt x="4471" y="22669"/>
                  </a:lnTo>
                  <a:lnTo>
                    <a:pt x="5056" y="23308"/>
                  </a:lnTo>
                  <a:lnTo>
                    <a:pt x="5695" y="23893"/>
                  </a:lnTo>
                  <a:lnTo>
                    <a:pt x="6014" y="24106"/>
                  </a:lnTo>
                  <a:lnTo>
                    <a:pt x="6386" y="24319"/>
                  </a:lnTo>
                  <a:lnTo>
                    <a:pt x="6759" y="24532"/>
                  </a:lnTo>
                  <a:lnTo>
                    <a:pt x="7185" y="24691"/>
                  </a:lnTo>
                  <a:lnTo>
                    <a:pt x="7610" y="24798"/>
                  </a:lnTo>
                  <a:lnTo>
                    <a:pt x="8036" y="24904"/>
                  </a:lnTo>
                  <a:lnTo>
                    <a:pt x="9047" y="25010"/>
                  </a:lnTo>
                  <a:lnTo>
                    <a:pt x="10058" y="25064"/>
                  </a:lnTo>
                  <a:lnTo>
                    <a:pt x="11069" y="24904"/>
                  </a:lnTo>
                  <a:lnTo>
                    <a:pt x="12133" y="24691"/>
                  </a:lnTo>
                  <a:lnTo>
                    <a:pt x="13144" y="24372"/>
                  </a:lnTo>
                  <a:lnTo>
                    <a:pt x="14102" y="23893"/>
                  </a:lnTo>
                  <a:lnTo>
                    <a:pt x="14581" y="23627"/>
                  </a:lnTo>
                  <a:lnTo>
                    <a:pt x="15007" y="23361"/>
                  </a:lnTo>
                  <a:lnTo>
                    <a:pt x="15486" y="22988"/>
                  </a:lnTo>
                  <a:lnTo>
                    <a:pt x="15911" y="22669"/>
                  </a:lnTo>
                  <a:lnTo>
                    <a:pt x="16390" y="22137"/>
                  </a:lnTo>
                  <a:lnTo>
                    <a:pt x="16816" y="21552"/>
                  </a:lnTo>
                  <a:lnTo>
                    <a:pt x="17188" y="20966"/>
                  </a:lnTo>
                  <a:lnTo>
                    <a:pt x="17455" y="20275"/>
                  </a:lnTo>
                  <a:lnTo>
                    <a:pt x="17614" y="19583"/>
                  </a:lnTo>
                  <a:lnTo>
                    <a:pt x="17721" y="18891"/>
                  </a:lnTo>
                  <a:lnTo>
                    <a:pt x="17721" y="18146"/>
                  </a:lnTo>
                  <a:lnTo>
                    <a:pt x="17667" y="17454"/>
                  </a:lnTo>
                  <a:lnTo>
                    <a:pt x="1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6;p17">
              <a:extLst>
                <a:ext uri="{FF2B5EF4-FFF2-40B4-BE49-F238E27FC236}">
                  <a16:creationId xmlns:a16="http://schemas.microsoft.com/office/drawing/2014/main" id="{59DC692A-8DE2-1790-AF3C-96094F36F5DE}"/>
                </a:ext>
              </a:extLst>
            </p:cNvPr>
            <p:cNvSpPr/>
            <p:nvPr/>
          </p:nvSpPr>
          <p:spPr>
            <a:xfrm>
              <a:off x="4025297" y="2694263"/>
              <a:ext cx="535241" cy="231840"/>
            </a:xfrm>
            <a:custGeom>
              <a:avLst/>
              <a:gdLst/>
              <a:ahLst/>
              <a:cxnLst/>
              <a:rect l="l" t="t" r="r" b="b"/>
              <a:pathLst>
                <a:path w="19903" h="8621" extrusionOk="0">
                  <a:moveTo>
                    <a:pt x="18944" y="1"/>
                  </a:moveTo>
                  <a:lnTo>
                    <a:pt x="1" y="3087"/>
                  </a:lnTo>
                  <a:lnTo>
                    <a:pt x="1065" y="8621"/>
                  </a:lnTo>
                  <a:lnTo>
                    <a:pt x="19902" y="5588"/>
                  </a:lnTo>
                  <a:lnTo>
                    <a:pt x="18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;p17">
              <a:extLst>
                <a:ext uri="{FF2B5EF4-FFF2-40B4-BE49-F238E27FC236}">
                  <a16:creationId xmlns:a16="http://schemas.microsoft.com/office/drawing/2014/main" id="{6E0FEAEF-7B07-3BDC-3ECC-0D521694683E}"/>
                </a:ext>
              </a:extLst>
            </p:cNvPr>
            <p:cNvSpPr/>
            <p:nvPr/>
          </p:nvSpPr>
          <p:spPr>
            <a:xfrm>
              <a:off x="4420252" y="2748638"/>
              <a:ext cx="71561" cy="70163"/>
            </a:xfrm>
            <a:custGeom>
              <a:avLst/>
              <a:gdLst/>
              <a:ahLst/>
              <a:cxnLst/>
              <a:rect l="l" t="t" r="r" b="b"/>
              <a:pathLst>
                <a:path w="2661" h="2609" extrusionOk="0">
                  <a:moveTo>
                    <a:pt x="1118" y="1"/>
                  </a:moveTo>
                  <a:lnTo>
                    <a:pt x="905" y="54"/>
                  </a:lnTo>
                  <a:lnTo>
                    <a:pt x="639" y="160"/>
                  </a:lnTo>
                  <a:lnTo>
                    <a:pt x="426" y="320"/>
                  </a:lnTo>
                  <a:lnTo>
                    <a:pt x="266" y="533"/>
                  </a:lnTo>
                  <a:lnTo>
                    <a:pt x="107" y="746"/>
                  </a:lnTo>
                  <a:lnTo>
                    <a:pt x="54" y="1012"/>
                  </a:lnTo>
                  <a:lnTo>
                    <a:pt x="0" y="1225"/>
                  </a:lnTo>
                  <a:lnTo>
                    <a:pt x="0" y="1491"/>
                  </a:lnTo>
                  <a:lnTo>
                    <a:pt x="107" y="1757"/>
                  </a:lnTo>
                  <a:lnTo>
                    <a:pt x="213" y="1969"/>
                  </a:lnTo>
                  <a:lnTo>
                    <a:pt x="320" y="2182"/>
                  </a:lnTo>
                  <a:lnTo>
                    <a:pt x="532" y="2395"/>
                  </a:lnTo>
                  <a:lnTo>
                    <a:pt x="745" y="2502"/>
                  </a:lnTo>
                  <a:lnTo>
                    <a:pt x="1011" y="2608"/>
                  </a:lnTo>
                  <a:lnTo>
                    <a:pt x="1543" y="2608"/>
                  </a:lnTo>
                  <a:lnTo>
                    <a:pt x="1756" y="2555"/>
                  </a:lnTo>
                  <a:lnTo>
                    <a:pt x="2022" y="2448"/>
                  </a:lnTo>
                  <a:lnTo>
                    <a:pt x="2182" y="2289"/>
                  </a:lnTo>
                  <a:lnTo>
                    <a:pt x="2395" y="2129"/>
                  </a:lnTo>
                  <a:lnTo>
                    <a:pt x="2501" y="1863"/>
                  </a:lnTo>
                  <a:lnTo>
                    <a:pt x="2608" y="1650"/>
                  </a:lnTo>
                  <a:lnTo>
                    <a:pt x="2661" y="1384"/>
                  </a:lnTo>
                  <a:lnTo>
                    <a:pt x="2661" y="1118"/>
                  </a:lnTo>
                  <a:lnTo>
                    <a:pt x="2555" y="852"/>
                  </a:lnTo>
                  <a:lnTo>
                    <a:pt x="2448" y="639"/>
                  </a:lnTo>
                  <a:lnTo>
                    <a:pt x="2342" y="426"/>
                  </a:lnTo>
                  <a:lnTo>
                    <a:pt x="2129" y="267"/>
                  </a:lnTo>
                  <a:lnTo>
                    <a:pt x="1916" y="107"/>
                  </a:lnTo>
                  <a:lnTo>
                    <a:pt x="1650" y="54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;p17">
              <a:extLst>
                <a:ext uri="{FF2B5EF4-FFF2-40B4-BE49-F238E27FC236}">
                  <a16:creationId xmlns:a16="http://schemas.microsoft.com/office/drawing/2014/main" id="{FC50FC66-97E1-4592-C431-0C51D89EE586}"/>
                </a:ext>
              </a:extLst>
            </p:cNvPr>
            <p:cNvSpPr/>
            <p:nvPr/>
          </p:nvSpPr>
          <p:spPr>
            <a:xfrm>
              <a:off x="4176992" y="2941826"/>
              <a:ext cx="80167" cy="373510"/>
            </a:xfrm>
            <a:custGeom>
              <a:avLst/>
              <a:gdLst/>
              <a:ahLst/>
              <a:cxnLst/>
              <a:rect l="l" t="t" r="r" b="b"/>
              <a:pathLst>
                <a:path w="2981" h="13889" extrusionOk="0">
                  <a:moveTo>
                    <a:pt x="320" y="0"/>
                  </a:moveTo>
                  <a:lnTo>
                    <a:pt x="0" y="53"/>
                  </a:lnTo>
                  <a:lnTo>
                    <a:pt x="586" y="3246"/>
                  </a:lnTo>
                  <a:lnTo>
                    <a:pt x="1224" y="6599"/>
                  </a:lnTo>
                  <a:lnTo>
                    <a:pt x="1969" y="10111"/>
                  </a:lnTo>
                  <a:lnTo>
                    <a:pt x="2661" y="13889"/>
                  </a:lnTo>
                  <a:lnTo>
                    <a:pt x="2980" y="13835"/>
                  </a:lnTo>
                  <a:lnTo>
                    <a:pt x="2288" y="10057"/>
                  </a:lnTo>
                  <a:lnTo>
                    <a:pt x="1543" y="6492"/>
                  </a:lnTo>
                  <a:lnTo>
                    <a:pt x="905" y="319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9;p17">
              <a:extLst>
                <a:ext uri="{FF2B5EF4-FFF2-40B4-BE49-F238E27FC236}">
                  <a16:creationId xmlns:a16="http://schemas.microsoft.com/office/drawing/2014/main" id="{2D8A10E3-5BC6-1FF4-814C-B5E5066F8F4C}"/>
                </a:ext>
              </a:extLst>
            </p:cNvPr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extrusionOk="0">
                  <a:moveTo>
                    <a:pt x="8355" y="1"/>
                  </a:move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0;p17">
              <a:extLst>
                <a:ext uri="{FF2B5EF4-FFF2-40B4-BE49-F238E27FC236}">
                  <a16:creationId xmlns:a16="http://schemas.microsoft.com/office/drawing/2014/main" id="{C7E2ABB4-FC98-943D-E62C-4C47B0287D6B}"/>
                </a:ext>
              </a:extLst>
            </p:cNvPr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fill="none" extrusionOk="0">
                  <a:moveTo>
                    <a:pt x="692" y="38633"/>
                  </a:moveTo>
                  <a:lnTo>
                    <a:pt x="65239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lnTo>
                    <a:pt x="8355" y="1"/>
                  </a:lnTo>
                  <a:lnTo>
                    <a:pt x="8355" y="1"/>
                  </a:ln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1;p17">
              <a:extLst>
                <a:ext uri="{FF2B5EF4-FFF2-40B4-BE49-F238E27FC236}">
                  <a16:creationId xmlns:a16="http://schemas.microsoft.com/office/drawing/2014/main" id="{D5F48120-7C14-C029-771D-086A44F5BF71}"/>
                </a:ext>
              </a:extLst>
            </p:cNvPr>
            <p:cNvSpPr/>
            <p:nvPr/>
          </p:nvSpPr>
          <p:spPr>
            <a:xfrm>
              <a:off x="4833789" y="3260920"/>
              <a:ext cx="1813119" cy="937338"/>
            </a:xfrm>
            <a:custGeom>
              <a:avLst/>
              <a:gdLst/>
              <a:ahLst/>
              <a:cxnLst/>
              <a:rect l="l" t="t" r="r" b="b"/>
              <a:pathLst>
                <a:path w="67421" h="34855" extrusionOk="0">
                  <a:moveTo>
                    <a:pt x="7610" y="1"/>
                  </a:moveTo>
                  <a:lnTo>
                    <a:pt x="7397" y="54"/>
                  </a:lnTo>
                  <a:lnTo>
                    <a:pt x="7238" y="160"/>
                  </a:lnTo>
                  <a:lnTo>
                    <a:pt x="7131" y="267"/>
                  </a:lnTo>
                  <a:lnTo>
                    <a:pt x="7025" y="479"/>
                  </a:lnTo>
                  <a:lnTo>
                    <a:pt x="1" y="34109"/>
                  </a:lnTo>
                  <a:lnTo>
                    <a:pt x="1" y="34269"/>
                  </a:lnTo>
                  <a:lnTo>
                    <a:pt x="1" y="34429"/>
                  </a:lnTo>
                  <a:lnTo>
                    <a:pt x="160" y="34642"/>
                  </a:lnTo>
                  <a:lnTo>
                    <a:pt x="320" y="34801"/>
                  </a:lnTo>
                  <a:lnTo>
                    <a:pt x="480" y="34854"/>
                  </a:lnTo>
                  <a:lnTo>
                    <a:pt x="59758" y="34854"/>
                  </a:lnTo>
                  <a:lnTo>
                    <a:pt x="59971" y="34801"/>
                  </a:lnTo>
                  <a:lnTo>
                    <a:pt x="60131" y="34748"/>
                  </a:lnTo>
                  <a:lnTo>
                    <a:pt x="60290" y="34588"/>
                  </a:lnTo>
                  <a:lnTo>
                    <a:pt x="60343" y="34376"/>
                  </a:lnTo>
                  <a:lnTo>
                    <a:pt x="67367" y="746"/>
                  </a:lnTo>
                  <a:lnTo>
                    <a:pt x="67421" y="586"/>
                  </a:lnTo>
                  <a:lnTo>
                    <a:pt x="67367" y="479"/>
                  </a:lnTo>
                  <a:lnTo>
                    <a:pt x="67261" y="213"/>
                  </a:lnTo>
                  <a:lnTo>
                    <a:pt x="67048" y="54"/>
                  </a:lnTo>
                  <a:lnTo>
                    <a:pt x="66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2;p17">
              <a:extLst>
                <a:ext uri="{FF2B5EF4-FFF2-40B4-BE49-F238E27FC236}">
                  <a16:creationId xmlns:a16="http://schemas.microsoft.com/office/drawing/2014/main" id="{F096CDB5-664D-43A6-03BE-DFA797993CE5}"/>
                </a:ext>
              </a:extLst>
            </p:cNvPr>
            <p:cNvSpPr/>
            <p:nvPr/>
          </p:nvSpPr>
          <p:spPr>
            <a:xfrm>
              <a:off x="4891041" y="3554279"/>
              <a:ext cx="1697186" cy="352050"/>
            </a:xfrm>
            <a:custGeom>
              <a:avLst/>
              <a:gdLst/>
              <a:ahLst/>
              <a:cxnLst/>
              <a:rect l="l" t="t" r="r" b="b"/>
              <a:pathLst>
                <a:path w="63110" h="13091" extrusionOk="0">
                  <a:moveTo>
                    <a:pt x="2714" y="0"/>
                  </a:moveTo>
                  <a:lnTo>
                    <a:pt x="0" y="13090"/>
                  </a:lnTo>
                  <a:lnTo>
                    <a:pt x="60396" y="13090"/>
                  </a:lnTo>
                  <a:lnTo>
                    <a:pt x="63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3;p17">
              <a:extLst>
                <a:ext uri="{FF2B5EF4-FFF2-40B4-BE49-F238E27FC236}">
                  <a16:creationId xmlns:a16="http://schemas.microsoft.com/office/drawing/2014/main" id="{CF7003DA-FC2E-23F9-8EEB-0F5BA503870F}"/>
                </a:ext>
              </a:extLst>
            </p:cNvPr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extrusionOk="0">
                  <a:moveTo>
                    <a:pt x="1544" y="0"/>
                  </a:moveTo>
                  <a:lnTo>
                    <a:pt x="1225" y="53"/>
                  </a:lnTo>
                  <a:lnTo>
                    <a:pt x="959" y="160"/>
                  </a:lnTo>
                  <a:lnTo>
                    <a:pt x="693" y="266"/>
                  </a:lnTo>
                  <a:lnTo>
                    <a:pt x="426" y="479"/>
                  </a:lnTo>
                  <a:lnTo>
                    <a:pt x="267" y="692"/>
                  </a:lnTo>
                  <a:lnTo>
                    <a:pt x="107" y="958"/>
                  </a:lnTo>
                  <a:lnTo>
                    <a:pt x="54" y="1224"/>
                  </a:lnTo>
                  <a:lnTo>
                    <a:pt x="1" y="1543"/>
                  </a:lnTo>
                  <a:lnTo>
                    <a:pt x="54" y="1863"/>
                  </a:lnTo>
                  <a:lnTo>
                    <a:pt x="107" y="2129"/>
                  </a:lnTo>
                  <a:lnTo>
                    <a:pt x="267" y="2395"/>
                  </a:lnTo>
                  <a:lnTo>
                    <a:pt x="426" y="2608"/>
                  </a:lnTo>
                  <a:lnTo>
                    <a:pt x="693" y="2820"/>
                  </a:lnTo>
                  <a:lnTo>
                    <a:pt x="959" y="2980"/>
                  </a:lnTo>
                  <a:lnTo>
                    <a:pt x="1225" y="3033"/>
                  </a:lnTo>
                  <a:lnTo>
                    <a:pt x="1544" y="3087"/>
                  </a:lnTo>
                  <a:lnTo>
                    <a:pt x="80298" y="3087"/>
                  </a:lnTo>
                  <a:lnTo>
                    <a:pt x="80617" y="3033"/>
                  </a:lnTo>
                  <a:lnTo>
                    <a:pt x="80937" y="2980"/>
                  </a:lnTo>
                  <a:lnTo>
                    <a:pt x="81150" y="2820"/>
                  </a:lnTo>
                  <a:lnTo>
                    <a:pt x="81416" y="2608"/>
                  </a:lnTo>
                  <a:lnTo>
                    <a:pt x="81575" y="2395"/>
                  </a:lnTo>
                  <a:lnTo>
                    <a:pt x="81735" y="2129"/>
                  </a:lnTo>
                  <a:lnTo>
                    <a:pt x="81841" y="1863"/>
                  </a:lnTo>
                  <a:lnTo>
                    <a:pt x="81841" y="1543"/>
                  </a:lnTo>
                  <a:lnTo>
                    <a:pt x="81841" y="1224"/>
                  </a:lnTo>
                  <a:lnTo>
                    <a:pt x="81735" y="958"/>
                  </a:lnTo>
                  <a:lnTo>
                    <a:pt x="81575" y="692"/>
                  </a:lnTo>
                  <a:lnTo>
                    <a:pt x="81416" y="479"/>
                  </a:lnTo>
                  <a:lnTo>
                    <a:pt x="81150" y="266"/>
                  </a:lnTo>
                  <a:lnTo>
                    <a:pt x="80937" y="160"/>
                  </a:lnTo>
                  <a:lnTo>
                    <a:pt x="80617" y="53"/>
                  </a:lnTo>
                  <a:lnTo>
                    <a:pt x="80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4;p17">
              <a:extLst>
                <a:ext uri="{FF2B5EF4-FFF2-40B4-BE49-F238E27FC236}">
                  <a16:creationId xmlns:a16="http://schemas.microsoft.com/office/drawing/2014/main" id="{AE5148CF-CD8E-6E89-08FB-41400BEB1966}"/>
                </a:ext>
              </a:extLst>
            </p:cNvPr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fill="none" extrusionOk="0">
                  <a:moveTo>
                    <a:pt x="80298" y="3087"/>
                  </a:moveTo>
                  <a:lnTo>
                    <a:pt x="1544" y="3087"/>
                  </a:lnTo>
                  <a:lnTo>
                    <a:pt x="1544" y="3087"/>
                  </a:lnTo>
                  <a:lnTo>
                    <a:pt x="1225" y="3033"/>
                  </a:lnTo>
                  <a:lnTo>
                    <a:pt x="959" y="2980"/>
                  </a:lnTo>
                  <a:lnTo>
                    <a:pt x="693" y="2820"/>
                  </a:lnTo>
                  <a:lnTo>
                    <a:pt x="426" y="2608"/>
                  </a:lnTo>
                  <a:lnTo>
                    <a:pt x="267" y="2395"/>
                  </a:lnTo>
                  <a:lnTo>
                    <a:pt x="107" y="2129"/>
                  </a:lnTo>
                  <a:lnTo>
                    <a:pt x="54" y="1863"/>
                  </a:lnTo>
                  <a:lnTo>
                    <a:pt x="1" y="1543"/>
                  </a:lnTo>
                  <a:lnTo>
                    <a:pt x="1" y="1543"/>
                  </a:lnTo>
                  <a:lnTo>
                    <a:pt x="54" y="1224"/>
                  </a:lnTo>
                  <a:lnTo>
                    <a:pt x="107" y="958"/>
                  </a:lnTo>
                  <a:lnTo>
                    <a:pt x="267" y="692"/>
                  </a:lnTo>
                  <a:lnTo>
                    <a:pt x="426" y="479"/>
                  </a:lnTo>
                  <a:lnTo>
                    <a:pt x="693" y="266"/>
                  </a:lnTo>
                  <a:lnTo>
                    <a:pt x="959" y="160"/>
                  </a:lnTo>
                  <a:lnTo>
                    <a:pt x="1225" y="53"/>
                  </a:lnTo>
                  <a:lnTo>
                    <a:pt x="1544" y="0"/>
                  </a:lnTo>
                  <a:lnTo>
                    <a:pt x="80298" y="0"/>
                  </a:lnTo>
                  <a:lnTo>
                    <a:pt x="80298" y="0"/>
                  </a:lnTo>
                  <a:lnTo>
                    <a:pt x="80617" y="53"/>
                  </a:lnTo>
                  <a:lnTo>
                    <a:pt x="80937" y="160"/>
                  </a:lnTo>
                  <a:lnTo>
                    <a:pt x="81150" y="266"/>
                  </a:lnTo>
                  <a:lnTo>
                    <a:pt x="81416" y="479"/>
                  </a:lnTo>
                  <a:lnTo>
                    <a:pt x="81575" y="692"/>
                  </a:lnTo>
                  <a:lnTo>
                    <a:pt x="81735" y="958"/>
                  </a:lnTo>
                  <a:lnTo>
                    <a:pt x="81841" y="1224"/>
                  </a:lnTo>
                  <a:lnTo>
                    <a:pt x="81841" y="1543"/>
                  </a:lnTo>
                  <a:lnTo>
                    <a:pt x="81841" y="1543"/>
                  </a:lnTo>
                  <a:lnTo>
                    <a:pt x="81841" y="1863"/>
                  </a:lnTo>
                  <a:lnTo>
                    <a:pt x="81735" y="2129"/>
                  </a:lnTo>
                  <a:lnTo>
                    <a:pt x="81575" y="2395"/>
                  </a:lnTo>
                  <a:lnTo>
                    <a:pt x="81416" y="2608"/>
                  </a:lnTo>
                  <a:lnTo>
                    <a:pt x="81150" y="2820"/>
                  </a:lnTo>
                  <a:lnTo>
                    <a:pt x="80937" y="2980"/>
                  </a:lnTo>
                  <a:lnTo>
                    <a:pt x="80617" y="3033"/>
                  </a:lnTo>
                  <a:lnTo>
                    <a:pt x="80298" y="30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5;p17">
              <a:extLst>
                <a:ext uri="{FF2B5EF4-FFF2-40B4-BE49-F238E27FC236}">
                  <a16:creationId xmlns:a16="http://schemas.microsoft.com/office/drawing/2014/main" id="{92460726-DC99-8D21-DB1B-99251E96C2C2}"/>
                </a:ext>
              </a:extLst>
            </p:cNvPr>
            <p:cNvSpPr/>
            <p:nvPr/>
          </p:nvSpPr>
          <p:spPr>
            <a:xfrm>
              <a:off x="5245900" y="4216803"/>
              <a:ext cx="366383" cy="41522"/>
            </a:xfrm>
            <a:custGeom>
              <a:avLst/>
              <a:gdLst/>
              <a:ahLst/>
              <a:cxnLst/>
              <a:rect l="l" t="t" r="r" b="b"/>
              <a:pathLst>
                <a:path w="13624" h="1544" extrusionOk="0">
                  <a:moveTo>
                    <a:pt x="1" y="0"/>
                  </a:moveTo>
                  <a:lnTo>
                    <a:pt x="1" y="1543"/>
                  </a:lnTo>
                  <a:lnTo>
                    <a:pt x="13623" y="1543"/>
                  </a:lnTo>
                  <a:lnTo>
                    <a:pt x="13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;p17">
              <a:extLst>
                <a:ext uri="{FF2B5EF4-FFF2-40B4-BE49-F238E27FC236}">
                  <a16:creationId xmlns:a16="http://schemas.microsoft.com/office/drawing/2014/main" id="{A32D82F3-34C8-BC18-D063-0B53C60BA6E2}"/>
                </a:ext>
              </a:extLst>
            </p:cNvPr>
            <p:cNvSpPr/>
            <p:nvPr/>
          </p:nvSpPr>
          <p:spPr>
            <a:xfrm>
              <a:off x="4932534" y="3422618"/>
              <a:ext cx="1545512" cy="582438"/>
            </a:xfrm>
            <a:custGeom>
              <a:avLst/>
              <a:gdLst/>
              <a:ahLst/>
              <a:cxnLst/>
              <a:rect l="l" t="t" r="r" b="b"/>
              <a:pathLst>
                <a:path w="57470" h="21658" extrusionOk="0">
                  <a:moveTo>
                    <a:pt x="49168" y="1"/>
                  </a:moveTo>
                  <a:lnTo>
                    <a:pt x="49062" y="54"/>
                  </a:lnTo>
                  <a:lnTo>
                    <a:pt x="48902" y="107"/>
                  </a:lnTo>
                  <a:lnTo>
                    <a:pt x="48743" y="213"/>
                  </a:lnTo>
                  <a:lnTo>
                    <a:pt x="48583" y="373"/>
                  </a:lnTo>
                  <a:lnTo>
                    <a:pt x="48477" y="533"/>
                  </a:lnTo>
                  <a:lnTo>
                    <a:pt x="48370" y="799"/>
                  </a:lnTo>
                  <a:lnTo>
                    <a:pt x="43049" y="14315"/>
                  </a:lnTo>
                  <a:lnTo>
                    <a:pt x="42943" y="14581"/>
                  </a:lnTo>
                  <a:lnTo>
                    <a:pt x="42783" y="14740"/>
                  </a:lnTo>
                  <a:lnTo>
                    <a:pt x="42570" y="14847"/>
                  </a:lnTo>
                  <a:lnTo>
                    <a:pt x="42357" y="14847"/>
                  </a:lnTo>
                  <a:lnTo>
                    <a:pt x="42144" y="14793"/>
                  </a:lnTo>
                  <a:lnTo>
                    <a:pt x="41932" y="14581"/>
                  </a:lnTo>
                  <a:lnTo>
                    <a:pt x="41825" y="14261"/>
                  </a:lnTo>
                  <a:lnTo>
                    <a:pt x="41719" y="13889"/>
                  </a:lnTo>
                  <a:lnTo>
                    <a:pt x="41666" y="13410"/>
                  </a:lnTo>
                  <a:lnTo>
                    <a:pt x="41666" y="13144"/>
                  </a:lnTo>
                  <a:lnTo>
                    <a:pt x="41559" y="12931"/>
                  </a:lnTo>
                  <a:lnTo>
                    <a:pt x="41453" y="12718"/>
                  </a:lnTo>
                  <a:lnTo>
                    <a:pt x="41346" y="12505"/>
                  </a:lnTo>
                  <a:lnTo>
                    <a:pt x="41240" y="12399"/>
                  </a:lnTo>
                  <a:lnTo>
                    <a:pt x="41080" y="12293"/>
                  </a:lnTo>
                  <a:lnTo>
                    <a:pt x="40921" y="12186"/>
                  </a:lnTo>
                  <a:lnTo>
                    <a:pt x="40761" y="12133"/>
                  </a:lnTo>
                  <a:lnTo>
                    <a:pt x="40495" y="12133"/>
                  </a:lnTo>
                  <a:lnTo>
                    <a:pt x="40229" y="12293"/>
                  </a:lnTo>
                  <a:lnTo>
                    <a:pt x="40069" y="12346"/>
                  </a:lnTo>
                  <a:lnTo>
                    <a:pt x="39910" y="12505"/>
                  </a:lnTo>
                  <a:lnTo>
                    <a:pt x="39803" y="12665"/>
                  </a:lnTo>
                  <a:lnTo>
                    <a:pt x="39697" y="12878"/>
                  </a:lnTo>
                  <a:lnTo>
                    <a:pt x="39165" y="14261"/>
                  </a:lnTo>
                  <a:lnTo>
                    <a:pt x="39005" y="14474"/>
                  </a:lnTo>
                  <a:lnTo>
                    <a:pt x="38845" y="14634"/>
                  </a:lnTo>
                  <a:lnTo>
                    <a:pt x="38686" y="14740"/>
                  </a:lnTo>
                  <a:lnTo>
                    <a:pt x="38473" y="14793"/>
                  </a:lnTo>
                  <a:lnTo>
                    <a:pt x="38260" y="14687"/>
                  </a:lnTo>
                  <a:lnTo>
                    <a:pt x="38100" y="14527"/>
                  </a:lnTo>
                  <a:lnTo>
                    <a:pt x="37941" y="14261"/>
                  </a:lnTo>
                  <a:lnTo>
                    <a:pt x="37834" y="13889"/>
                  </a:lnTo>
                  <a:lnTo>
                    <a:pt x="37728" y="13091"/>
                  </a:lnTo>
                  <a:lnTo>
                    <a:pt x="37621" y="12665"/>
                  </a:lnTo>
                  <a:lnTo>
                    <a:pt x="37409" y="12293"/>
                  </a:lnTo>
                  <a:lnTo>
                    <a:pt x="37249" y="12133"/>
                  </a:lnTo>
                  <a:lnTo>
                    <a:pt x="37143" y="12026"/>
                  </a:lnTo>
                  <a:lnTo>
                    <a:pt x="36983" y="11973"/>
                  </a:lnTo>
                  <a:lnTo>
                    <a:pt x="36770" y="11920"/>
                  </a:lnTo>
                  <a:lnTo>
                    <a:pt x="36610" y="11920"/>
                  </a:lnTo>
                  <a:lnTo>
                    <a:pt x="36451" y="11973"/>
                  </a:lnTo>
                  <a:lnTo>
                    <a:pt x="36185" y="12080"/>
                  </a:lnTo>
                  <a:lnTo>
                    <a:pt x="35919" y="12346"/>
                  </a:lnTo>
                  <a:lnTo>
                    <a:pt x="35759" y="12718"/>
                  </a:lnTo>
                  <a:lnTo>
                    <a:pt x="34003" y="17348"/>
                  </a:lnTo>
                  <a:lnTo>
                    <a:pt x="33843" y="17667"/>
                  </a:lnTo>
                  <a:lnTo>
                    <a:pt x="33684" y="17827"/>
                  </a:lnTo>
                  <a:lnTo>
                    <a:pt x="33471" y="17933"/>
                  </a:lnTo>
                  <a:lnTo>
                    <a:pt x="33258" y="17933"/>
                  </a:lnTo>
                  <a:lnTo>
                    <a:pt x="33152" y="17880"/>
                  </a:lnTo>
                  <a:lnTo>
                    <a:pt x="33045" y="17827"/>
                  </a:lnTo>
                  <a:lnTo>
                    <a:pt x="32886" y="17667"/>
                  </a:lnTo>
                  <a:lnTo>
                    <a:pt x="32832" y="17507"/>
                  </a:lnTo>
                  <a:lnTo>
                    <a:pt x="32726" y="17348"/>
                  </a:lnTo>
                  <a:lnTo>
                    <a:pt x="32673" y="17135"/>
                  </a:lnTo>
                  <a:lnTo>
                    <a:pt x="32673" y="16922"/>
                  </a:lnTo>
                  <a:lnTo>
                    <a:pt x="32673" y="16656"/>
                  </a:lnTo>
                  <a:lnTo>
                    <a:pt x="34322" y="2289"/>
                  </a:lnTo>
                  <a:lnTo>
                    <a:pt x="34322" y="1916"/>
                  </a:lnTo>
                  <a:lnTo>
                    <a:pt x="34269" y="1650"/>
                  </a:lnTo>
                  <a:lnTo>
                    <a:pt x="34216" y="1384"/>
                  </a:lnTo>
                  <a:lnTo>
                    <a:pt x="34109" y="1118"/>
                  </a:lnTo>
                  <a:lnTo>
                    <a:pt x="33950" y="958"/>
                  </a:lnTo>
                  <a:lnTo>
                    <a:pt x="33790" y="799"/>
                  </a:lnTo>
                  <a:lnTo>
                    <a:pt x="33630" y="692"/>
                  </a:lnTo>
                  <a:lnTo>
                    <a:pt x="33418" y="586"/>
                  </a:lnTo>
                  <a:lnTo>
                    <a:pt x="33152" y="586"/>
                  </a:lnTo>
                  <a:lnTo>
                    <a:pt x="32992" y="639"/>
                  </a:lnTo>
                  <a:lnTo>
                    <a:pt x="32832" y="692"/>
                  </a:lnTo>
                  <a:lnTo>
                    <a:pt x="32673" y="799"/>
                  </a:lnTo>
                  <a:lnTo>
                    <a:pt x="32566" y="958"/>
                  </a:lnTo>
                  <a:lnTo>
                    <a:pt x="32407" y="1171"/>
                  </a:lnTo>
                  <a:lnTo>
                    <a:pt x="32300" y="1437"/>
                  </a:lnTo>
                  <a:lnTo>
                    <a:pt x="26926" y="16390"/>
                  </a:lnTo>
                  <a:lnTo>
                    <a:pt x="26766" y="16656"/>
                  </a:lnTo>
                  <a:lnTo>
                    <a:pt x="26606" y="16869"/>
                  </a:lnTo>
                  <a:lnTo>
                    <a:pt x="26447" y="16975"/>
                  </a:lnTo>
                  <a:lnTo>
                    <a:pt x="26234" y="16975"/>
                  </a:lnTo>
                  <a:lnTo>
                    <a:pt x="26021" y="16922"/>
                  </a:lnTo>
                  <a:lnTo>
                    <a:pt x="25808" y="16709"/>
                  </a:lnTo>
                  <a:lnTo>
                    <a:pt x="25649" y="16390"/>
                  </a:lnTo>
                  <a:lnTo>
                    <a:pt x="25542" y="15964"/>
                  </a:lnTo>
                  <a:lnTo>
                    <a:pt x="25170" y="10058"/>
                  </a:lnTo>
                  <a:lnTo>
                    <a:pt x="25117" y="9792"/>
                  </a:lnTo>
                  <a:lnTo>
                    <a:pt x="25063" y="9525"/>
                  </a:lnTo>
                  <a:lnTo>
                    <a:pt x="24957" y="9313"/>
                  </a:lnTo>
                  <a:lnTo>
                    <a:pt x="24850" y="9153"/>
                  </a:lnTo>
                  <a:lnTo>
                    <a:pt x="24691" y="8993"/>
                  </a:lnTo>
                  <a:lnTo>
                    <a:pt x="24584" y="8887"/>
                  </a:lnTo>
                  <a:lnTo>
                    <a:pt x="24425" y="8781"/>
                  </a:lnTo>
                  <a:lnTo>
                    <a:pt x="23999" y="8781"/>
                  </a:lnTo>
                  <a:lnTo>
                    <a:pt x="23680" y="8887"/>
                  </a:lnTo>
                  <a:lnTo>
                    <a:pt x="23573" y="8993"/>
                  </a:lnTo>
                  <a:lnTo>
                    <a:pt x="23414" y="9100"/>
                  </a:lnTo>
                  <a:lnTo>
                    <a:pt x="23307" y="9259"/>
                  </a:lnTo>
                  <a:lnTo>
                    <a:pt x="23201" y="9472"/>
                  </a:lnTo>
                  <a:lnTo>
                    <a:pt x="21019" y="14793"/>
                  </a:lnTo>
                  <a:lnTo>
                    <a:pt x="20913" y="15006"/>
                  </a:lnTo>
                  <a:lnTo>
                    <a:pt x="20753" y="15219"/>
                  </a:lnTo>
                  <a:lnTo>
                    <a:pt x="20540" y="15326"/>
                  </a:lnTo>
                  <a:lnTo>
                    <a:pt x="20381" y="15326"/>
                  </a:lnTo>
                  <a:lnTo>
                    <a:pt x="20115" y="15219"/>
                  </a:lnTo>
                  <a:lnTo>
                    <a:pt x="19955" y="15060"/>
                  </a:lnTo>
                  <a:lnTo>
                    <a:pt x="19795" y="14847"/>
                  </a:lnTo>
                  <a:lnTo>
                    <a:pt x="19742" y="14527"/>
                  </a:lnTo>
                  <a:lnTo>
                    <a:pt x="18359" y="6812"/>
                  </a:lnTo>
                  <a:lnTo>
                    <a:pt x="18199" y="6386"/>
                  </a:lnTo>
                  <a:lnTo>
                    <a:pt x="17986" y="6067"/>
                  </a:lnTo>
                  <a:lnTo>
                    <a:pt x="17720" y="5801"/>
                  </a:lnTo>
                  <a:lnTo>
                    <a:pt x="17560" y="5747"/>
                  </a:lnTo>
                  <a:lnTo>
                    <a:pt x="17401" y="5694"/>
                  </a:lnTo>
                  <a:lnTo>
                    <a:pt x="17081" y="5747"/>
                  </a:lnTo>
                  <a:lnTo>
                    <a:pt x="16815" y="5907"/>
                  </a:lnTo>
                  <a:lnTo>
                    <a:pt x="16603" y="6120"/>
                  </a:lnTo>
                  <a:lnTo>
                    <a:pt x="16390" y="6439"/>
                  </a:lnTo>
                  <a:lnTo>
                    <a:pt x="10856" y="19849"/>
                  </a:lnTo>
                  <a:lnTo>
                    <a:pt x="10696" y="20115"/>
                  </a:lnTo>
                  <a:lnTo>
                    <a:pt x="10536" y="20274"/>
                  </a:lnTo>
                  <a:lnTo>
                    <a:pt x="10324" y="20381"/>
                  </a:lnTo>
                  <a:lnTo>
                    <a:pt x="10111" y="20381"/>
                  </a:lnTo>
                  <a:lnTo>
                    <a:pt x="9898" y="20221"/>
                  </a:lnTo>
                  <a:lnTo>
                    <a:pt x="9685" y="20008"/>
                  </a:lnTo>
                  <a:lnTo>
                    <a:pt x="9525" y="19636"/>
                  </a:lnTo>
                  <a:lnTo>
                    <a:pt x="9525" y="19423"/>
                  </a:lnTo>
                  <a:lnTo>
                    <a:pt x="9525" y="19157"/>
                  </a:lnTo>
                  <a:lnTo>
                    <a:pt x="10004" y="8408"/>
                  </a:lnTo>
                  <a:lnTo>
                    <a:pt x="10057" y="7663"/>
                  </a:lnTo>
                  <a:lnTo>
                    <a:pt x="10164" y="6812"/>
                  </a:lnTo>
                  <a:lnTo>
                    <a:pt x="10324" y="6013"/>
                  </a:lnTo>
                  <a:lnTo>
                    <a:pt x="10430" y="5215"/>
                  </a:lnTo>
                  <a:lnTo>
                    <a:pt x="10430" y="4470"/>
                  </a:lnTo>
                  <a:lnTo>
                    <a:pt x="10377" y="4151"/>
                  </a:lnTo>
                  <a:lnTo>
                    <a:pt x="10324" y="3832"/>
                  </a:lnTo>
                  <a:lnTo>
                    <a:pt x="10164" y="3406"/>
                  </a:lnTo>
                  <a:lnTo>
                    <a:pt x="10004" y="3193"/>
                  </a:lnTo>
                  <a:lnTo>
                    <a:pt x="9845" y="3034"/>
                  </a:lnTo>
                  <a:lnTo>
                    <a:pt x="9685" y="2874"/>
                  </a:lnTo>
                  <a:lnTo>
                    <a:pt x="9472" y="2768"/>
                  </a:lnTo>
                  <a:lnTo>
                    <a:pt x="9259" y="2714"/>
                  </a:lnTo>
                  <a:lnTo>
                    <a:pt x="8993" y="2661"/>
                  </a:lnTo>
                  <a:lnTo>
                    <a:pt x="8780" y="2714"/>
                  </a:lnTo>
                  <a:lnTo>
                    <a:pt x="8514" y="2768"/>
                  </a:lnTo>
                  <a:lnTo>
                    <a:pt x="8248" y="2927"/>
                  </a:lnTo>
                  <a:lnTo>
                    <a:pt x="8035" y="3087"/>
                  </a:lnTo>
                  <a:lnTo>
                    <a:pt x="7663" y="3459"/>
                  </a:lnTo>
                  <a:lnTo>
                    <a:pt x="7344" y="3885"/>
                  </a:lnTo>
                  <a:lnTo>
                    <a:pt x="7024" y="4311"/>
                  </a:lnTo>
                  <a:lnTo>
                    <a:pt x="6811" y="4790"/>
                  </a:lnTo>
                  <a:lnTo>
                    <a:pt x="6652" y="5322"/>
                  </a:lnTo>
                  <a:lnTo>
                    <a:pt x="6439" y="5854"/>
                  </a:lnTo>
                  <a:lnTo>
                    <a:pt x="6173" y="6971"/>
                  </a:lnTo>
                  <a:lnTo>
                    <a:pt x="4098" y="16124"/>
                  </a:lnTo>
                  <a:lnTo>
                    <a:pt x="3778" y="17348"/>
                  </a:lnTo>
                  <a:lnTo>
                    <a:pt x="3619" y="17880"/>
                  </a:lnTo>
                  <a:lnTo>
                    <a:pt x="3353" y="18412"/>
                  </a:lnTo>
                  <a:lnTo>
                    <a:pt x="3087" y="18891"/>
                  </a:lnTo>
                  <a:lnTo>
                    <a:pt x="2767" y="19317"/>
                  </a:lnTo>
                  <a:lnTo>
                    <a:pt x="2395" y="19636"/>
                  </a:lnTo>
                  <a:lnTo>
                    <a:pt x="1916" y="19902"/>
                  </a:lnTo>
                  <a:lnTo>
                    <a:pt x="1597" y="20008"/>
                  </a:lnTo>
                  <a:lnTo>
                    <a:pt x="1224" y="20061"/>
                  </a:lnTo>
                  <a:lnTo>
                    <a:pt x="852" y="19955"/>
                  </a:lnTo>
                  <a:lnTo>
                    <a:pt x="745" y="19902"/>
                  </a:lnTo>
                  <a:lnTo>
                    <a:pt x="586" y="19795"/>
                  </a:lnTo>
                  <a:lnTo>
                    <a:pt x="426" y="19529"/>
                  </a:lnTo>
                  <a:lnTo>
                    <a:pt x="320" y="19210"/>
                  </a:lnTo>
                  <a:lnTo>
                    <a:pt x="320" y="18838"/>
                  </a:lnTo>
                  <a:lnTo>
                    <a:pt x="320" y="18465"/>
                  </a:lnTo>
                  <a:lnTo>
                    <a:pt x="532" y="16496"/>
                  </a:lnTo>
                  <a:lnTo>
                    <a:pt x="745" y="14527"/>
                  </a:lnTo>
                  <a:lnTo>
                    <a:pt x="1065" y="12559"/>
                  </a:lnTo>
                  <a:lnTo>
                    <a:pt x="1490" y="10590"/>
                  </a:lnTo>
                  <a:lnTo>
                    <a:pt x="1171" y="10483"/>
                  </a:lnTo>
                  <a:lnTo>
                    <a:pt x="745" y="12452"/>
                  </a:lnTo>
                  <a:lnTo>
                    <a:pt x="426" y="14474"/>
                  </a:lnTo>
                  <a:lnTo>
                    <a:pt x="160" y="16443"/>
                  </a:lnTo>
                  <a:lnTo>
                    <a:pt x="0" y="18465"/>
                  </a:lnTo>
                  <a:lnTo>
                    <a:pt x="0" y="18891"/>
                  </a:lnTo>
                  <a:lnTo>
                    <a:pt x="0" y="19263"/>
                  </a:lnTo>
                  <a:lnTo>
                    <a:pt x="107" y="19689"/>
                  </a:lnTo>
                  <a:lnTo>
                    <a:pt x="213" y="19849"/>
                  </a:lnTo>
                  <a:lnTo>
                    <a:pt x="320" y="20008"/>
                  </a:lnTo>
                  <a:lnTo>
                    <a:pt x="532" y="20168"/>
                  </a:lnTo>
                  <a:lnTo>
                    <a:pt x="745" y="20274"/>
                  </a:lnTo>
                  <a:lnTo>
                    <a:pt x="958" y="20328"/>
                  </a:lnTo>
                  <a:lnTo>
                    <a:pt x="1171" y="20381"/>
                  </a:lnTo>
                  <a:lnTo>
                    <a:pt x="1650" y="20328"/>
                  </a:lnTo>
                  <a:lnTo>
                    <a:pt x="2076" y="20221"/>
                  </a:lnTo>
                  <a:lnTo>
                    <a:pt x="2555" y="19902"/>
                  </a:lnTo>
                  <a:lnTo>
                    <a:pt x="2980" y="19529"/>
                  </a:lnTo>
                  <a:lnTo>
                    <a:pt x="3353" y="19104"/>
                  </a:lnTo>
                  <a:lnTo>
                    <a:pt x="3672" y="18625"/>
                  </a:lnTo>
                  <a:lnTo>
                    <a:pt x="3885" y="18039"/>
                  </a:lnTo>
                  <a:lnTo>
                    <a:pt x="4098" y="17454"/>
                  </a:lnTo>
                  <a:lnTo>
                    <a:pt x="4417" y="16230"/>
                  </a:lnTo>
                  <a:lnTo>
                    <a:pt x="6492" y="7025"/>
                  </a:lnTo>
                  <a:lnTo>
                    <a:pt x="6758" y="5960"/>
                  </a:lnTo>
                  <a:lnTo>
                    <a:pt x="6918" y="5428"/>
                  </a:lnTo>
                  <a:lnTo>
                    <a:pt x="7131" y="4949"/>
                  </a:lnTo>
                  <a:lnTo>
                    <a:pt x="7344" y="4524"/>
                  </a:lnTo>
                  <a:lnTo>
                    <a:pt x="7556" y="4098"/>
                  </a:lnTo>
                  <a:lnTo>
                    <a:pt x="7876" y="3725"/>
                  </a:lnTo>
                  <a:lnTo>
                    <a:pt x="8248" y="3353"/>
                  </a:lnTo>
                  <a:lnTo>
                    <a:pt x="8621" y="3087"/>
                  </a:lnTo>
                  <a:lnTo>
                    <a:pt x="8834" y="3034"/>
                  </a:lnTo>
                  <a:lnTo>
                    <a:pt x="9206" y="3034"/>
                  </a:lnTo>
                  <a:lnTo>
                    <a:pt x="9366" y="3087"/>
                  </a:lnTo>
                  <a:lnTo>
                    <a:pt x="9632" y="3300"/>
                  </a:lnTo>
                  <a:lnTo>
                    <a:pt x="9845" y="3566"/>
                  </a:lnTo>
                  <a:lnTo>
                    <a:pt x="10004" y="3885"/>
                  </a:lnTo>
                  <a:lnTo>
                    <a:pt x="10057" y="4204"/>
                  </a:lnTo>
                  <a:lnTo>
                    <a:pt x="10111" y="4524"/>
                  </a:lnTo>
                  <a:lnTo>
                    <a:pt x="10057" y="5215"/>
                  </a:lnTo>
                  <a:lnTo>
                    <a:pt x="10004" y="6013"/>
                  </a:lnTo>
                  <a:lnTo>
                    <a:pt x="9845" y="6758"/>
                  </a:lnTo>
                  <a:lnTo>
                    <a:pt x="9738" y="7610"/>
                  </a:lnTo>
                  <a:lnTo>
                    <a:pt x="9632" y="8355"/>
                  </a:lnTo>
                  <a:lnTo>
                    <a:pt x="9153" y="19157"/>
                  </a:lnTo>
                  <a:lnTo>
                    <a:pt x="9153" y="19476"/>
                  </a:lnTo>
                  <a:lnTo>
                    <a:pt x="9206" y="19795"/>
                  </a:lnTo>
                  <a:lnTo>
                    <a:pt x="9312" y="20008"/>
                  </a:lnTo>
                  <a:lnTo>
                    <a:pt x="9419" y="20221"/>
                  </a:lnTo>
                  <a:lnTo>
                    <a:pt x="9579" y="20381"/>
                  </a:lnTo>
                  <a:lnTo>
                    <a:pt x="9738" y="20540"/>
                  </a:lnTo>
                  <a:lnTo>
                    <a:pt x="9898" y="20647"/>
                  </a:lnTo>
                  <a:lnTo>
                    <a:pt x="10057" y="20700"/>
                  </a:lnTo>
                  <a:lnTo>
                    <a:pt x="10324" y="20700"/>
                  </a:lnTo>
                  <a:lnTo>
                    <a:pt x="10643" y="20594"/>
                  </a:lnTo>
                  <a:lnTo>
                    <a:pt x="10749" y="20487"/>
                  </a:lnTo>
                  <a:lnTo>
                    <a:pt x="10909" y="20381"/>
                  </a:lnTo>
                  <a:lnTo>
                    <a:pt x="11015" y="20168"/>
                  </a:lnTo>
                  <a:lnTo>
                    <a:pt x="11122" y="19955"/>
                  </a:lnTo>
                  <a:lnTo>
                    <a:pt x="16709" y="6599"/>
                  </a:lnTo>
                  <a:lnTo>
                    <a:pt x="16815" y="6333"/>
                  </a:lnTo>
                  <a:lnTo>
                    <a:pt x="16975" y="6173"/>
                  </a:lnTo>
                  <a:lnTo>
                    <a:pt x="17188" y="6067"/>
                  </a:lnTo>
                  <a:lnTo>
                    <a:pt x="17348" y="6067"/>
                  </a:lnTo>
                  <a:lnTo>
                    <a:pt x="17560" y="6120"/>
                  </a:lnTo>
                  <a:lnTo>
                    <a:pt x="17773" y="6280"/>
                  </a:lnTo>
                  <a:lnTo>
                    <a:pt x="17933" y="6546"/>
                  </a:lnTo>
                  <a:lnTo>
                    <a:pt x="17986" y="6865"/>
                  </a:lnTo>
                  <a:lnTo>
                    <a:pt x="19370" y="14581"/>
                  </a:lnTo>
                  <a:lnTo>
                    <a:pt x="19529" y="15006"/>
                  </a:lnTo>
                  <a:lnTo>
                    <a:pt x="19742" y="15326"/>
                  </a:lnTo>
                  <a:lnTo>
                    <a:pt x="20008" y="15538"/>
                  </a:lnTo>
                  <a:lnTo>
                    <a:pt x="20168" y="15645"/>
                  </a:lnTo>
                  <a:lnTo>
                    <a:pt x="20647" y="15645"/>
                  </a:lnTo>
                  <a:lnTo>
                    <a:pt x="20913" y="15485"/>
                  </a:lnTo>
                  <a:lnTo>
                    <a:pt x="21126" y="15272"/>
                  </a:lnTo>
                  <a:lnTo>
                    <a:pt x="21338" y="14900"/>
                  </a:lnTo>
                  <a:lnTo>
                    <a:pt x="23520" y="9632"/>
                  </a:lnTo>
                  <a:lnTo>
                    <a:pt x="23627" y="9366"/>
                  </a:lnTo>
                  <a:lnTo>
                    <a:pt x="23786" y="9206"/>
                  </a:lnTo>
                  <a:lnTo>
                    <a:pt x="23999" y="9100"/>
                  </a:lnTo>
                  <a:lnTo>
                    <a:pt x="24212" y="9100"/>
                  </a:lnTo>
                  <a:lnTo>
                    <a:pt x="24425" y="9153"/>
                  </a:lnTo>
                  <a:lnTo>
                    <a:pt x="24584" y="9366"/>
                  </a:lnTo>
                  <a:lnTo>
                    <a:pt x="24744" y="9685"/>
                  </a:lnTo>
                  <a:lnTo>
                    <a:pt x="24850" y="10111"/>
                  </a:lnTo>
                  <a:lnTo>
                    <a:pt x="25223" y="16017"/>
                  </a:lnTo>
                  <a:lnTo>
                    <a:pt x="25276" y="16283"/>
                  </a:lnTo>
                  <a:lnTo>
                    <a:pt x="25329" y="16549"/>
                  </a:lnTo>
                  <a:lnTo>
                    <a:pt x="25436" y="16762"/>
                  </a:lnTo>
                  <a:lnTo>
                    <a:pt x="25542" y="16922"/>
                  </a:lnTo>
                  <a:lnTo>
                    <a:pt x="25702" y="17082"/>
                  </a:lnTo>
                  <a:lnTo>
                    <a:pt x="25861" y="17188"/>
                  </a:lnTo>
                  <a:lnTo>
                    <a:pt x="26021" y="17294"/>
                  </a:lnTo>
                  <a:lnTo>
                    <a:pt x="26447" y="17294"/>
                  </a:lnTo>
                  <a:lnTo>
                    <a:pt x="26766" y="17188"/>
                  </a:lnTo>
                  <a:lnTo>
                    <a:pt x="26873" y="17082"/>
                  </a:lnTo>
                  <a:lnTo>
                    <a:pt x="27032" y="16922"/>
                  </a:lnTo>
                  <a:lnTo>
                    <a:pt x="27139" y="16762"/>
                  </a:lnTo>
                  <a:lnTo>
                    <a:pt x="27245" y="16496"/>
                  </a:lnTo>
                  <a:lnTo>
                    <a:pt x="32619" y="1544"/>
                  </a:lnTo>
                  <a:lnTo>
                    <a:pt x="32779" y="1224"/>
                  </a:lnTo>
                  <a:lnTo>
                    <a:pt x="32939" y="1065"/>
                  </a:lnTo>
                  <a:lnTo>
                    <a:pt x="33152" y="958"/>
                  </a:lnTo>
                  <a:lnTo>
                    <a:pt x="33364" y="958"/>
                  </a:lnTo>
                  <a:lnTo>
                    <a:pt x="33471" y="1012"/>
                  </a:lnTo>
                  <a:lnTo>
                    <a:pt x="33630" y="1065"/>
                  </a:lnTo>
                  <a:lnTo>
                    <a:pt x="33737" y="1171"/>
                  </a:lnTo>
                  <a:lnTo>
                    <a:pt x="33843" y="1331"/>
                  </a:lnTo>
                  <a:lnTo>
                    <a:pt x="33897" y="1544"/>
                  </a:lnTo>
                  <a:lnTo>
                    <a:pt x="33950" y="1757"/>
                  </a:lnTo>
                  <a:lnTo>
                    <a:pt x="34003" y="1969"/>
                  </a:lnTo>
                  <a:lnTo>
                    <a:pt x="33950" y="2235"/>
                  </a:lnTo>
                  <a:lnTo>
                    <a:pt x="32353" y="16603"/>
                  </a:lnTo>
                  <a:lnTo>
                    <a:pt x="32300" y="16922"/>
                  </a:lnTo>
                  <a:lnTo>
                    <a:pt x="32353" y="17241"/>
                  </a:lnTo>
                  <a:lnTo>
                    <a:pt x="32407" y="17507"/>
                  </a:lnTo>
                  <a:lnTo>
                    <a:pt x="32513" y="17720"/>
                  </a:lnTo>
                  <a:lnTo>
                    <a:pt x="32673" y="17933"/>
                  </a:lnTo>
                  <a:lnTo>
                    <a:pt x="32832" y="18093"/>
                  </a:lnTo>
                  <a:lnTo>
                    <a:pt x="32992" y="18199"/>
                  </a:lnTo>
                  <a:lnTo>
                    <a:pt x="33205" y="18252"/>
                  </a:lnTo>
                  <a:lnTo>
                    <a:pt x="33471" y="18305"/>
                  </a:lnTo>
                  <a:lnTo>
                    <a:pt x="33630" y="18252"/>
                  </a:lnTo>
                  <a:lnTo>
                    <a:pt x="33790" y="18199"/>
                  </a:lnTo>
                  <a:lnTo>
                    <a:pt x="33950" y="18093"/>
                  </a:lnTo>
                  <a:lnTo>
                    <a:pt x="34109" y="17933"/>
                  </a:lnTo>
                  <a:lnTo>
                    <a:pt x="34216" y="17720"/>
                  </a:lnTo>
                  <a:lnTo>
                    <a:pt x="34322" y="17507"/>
                  </a:lnTo>
                  <a:lnTo>
                    <a:pt x="36078" y="12825"/>
                  </a:lnTo>
                  <a:lnTo>
                    <a:pt x="36185" y="12559"/>
                  </a:lnTo>
                  <a:lnTo>
                    <a:pt x="36344" y="12399"/>
                  </a:lnTo>
                  <a:lnTo>
                    <a:pt x="36557" y="12293"/>
                  </a:lnTo>
                  <a:lnTo>
                    <a:pt x="36770" y="12239"/>
                  </a:lnTo>
                  <a:lnTo>
                    <a:pt x="36930" y="12346"/>
                  </a:lnTo>
                  <a:lnTo>
                    <a:pt x="37143" y="12505"/>
                  </a:lnTo>
                  <a:lnTo>
                    <a:pt x="37302" y="12771"/>
                  </a:lnTo>
                  <a:lnTo>
                    <a:pt x="37409" y="13144"/>
                  </a:lnTo>
                  <a:lnTo>
                    <a:pt x="37515" y="13942"/>
                  </a:lnTo>
                  <a:lnTo>
                    <a:pt x="37621" y="14368"/>
                  </a:lnTo>
                  <a:lnTo>
                    <a:pt x="37834" y="14740"/>
                  </a:lnTo>
                  <a:lnTo>
                    <a:pt x="37941" y="14900"/>
                  </a:lnTo>
                  <a:lnTo>
                    <a:pt x="38100" y="15006"/>
                  </a:lnTo>
                  <a:lnTo>
                    <a:pt x="38260" y="15060"/>
                  </a:lnTo>
                  <a:lnTo>
                    <a:pt x="38420" y="15113"/>
                  </a:lnTo>
                  <a:lnTo>
                    <a:pt x="38739" y="15060"/>
                  </a:lnTo>
                  <a:lnTo>
                    <a:pt x="39058" y="14953"/>
                  </a:lnTo>
                  <a:lnTo>
                    <a:pt x="39271" y="14687"/>
                  </a:lnTo>
                  <a:lnTo>
                    <a:pt x="39484" y="14368"/>
                  </a:lnTo>
                  <a:lnTo>
                    <a:pt x="40016" y="13037"/>
                  </a:lnTo>
                  <a:lnTo>
                    <a:pt x="40176" y="12771"/>
                  </a:lnTo>
                  <a:lnTo>
                    <a:pt x="40335" y="12612"/>
                  </a:lnTo>
                  <a:lnTo>
                    <a:pt x="40495" y="12505"/>
                  </a:lnTo>
                  <a:lnTo>
                    <a:pt x="40708" y="12505"/>
                  </a:lnTo>
                  <a:lnTo>
                    <a:pt x="40921" y="12559"/>
                  </a:lnTo>
                  <a:lnTo>
                    <a:pt x="41133" y="12771"/>
                  </a:lnTo>
                  <a:lnTo>
                    <a:pt x="41293" y="13037"/>
                  </a:lnTo>
                  <a:lnTo>
                    <a:pt x="41346" y="13463"/>
                  </a:lnTo>
                  <a:lnTo>
                    <a:pt x="41399" y="13889"/>
                  </a:lnTo>
                  <a:lnTo>
                    <a:pt x="41453" y="14208"/>
                  </a:lnTo>
                  <a:lnTo>
                    <a:pt x="41506" y="14421"/>
                  </a:lnTo>
                  <a:lnTo>
                    <a:pt x="41612" y="14634"/>
                  </a:lnTo>
                  <a:lnTo>
                    <a:pt x="41719" y="14847"/>
                  </a:lnTo>
                  <a:lnTo>
                    <a:pt x="41878" y="14953"/>
                  </a:lnTo>
                  <a:lnTo>
                    <a:pt x="41985" y="15060"/>
                  </a:lnTo>
                  <a:lnTo>
                    <a:pt x="42144" y="15166"/>
                  </a:lnTo>
                  <a:lnTo>
                    <a:pt x="42570" y="15166"/>
                  </a:lnTo>
                  <a:lnTo>
                    <a:pt x="42889" y="15060"/>
                  </a:lnTo>
                  <a:lnTo>
                    <a:pt x="42996" y="14953"/>
                  </a:lnTo>
                  <a:lnTo>
                    <a:pt x="43155" y="14847"/>
                  </a:lnTo>
                  <a:lnTo>
                    <a:pt x="43262" y="14634"/>
                  </a:lnTo>
                  <a:lnTo>
                    <a:pt x="43368" y="14421"/>
                  </a:lnTo>
                  <a:lnTo>
                    <a:pt x="48690" y="905"/>
                  </a:lnTo>
                  <a:lnTo>
                    <a:pt x="48796" y="639"/>
                  </a:lnTo>
                  <a:lnTo>
                    <a:pt x="49009" y="479"/>
                  </a:lnTo>
                  <a:lnTo>
                    <a:pt x="49168" y="373"/>
                  </a:lnTo>
                  <a:lnTo>
                    <a:pt x="49381" y="373"/>
                  </a:lnTo>
                  <a:lnTo>
                    <a:pt x="49541" y="426"/>
                  </a:lnTo>
                  <a:lnTo>
                    <a:pt x="49647" y="533"/>
                  </a:lnTo>
                  <a:lnTo>
                    <a:pt x="49754" y="639"/>
                  </a:lnTo>
                  <a:lnTo>
                    <a:pt x="49860" y="799"/>
                  </a:lnTo>
                  <a:lnTo>
                    <a:pt x="49967" y="958"/>
                  </a:lnTo>
                  <a:lnTo>
                    <a:pt x="50020" y="1171"/>
                  </a:lnTo>
                  <a:lnTo>
                    <a:pt x="50020" y="1437"/>
                  </a:lnTo>
                  <a:lnTo>
                    <a:pt x="50020" y="1703"/>
                  </a:lnTo>
                  <a:lnTo>
                    <a:pt x="47519" y="19955"/>
                  </a:lnTo>
                  <a:lnTo>
                    <a:pt x="47519" y="20274"/>
                  </a:lnTo>
                  <a:lnTo>
                    <a:pt x="47572" y="20594"/>
                  </a:lnTo>
                  <a:lnTo>
                    <a:pt x="47625" y="20860"/>
                  </a:lnTo>
                  <a:lnTo>
                    <a:pt x="47732" y="21072"/>
                  </a:lnTo>
                  <a:lnTo>
                    <a:pt x="47891" y="21285"/>
                  </a:lnTo>
                  <a:lnTo>
                    <a:pt x="48051" y="21445"/>
                  </a:lnTo>
                  <a:lnTo>
                    <a:pt x="48211" y="21551"/>
                  </a:lnTo>
                  <a:lnTo>
                    <a:pt x="48424" y="21658"/>
                  </a:lnTo>
                  <a:lnTo>
                    <a:pt x="48583" y="21658"/>
                  </a:lnTo>
                  <a:lnTo>
                    <a:pt x="48849" y="21605"/>
                  </a:lnTo>
                  <a:lnTo>
                    <a:pt x="49115" y="21498"/>
                  </a:lnTo>
                  <a:lnTo>
                    <a:pt x="49328" y="21232"/>
                  </a:lnTo>
                  <a:lnTo>
                    <a:pt x="49541" y="20860"/>
                  </a:lnTo>
                  <a:lnTo>
                    <a:pt x="50658" y="17773"/>
                  </a:lnTo>
                  <a:lnTo>
                    <a:pt x="50818" y="17507"/>
                  </a:lnTo>
                  <a:lnTo>
                    <a:pt x="50978" y="17348"/>
                  </a:lnTo>
                  <a:lnTo>
                    <a:pt x="51191" y="17241"/>
                  </a:lnTo>
                  <a:lnTo>
                    <a:pt x="51403" y="17241"/>
                  </a:lnTo>
                  <a:lnTo>
                    <a:pt x="51616" y="17294"/>
                  </a:lnTo>
                  <a:lnTo>
                    <a:pt x="51829" y="17507"/>
                  </a:lnTo>
                  <a:lnTo>
                    <a:pt x="51936" y="17827"/>
                  </a:lnTo>
                  <a:lnTo>
                    <a:pt x="52042" y="18252"/>
                  </a:lnTo>
                  <a:lnTo>
                    <a:pt x="52042" y="18572"/>
                  </a:lnTo>
                  <a:lnTo>
                    <a:pt x="52095" y="18838"/>
                  </a:lnTo>
                  <a:lnTo>
                    <a:pt x="52202" y="19050"/>
                  </a:lnTo>
                  <a:lnTo>
                    <a:pt x="52308" y="19263"/>
                  </a:lnTo>
                  <a:lnTo>
                    <a:pt x="52468" y="19423"/>
                  </a:lnTo>
                  <a:lnTo>
                    <a:pt x="52627" y="19529"/>
                  </a:lnTo>
                  <a:lnTo>
                    <a:pt x="52787" y="19583"/>
                  </a:lnTo>
                  <a:lnTo>
                    <a:pt x="52947" y="19636"/>
                  </a:lnTo>
                  <a:lnTo>
                    <a:pt x="53213" y="19636"/>
                  </a:lnTo>
                  <a:lnTo>
                    <a:pt x="53479" y="19583"/>
                  </a:lnTo>
                  <a:lnTo>
                    <a:pt x="53638" y="19476"/>
                  </a:lnTo>
                  <a:lnTo>
                    <a:pt x="53745" y="19317"/>
                  </a:lnTo>
                  <a:lnTo>
                    <a:pt x="53904" y="19157"/>
                  </a:lnTo>
                  <a:lnTo>
                    <a:pt x="54011" y="18944"/>
                  </a:lnTo>
                  <a:lnTo>
                    <a:pt x="55767" y="14900"/>
                  </a:lnTo>
                  <a:lnTo>
                    <a:pt x="55926" y="14634"/>
                  </a:lnTo>
                  <a:lnTo>
                    <a:pt x="56139" y="14474"/>
                  </a:lnTo>
                  <a:lnTo>
                    <a:pt x="56299" y="14421"/>
                  </a:lnTo>
                  <a:lnTo>
                    <a:pt x="56512" y="14421"/>
                  </a:lnTo>
                  <a:lnTo>
                    <a:pt x="56671" y="14474"/>
                  </a:lnTo>
                  <a:lnTo>
                    <a:pt x="56778" y="14581"/>
                  </a:lnTo>
                  <a:lnTo>
                    <a:pt x="56884" y="14740"/>
                  </a:lnTo>
                  <a:lnTo>
                    <a:pt x="56991" y="14900"/>
                  </a:lnTo>
                  <a:lnTo>
                    <a:pt x="57044" y="15113"/>
                  </a:lnTo>
                  <a:lnTo>
                    <a:pt x="57097" y="15326"/>
                  </a:lnTo>
                  <a:lnTo>
                    <a:pt x="57097" y="15538"/>
                  </a:lnTo>
                  <a:lnTo>
                    <a:pt x="57097" y="15805"/>
                  </a:lnTo>
                  <a:lnTo>
                    <a:pt x="56778" y="17507"/>
                  </a:lnTo>
                  <a:lnTo>
                    <a:pt x="56725" y="18572"/>
                  </a:lnTo>
                  <a:lnTo>
                    <a:pt x="57044" y="18572"/>
                  </a:lnTo>
                  <a:lnTo>
                    <a:pt x="57150" y="17561"/>
                  </a:lnTo>
                  <a:lnTo>
                    <a:pt x="57416" y="15911"/>
                  </a:lnTo>
                  <a:lnTo>
                    <a:pt x="57470" y="15538"/>
                  </a:lnTo>
                  <a:lnTo>
                    <a:pt x="57416" y="15219"/>
                  </a:lnTo>
                  <a:lnTo>
                    <a:pt x="57363" y="14953"/>
                  </a:lnTo>
                  <a:lnTo>
                    <a:pt x="57257" y="14687"/>
                  </a:lnTo>
                  <a:lnTo>
                    <a:pt x="57150" y="14474"/>
                  </a:lnTo>
                  <a:lnTo>
                    <a:pt x="56991" y="14315"/>
                  </a:lnTo>
                  <a:lnTo>
                    <a:pt x="56831" y="14208"/>
                  </a:lnTo>
                  <a:lnTo>
                    <a:pt x="56618" y="14102"/>
                  </a:lnTo>
                  <a:lnTo>
                    <a:pt x="56352" y="14049"/>
                  </a:lnTo>
                  <a:lnTo>
                    <a:pt x="56193" y="14102"/>
                  </a:lnTo>
                  <a:lnTo>
                    <a:pt x="56033" y="14155"/>
                  </a:lnTo>
                  <a:lnTo>
                    <a:pt x="55873" y="14261"/>
                  </a:lnTo>
                  <a:lnTo>
                    <a:pt x="55714" y="14368"/>
                  </a:lnTo>
                  <a:lnTo>
                    <a:pt x="55607" y="14527"/>
                  </a:lnTo>
                  <a:lnTo>
                    <a:pt x="55501" y="14793"/>
                  </a:lnTo>
                  <a:lnTo>
                    <a:pt x="53692" y="18838"/>
                  </a:lnTo>
                  <a:lnTo>
                    <a:pt x="53532" y="19050"/>
                  </a:lnTo>
                  <a:lnTo>
                    <a:pt x="53372" y="19210"/>
                  </a:lnTo>
                  <a:lnTo>
                    <a:pt x="53213" y="19317"/>
                  </a:lnTo>
                  <a:lnTo>
                    <a:pt x="53000" y="19317"/>
                  </a:lnTo>
                  <a:lnTo>
                    <a:pt x="52787" y="19210"/>
                  </a:lnTo>
                  <a:lnTo>
                    <a:pt x="52574" y="18997"/>
                  </a:lnTo>
                  <a:lnTo>
                    <a:pt x="52414" y="18678"/>
                  </a:lnTo>
                  <a:lnTo>
                    <a:pt x="52361" y="18252"/>
                  </a:lnTo>
                  <a:lnTo>
                    <a:pt x="52361" y="17986"/>
                  </a:lnTo>
                  <a:lnTo>
                    <a:pt x="52255" y="17720"/>
                  </a:lnTo>
                  <a:lnTo>
                    <a:pt x="52202" y="17454"/>
                  </a:lnTo>
                  <a:lnTo>
                    <a:pt x="52042" y="17294"/>
                  </a:lnTo>
                  <a:lnTo>
                    <a:pt x="51936" y="17135"/>
                  </a:lnTo>
                  <a:lnTo>
                    <a:pt x="51776" y="17028"/>
                  </a:lnTo>
                  <a:lnTo>
                    <a:pt x="51616" y="16922"/>
                  </a:lnTo>
                  <a:lnTo>
                    <a:pt x="51457" y="16869"/>
                  </a:lnTo>
                  <a:lnTo>
                    <a:pt x="51137" y="16869"/>
                  </a:lnTo>
                  <a:lnTo>
                    <a:pt x="50871" y="17028"/>
                  </a:lnTo>
                  <a:lnTo>
                    <a:pt x="50712" y="17135"/>
                  </a:lnTo>
                  <a:lnTo>
                    <a:pt x="50605" y="17241"/>
                  </a:lnTo>
                  <a:lnTo>
                    <a:pt x="50446" y="17454"/>
                  </a:lnTo>
                  <a:lnTo>
                    <a:pt x="50339" y="17667"/>
                  </a:lnTo>
                  <a:lnTo>
                    <a:pt x="49222" y="20753"/>
                  </a:lnTo>
                  <a:lnTo>
                    <a:pt x="49062" y="21019"/>
                  </a:lnTo>
                  <a:lnTo>
                    <a:pt x="48902" y="21232"/>
                  </a:lnTo>
                  <a:lnTo>
                    <a:pt x="48690" y="21339"/>
                  </a:lnTo>
                  <a:lnTo>
                    <a:pt x="48477" y="21339"/>
                  </a:lnTo>
                  <a:lnTo>
                    <a:pt x="48370" y="21285"/>
                  </a:lnTo>
                  <a:lnTo>
                    <a:pt x="48211" y="21179"/>
                  </a:lnTo>
                  <a:lnTo>
                    <a:pt x="48104" y="21072"/>
                  </a:lnTo>
                  <a:lnTo>
                    <a:pt x="47998" y="20913"/>
                  </a:lnTo>
                  <a:lnTo>
                    <a:pt x="47945" y="20700"/>
                  </a:lnTo>
                  <a:lnTo>
                    <a:pt x="47891" y="20487"/>
                  </a:lnTo>
                  <a:lnTo>
                    <a:pt x="47838" y="20274"/>
                  </a:lnTo>
                  <a:lnTo>
                    <a:pt x="47891" y="20008"/>
                  </a:lnTo>
                  <a:lnTo>
                    <a:pt x="50339" y="1757"/>
                  </a:lnTo>
                  <a:lnTo>
                    <a:pt x="50339" y="1384"/>
                  </a:lnTo>
                  <a:lnTo>
                    <a:pt x="50339" y="1118"/>
                  </a:lnTo>
                  <a:lnTo>
                    <a:pt x="50233" y="852"/>
                  </a:lnTo>
                  <a:lnTo>
                    <a:pt x="50126" y="586"/>
                  </a:lnTo>
                  <a:lnTo>
                    <a:pt x="50020" y="373"/>
                  </a:lnTo>
                  <a:lnTo>
                    <a:pt x="49860" y="213"/>
                  </a:lnTo>
                  <a:lnTo>
                    <a:pt x="49647" y="107"/>
                  </a:lnTo>
                  <a:lnTo>
                    <a:pt x="49488" y="54"/>
                  </a:lnTo>
                  <a:lnTo>
                    <a:pt x="49168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7;p17">
              <a:extLst>
                <a:ext uri="{FF2B5EF4-FFF2-40B4-BE49-F238E27FC236}">
                  <a16:creationId xmlns:a16="http://schemas.microsoft.com/office/drawing/2014/main" id="{B822CB1C-B8AC-A555-9D92-5CE4CDFD138E}"/>
                </a:ext>
              </a:extLst>
            </p:cNvPr>
            <p:cNvSpPr/>
            <p:nvPr/>
          </p:nvSpPr>
          <p:spPr>
            <a:xfrm>
              <a:off x="8238033" y="4604574"/>
              <a:ext cx="54404" cy="1113323"/>
            </a:xfrm>
            <a:custGeom>
              <a:avLst/>
              <a:gdLst/>
              <a:ahLst/>
              <a:cxnLst/>
              <a:rect l="l" t="t" r="r" b="b"/>
              <a:pathLst>
                <a:path w="2023" h="41399" extrusionOk="0">
                  <a:moveTo>
                    <a:pt x="1" y="0"/>
                  </a:moveTo>
                  <a:lnTo>
                    <a:pt x="1" y="41399"/>
                  </a:lnTo>
                  <a:lnTo>
                    <a:pt x="2023" y="41399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8;p17">
              <a:extLst>
                <a:ext uri="{FF2B5EF4-FFF2-40B4-BE49-F238E27FC236}">
                  <a16:creationId xmlns:a16="http://schemas.microsoft.com/office/drawing/2014/main" id="{A5E7FFC7-8897-51FB-23C1-82DA8039993B}"/>
                </a:ext>
              </a:extLst>
            </p:cNvPr>
            <p:cNvSpPr/>
            <p:nvPr/>
          </p:nvSpPr>
          <p:spPr>
            <a:xfrm>
              <a:off x="7983586" y="681688"/>
              <a:ext cx="42600" cy="151675"/>
            </a:xfrm>
            <a:custGeom>
              <a:avLst/>
              <a:gdLst/>
              <a:ahLst/>
              <a:cxnLst/>
              <a:rect l="l" t="t" r="r" b="b"/>
              <a:pathLst>
                <a:path w="1704" h="6067" extrusionOk="0">
                  <a:moveTo>
                    <a:pt x="1704" y="0"/>
                  </a:moveTo>
                  <a:lnTo>
                    <a:pt x="1491" y="54"/>
                  </a:lnTo>
                  <a:lnTo>
                    <a:pt x="1278" y="107"/>
                  </a:lnTo>
                  <a:lnTo>
                    <a:pt x="905" y="320"/>
                  </a:lnTo>
                  <a:lnTo>
                    <a:pt x="586" y="692"/>
                  </a:lnTo>
                  <a:lnTo>
                    <a:pt x="320" y="1171"/>
                  </a:lnTo>
                  <a:lnTo>
                    <a:pt x="107" y="1703"/>
                  </a:lnTo>
                  <a:lnTo>
                    <a:pt x="1" y="2289"/>
                  </a:lnTo>
                  <a:lnTo>
                    <a:pt x="1" y="2927"/>
                  </a:lnTo>
                  <a:lnTo>
                    <a:pt x="54" y="3566"/>
                  </a:lnTo>
                  <a:lnTo>
                    <a:pt x="214" y="4204"/>
                  </a:lnTo>
                  <a:lnTo>
                    <a:pt x="427" y="4843"/>
                  </a:lnTo>
                  <a:lnTo>
                    <a:pt x="746" y="5481"/>
                  </a:lnTo>
                  <a:lnTo>
                    <a:pt x="1172" y="6067"/>
                  </a:lnTo>
                  <a:lnTo>
                    <a:pt x="1438" y="5854"/>
                  </a:lnTo>
                  <a:lnTo>
                    <a:pt x="1065" y="5268"/>
                  </a:lnTo>
                  <a:lnTo>
                    <a:pt x="746" y="4736"/>
                  </a:lnTo>
                  <a:lnTo>
                    <a:pt x="533" y="4098"/>
                  </a:lnTo>
                  <a:lnTo>
                    <a:pt x="373" y="3512"/>
                  </a:lnTo>
                  <a:lnTo>
                    <a:pt x="320" y="2927"/>
                  </a:lnTo>
                  <a:lnTo>
                    <a:pt x="320" y="2342"/>
                  </a:lnTo>
                  <a:lnTo>
                    <a:pt x="427" y="1810"/>
                  </a:lnTo>
                  <a:lnTo>
                    <a:pt x="639" y="1278"/>
                  </a:lnTo>
                  <a:lnTo>
                    <a:pt x="746" y="1065"/>
                  </a:lnTo>
                  <a:lnTo>
                    <a:pt x="959" y="745"/>
                  </a:lnTo>
                  <a:lnTo>
                    <a:pt x="1118" y="586"/>
                  </a:lnTo>
                  <a:lnTo>
                    <a:pt x="1278" y="479"/>
                  </a:lnTo>
                  <a:lnTo>
                    <a:pt x="1491" y="373"/>
                  </a:lnTo>
                  <a:lnTo>
                    <a:pt x="1704" y="320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9;p17">
              <a:extLst>
                <a:ext uri="{FF2B5EF4-FFF2-40B4-BE49-F238E27FC236}">
                  <a16:creationId xmlns:a16="http://schemas.microsoft.com/office/drawing/2014/main" id="{016B0470-A144-7348-BB44-75DD390989EF}"/>
                </a:ext>
              </a:extLst>
            </p:cNvPr>
            <p:cNvSpPr/>
            <p:nvPr/>
          </p:nvSpPr>
          <p:spPr>
            <a:xfrm>
              <a:off x="7241286" y="696313"/>
              <a:ext cx="94475" cy="129075"/>
            </a:xfrm>
            <a:custGeom>
              <a:avLst/>
              <a:gdLst/>
              <a:ahLst/>
              <a:cxnLst/>
              <a:rect l="l" t="t" r="r" b="b"/>
              <a:pathLst>
                <a:path w="3779" h="5163" extrusionOk="0">
                  <a:moveTo>
                    <a:pt x="2608" y="1"/>
                  </a:moveTo>
                  <a:lnTo>
                    <a:pt x="2235" y="54"/>
                  </a:lnTo>
                  <a:lnTo>
                    <a:pt x="1863" y="160"/>
                  </a:lnTo>
                  <a:lnTo>
                    <a:pt x="1490" y="320"/>
                  </a:lnTo>
                  <a:lnTo>
                    <a:pt x="1171" y="480"/>
                  </a:lnTo>
                  <a:lnTo>
                    <a:pt x="852" y="693"/>
                  </a:lnTo>
                  <a:lnTo>
                    <a:pt x="533" y="905"/>
                  </a:lnTo>
                  <a:lnTo>
                    <a:pt x="320" y="1171"/>
                  </a:lnTo>
                  <a:lnTo>
                    <a:pt x="107" y="1491"/>
                  </a:lnTo>
                  <a:lnTo>
                    <a:pt x="54" y="1757"/>
                  </a:lnTo>
                  <a:lnTo>
                    <a:pt x="0" y="2076"/>
                  </a:lnTo>
                  <a:lnTo>
                    <a:pt x="54" y="2342"/>
                  </a:lnTo>
                  <a:lnTo>
                    <a:pt x="160" y="2555"/>
                  </a:lnTo>
                  <a:lnTo>
                    <a:pt x="320" y="2821"/>
                  </a:lnTo>
                  <a:lnTo>
                    <a:pt x="533" y="3087"/>
                  </a:lnTo>
                  <a:lnTo>
                    <a:pt x="1065" y="3566"/>
                  </a:lnTo>
                  <a:lnTo>
                    <a:pt x="1650" y="3992"/>
                  </a:lnTo>
                  <a:lnTo>
                    <a:pt x="2289" y="4417"/>
                  </a:lnTo>
                  <a:lnTo>
                    <a:pt x="2874" y="4737"/>
                  </a:lnTo>
                  <a:lnTo>
                    <a:pt x="3672" y="5162"/>
                  </a:lnTo>
                  <a:lnTo>
                    <a:pt x="3778" y="4843"/>
                  </a:lnTo>
                  <a:lnTo>
                    <a:pt x="2821" y="4364"/>
                  </a:lnTo>
                  <a:lnTo>
                    <a:pt x="2289" y="3992"/>
                  </a:lnTo>
                  <a:lnTo>
                    <a:pt x="1703" y="3619"/>
                  </a:lnTo>
                  <a:lnTo>
                    <a:pt x="1171" y="3247"/>
                  </a:lnTo>
                  <a:lnTo>
                    <a:pt x="745" y="2821"/>
                  </a:lnTo>
                  <a:lnTo>
                    <a:pt x="479" y="2449"/>
                  </a:lnTo>
                  <a:lnTo>
                    <a:pt x="373" y="2236"/>
                  </a:lnTo>
                  <a:lnTo>
                    <a:pt x="320" y="2076"/>
                  </a:lnTo>
                  <a:lnTo>
                    <a:pt x="373" y="1810"/>
                  </a:lnTo>
                  <a:lnTo>
                    <a:pt x="426" y="1597"/>
                  </a:lnTo>
                  <a:lnTo>
                    <a:pt x="586" y="1384"/>
                  </a:lnTo>
                  <a:lnTo>
                    <a:pt x="799" y="1171"/>
                  </a:lnTo>
                  <a:lnTo>
                    <a:pt x="1011" y="959"/>
                  </a:lnTo>
                  <a:lnTo>
                    <a:pt x="1331" y="746"/>
                  </a:lnTo>
                  <a:lnTo>
                    <a:pt x="1650" y="639"/>
                  </a:lnTo>
                  <a:lnTo>
                    <a:pt x="1969" y="480"/>
                  </a:lnTo>
                  <a:lnTo>
                    <a:pt x="2661" y="373"/>
                  </a:lnTo>
                  <a:lnTo>
                    <a:pt x="2927" y="320"/>
                  </a:lnTo>
                  <a:lnTo>
                    <a:pt x="3193" y="32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0;p17">
              <a:extLst>
                <a:ext uri="{FF2B5EF4-FFF2-40B4-BE49-F238E27FC236}">
                  <a16:creationId xmlns:a16="http://schemas.microsoft.com/office/drawing/2014/main" id="{AA7CF6A7-9782-86C6-E7C7-A7E25BC96F32}"/>
                </a:ext>
              </a:extLst>
            </p:cNvPr>
            <p:cNvSpPr/>
            <p:nvPr/>
          </p:nvSpPr>
          <p:spPr>
            <a:xfrm>
              <a:off x="5952211" y="745538"/>
              <a:ext cx="2362650" cy="4830350"/>
            </a:xfrm>
            <a:custGeom>
              <a:avLst/>
              <a:gdLst/>
              <a:ahLst/>
              <a:cxnLst/>
              <a:rect l="l" t="t" r="r" b="b"/>
              <a:pathLst>
                <a:path w="94506" h="193214" extrusionOk="0">
                  <a:moveTo>
                    <a:pt x="1" y="1"/>
                  </a:moveTo>
                  <a:lnTo>
                    <a:pt x="1" y="2023"/>
                  </a:lnTo>
                  <a:lnTo>
                    <a:pt x="82852" y="2023"/>
                  </a:lnTo>
                  <a:lnTo>
                    <a:pt x="83810" y="2076"/>
                  </a:lnTo>
                  <a:lnTo>
                    <a:pt x="84768" y="2236"/>
                  </a:lnTo>
                  <a:lnTo>
                    <a:pt x="85672" y="2448"/>
                  </a:lnTo>
                  <a:lnTo>
                    <a:pt x="86577" y="2768"/>
                  </a:lnTo>
                  <a:lnTo>
                    <a:pt x="87428" y="3193"/>
                  </a:lnTo>
                  <a:lnTo>
                    <a:pt x="88227" y="3672"/>
                  </a:lnTo>
                  <a:lnTo>
                    <a:pt x="89025" y="4258"/>
                  </a:lnTo>
                  <a:lnTo>
                    <a:pt x="89717" y="4896"/>
                  </a:lnTo>
                  <a:lnTo>
                    <a:pt x="90355" y="5641"/>
                  </a:lnTo>
                  <a:lnTo>
                    <a:pt x="90940" y="6386"/>
                  </a:lnTo>
                  <a:lnTo>
                    <a:pt x="91419" y="7237"/>
                  </a:lnTo>
                  <a:lnTo>
                    <a:pt x="91792" y="8089"/>
                  </a:lnTo>
                  <a:lnTo>
                    <a:pt x="92111" y="8940"/>
                  </a:lnTo>
                  <a:lnTo>
                    <a:pt x="92324" y="9898"/>
                  </a:lnTo>
                  <a:lnTo>
                    <a:pt x="92430" y="10803"/>
                  </a:lnTo>
                  <a:lnTo>
                    <a:pt x="92484" y="11814"/>
                  </a:lnTo>
                  <a:lnTo>
                    <a:pt x="89823" y="193214"/>
                  </a:lnTo>
                  <a:lnTo>
                    <a:pt x="91845" y="193214"/>
                  </a:lnTo>
                  <a:lnTo>
                    <a:pt x="94506" y="11814"/>
                  </a:lnTo>
                  <a:lnTo>
                    <a:pt x="94452" y="10643"/>
                  </a:lnTo>
                  <a:lnTo>
                    <a:pt x="94293" y="9526"/>
                  </a:lnTo>
                  <a:lnTo>
                    <a:pt x="94027" y="8408"/>
                  </a:lnTo>
                  <a:lnTo>
                    <a:pt x="93654" y="7291"/>
                  </a:lnTo>
                  <a:lnTo>
                    <a:pt x="93175" y="6280"/>
                  </a:lnTo>
                  <a:lnTo>
                    <a:pt x="92590" y="5269"/>
                  </a:lnTo>
                  <a:lnTo>
                    <a:pt x="91952" y="4364"/>
                  </a:lnTo>
                  <a:lnTo>
                    <a:pt x="91153" y="3459"/>
                  </a:lnTo>
                  <a:lnTo>
                    <a:pt x="90302" y="2714"/>
                  </a:lnTo>
                  <a:lnTo>
                    <a:pt x="89397" y="2023"/>
                  </a:lnTo>
                  <a:lnTo>
                    <a:pt x="88386" y="1384"/>
                  </a:lnTo>
                  <a:lnTo>
                    <a:pt x="87375" y="905"/>
                  </a:lnTo>
                  <a:lnTo>
                    <a:pt x="86311" y="533"/>
                  </a:lnTo>
                  <a:lnTo>
                    <a:pt x="85194" y="267"/>
                  </a:lnTo>
                  <a:lnTo>
                    <a:pt x="84023" y="54"/>
                  </a:lnTo>
                  <a:lnTo>
                    <a:pt x="82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1;p17">
              <a:extLst>
                <a:ext uri="{FF2B5EF4-FFF2-40B4-BE49-F238E27FC236}">
                  <a16:creationId xmlns:a16="http://schemas.microsoft.com/office/drawing/2014/main" id="{4A11CF8E-5F8B-E462-4555-C4D2E826AC73}"/>
                </a:ext>
              </a:extLst>
            </p:cNvPr>
            <p:cNvSpPr/>
            <p:nvPr/>
          </p:nvSpPr>
          <p:spPr>
            <a:xfrm>
              <a:off x="5237836" y="1074138"/>
              <a:ext cx="589350" cy="593325"/>
            </a:xfrm>
            <a:custGeom>
              <a:avLst/>
              <a:gdLst/>
              <a:ahLst/>
              <a:cxnLst/>
              <a:rect l="l" t="t" r="r" b="b"/>
              <a:pathLst>
                <a:path w="23574" h="23733" extrusionOk="0">
                  <a:moveTo>
                    <a:pt x="5588" y="0"/>
                  </a:moveTo>
                  <a:lnTo>
                    <a:pt x="5056" y="53"/>
                  </a:lnTo>
                  <a:lnTo>
                    <a:pt x="4471" y="160"/>
                  </a:lnTo>
                  <a:lnTo>
                    <a:pt x="3938" y="319"/>
                  </a:lnTo>
                  <a:lnTo>
                    <a:pt x="3406" y="532"/>
                  </a:lnTo>
                  <a:lnTo>
                    <a:pt x="2927" y="798"/>
                  </a:lnTo>
                  <a:lnTo>
                    <a:pt x="2448" y="1117"/>
                  </a:lnTo>
                  <a:lnTo>
                    <a:pt x="1970" y="1490"/>
                  </a:lnTo>
                  <a:lnTo>
                    <a:pt x="1544" y="1916"/>
                  </a:lnTo>
                  <a:lnTo>
                    <a:pt x="1171" y="2341"/>
                  </a:lnTo>
                  <a:lnTo>
                    <a:pt x="852" y="2820"/>
                  </a:lnTo>
                  <a:lnTo>
                    <a:pt x="586" y="3352"/>
                  </a:lnTo>
                  <a:lnTo>
                    <a:pt x="373" y="3831"/>
                  </a:lnTo>
                  <a:lnTo>
                    <a:pt x="160" y="4363"/>
                  </a:lnTo>
                  <a:lnTo>
                    <a:pt x="54" y="4949"/>
                  </a:lnTo>
                  <a:lnTo>
                    <a:pt x="1" y="5481"/>
                  </a:lnTo>
                  <a:lnTo>
                    <a:pt x="1" y="6013"/>
                  </a:lnTo>
                  <a:lnTo>
                    <a:pt x="1" y="6598"/>
                  </a:lnTo>
                  <a:lnTo>
                    <a:pt x="107" y="7130"/>
                  </a:lnTo>
                  <a:lnTo>
                    <a:pt x="267" y="7663"/>
                  </a:lnTo>
                  <a:lnTo>
                    <a:pt x="426" y="8195"/>
                  </a:lnTo>
                  <a:lnTo>
                    <a:pt x="692" y="8727"/>
                  </a:lnTo>
                  <a:lnTo>
                    <a:pt x="958" y="9206"/>
                  </a:lnTo>
                  <a:lnTo>
                    <a:pt x="1331" y="9631"/>
                  </a:lnTo>
                  <a:lnTo>
                    <a:pt x="1703" y="10110"/>
                  </a:lnTo>
                  <a:lnTo>
                    <a:pt x="15485" y="23733"/>
                  </a:lnTo>
                  <a:lnTo>
                    <a:pt x="23574" y="14367"/>
                  </a:lnTo>
                  <a:lnTo>
                    <a:pt x="22084" y="12824"/>
                  </a:lnTo>
                  <a:lnTo>
                    <a:pt x="18625" y="9631"/>
                  </a:lnTo>
                  <a:lnTo>
                    <a:pt x="14208" y="5534"/>
                  </a:lnTo>
                  <a:lnTo>
                    <a:pt x="9792" y="1490"/>
                  </a:lnTo>
                  <a:lnTo>
                    <a:pt x="9313" y="1117"/>
                  </a:lnTo>
                  <a:lnTo>
                    <a:pt x="8834" y="798"/>
                  </a:lnTo>
                  <a:lnTo>
                    <a:pt x="8302" y="532"/>
                  </a:lnTo>
                  <a:lnTo>
                    <a:pt x="7823" y="319"/>
                  </a:lnTo>
                  <a:lnTo>
                    <a:pt x="7238" y="160"/>
                  </a:lnTo>
                  <a:lnTo>
                    <a:pt x="6705" y="5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2;p17">
              <a:extLst>
                <a:ext uri="{FF2B5EF4-FFF2-40B4-BE49-F238E27FC236}">
                  <a16:creationId xmlns:a16="http://schemas.microsoft.com/office/drawing/2014/main" id="{4A121C73-3D3B-0621-3FE1-CE62726418B8}"/>
                </a:ext>
              </a:extLst>
            </p:cNvPr>
            <p:cNvSpPr/>
            <p:nvPr/>
          </p:nvSpPr>
          <p:spPr>
            <a:xfrm>
              <a:off x="5541161" y="1345513"/>
              <a:ext cx="637225" cy="641225"/>
            </a:xfrm>
            <a:custGeom>
              <a:avLst/>
              <a:gdLst/>
              <a:ahLst/>
              <a:cxnLst/>
              <a:rect l="l" t="t" r="r" b="b"/>
              <a:pathLst>
                <a:path w="25489" h="25649" extrusionOk="0">
                  <a:moveTo>
                    <a:pt x="9365" y="0"/>
                  </a:moveTo>
                  <a:lnTo>
                    <a:pt x="0" y="10962"/>
                  </a:lnTo>
                  <a:lnTo>
                    <a:pt x="14474" y="24159"/>
                  </a:lnTo>
                  <a:lnTo>
                    <a:pt x="15166" y="24691"/>
                  </a:lnTo>
                  <a:lnTo>
                    <a:pt x="15857" y="25063"/>
                  </a:lnTo>
                  <a:lnTo>
                    <a:pt x="16656" y="25382"/>
                  </a:lnTo>
                  <a:lnTo>
                    <a:pt x="17454" y="25542"/>
                  </a:lnTo>
                  <a:lnTo>
                    <a:pt x="18252" y="25648"/>
                  </a:lnTo>
                  <a:lnTo>
                    <a:pt x="19050" y="25595"/>
                  </a:lnTo>
                  <a:lnTo>
                    <a:pt x="19476" y="25489"/>
                  </a:lnTo>
                  <a:lnTo>
                    <a:pt x="19901" y="25382"/>
                  </a:lnTo>
                  <a:lnTo>
                    <a:pt x="20274" y="25223"/>
                  </a:lnTo>
                  <a:lnTo>
                    <a:pt x="20646" y="25063"/>
                  </a:lnTo>
                  <a:lnTo>
                    <a:pt x="21498" y="24584"/>
                  </a:lnTo>
                  <a:lnTo>
                    <a:pt x="22296" y="23999"/>
                  </a:lnTo>
                  <a:lnTo>
                    <a:pt x="23041" y="23360"/>
                  </a:lnTo>
                  <a:lnTo>
                    <a:pt x="23680" y="22562"/>
                  </a:lnTo>
                  <a:lnTo>
                    <a:pt x="24265" y="21764"/>
                  </a:lnTo>
                  <a:lnTo>
                    <a:pt x="24744" y="20806"/>
                  </a:lnTo>
                  <a:lnTo>
                    <a:pt x="25116" y="19848"/>
                  </a:lnTo>
                  <a:lnTo>
                    <a:pt x="25276" y="19369"/>
                  </a:lnTo>
                  <a:lnTo>
                    <a:pt x="25436" y="18837"/>
                  </a:lnTo>
                  <a:lnTo>
                    <a:pt x="25489" y="18146"/>
                  </a:lnTo>
                  <a:lnTo>
                    <a:pt x="25489" y="17454"/>
                  </a:lnTo>
                  <a:lnTo>
                    <a:pt x="25436" y="16762"/>
                  </a:lnTo>
                  <a:lnTo>
                    <a:pt x="25223" y="16124"/>
                  </a:lnTo>
                  <a:lnTo>
                    <a:pt x="25010" y="15485"/>
                  </a:lnTo>
                  <a:lnTo>
                    <a:pt x="24637" y="14900"/>
                  </a:lnTo>
                  <a:lnTo>
                    <a:pt x="24265" y="14314"/>
                  </a:lnTo>
                  <a:lnTo>
                    <a:pt x="23786" y="1383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3;p17">
              <a:extLst>
                <a:ext uri="{FF2B5EF4-FFF2-40B4-BE49-F238E27FC236}">
                  <a16:creationId xmlns:a16="http://schemas.microsoft.com/office/drawing/2014/main" id="{ECA14C38-5641-D299-E2AE-543D8FBEA68A}"/>
                </a:ext>
              </a:extLst>
            </p:cNvPr>
            <p:cNvSpPr/>
            <p:nvPr/>
          </p:nvSpPr>
          <p:spPr>
            <a:xfrm>
              <a:off x="5514536" y="1244413"/>
              <a:ext cx="439025" cy="452325"/>
            </a:xfrm>
            <a:custGeom>
              <a:avLst/>
              <a:gdLst/>
              <a:ahLst/>
              <a:cxnLst/>
              <a:rect l="l" t="t" r="r" b="b"/>
              <a:pathLst>
                <a:path w="17561" h="18093" extrusionOk="0">
                  <a:moveTo>
                    <a:pt x="14155" y="0"/>
                  </a:moveTo>
                  <a:lnTo>
                    <a:pt x="13889" y="53"/>
                  </a:lnTo>
                  <a:lnTo>
                    <a:pt x="13676" y="107"/>
                  </a:lnTo>
                  <a:lnTo>
                    <a:pt x="13410" y="266"/>
                  </a:lnTo>
                  <a:lnTo>
                    <a:pt x="13251" y="426"/>
                  </a:lnTo>
                  <a:lnTo>
                    <a:pt x="373" y="13889"/>
                  </a:lnTo>
                  <a:lnTo>
                    <a:pt x="214" y="14101"/>
                  </a:lnTo>
                  <a:lnTo>
                    <a:pt x="107" y="14367"/>
                  </a:lnTo>
                  <a:lnTo>
                    <a:pt x="54" y="14580"/>
                  </a:lnTo>
                  <a:lnTo>
                    <a:pt x="1" y="14846"/>
                  </a:lnTo>
                  <a:lnTo>
                    <a:pt x="54" y="15112"/>
                  </a:lnTo>
                  <a:lnTo>
                    <a:pt x="107" y="15378"/>
                  </a:lnTo>
                  <a:lnTo>
                    <a:pt x="267" y="15591"/>
                  </a:lnTo>
                  <a:lnTo>
                    <a:pt x="427" y="15804"/>
                  </a:lnTo>
                  <a:lnTo>
                    <a:pt x="2449" y="17720"/>
                  </a:lnTo>
                  <a:lnTo>
                    <a:pt x="2661" y="17879"/>
                  </a:lnTo>
                  <a:lnTo>
                    <a:pt x="2874" y="17986"/>
                  </a:lnTo>
                  <a:lnTo>
                    <a:pt x="3140" y="18039"/>
                  </a:lnTo>
                  <a:lnTo>
                    <a:pt x="3406" y="18092"/>
                  </a:lnTo>
                  <a:lnTo>
                    <a:pt x="3672" y="18039"/>
                  </a:lnTo>
                  <a:lnTo>
                    <a:pt x="3885" y="17986"/>
                  </a:lnTo>
                  <a:lnTo>
                    <a:pt x="4151" y="17826"/>
                  </a:lnTo>
                  <a:lnTo>
                    <a:pt x="4311" y="17667"/>
                  </a:lnTo>
                  <a:lnTo>
                    <a:pt x="17188" y="4204"/>
                  </a:lnTo>
                  <a:lnTo>
                    <a:pt x="17348" y="3991"/>
                  </a:lnTo>
                  <a:lnTo>
                    <a:pt x="17454" y="3725"/>
                  </a:lnTo>
                  <a:lnTo>
                    <a:pt x="17508" y="3459"/>
                  </a:lnTo>
                  <a:lnTo>
                    <a:pt x="17561" y="3246"/>
                  </a:lnTo>
                  <a:lnTo>
                    <a:pt x="17508" y="2980"/>
                  </a:lnTo>
                  <a:lnTo>
                    <a:pt x="17454" y="2714"/>
                  </a:lnTo>
                  <a:lnTo>
                    <a:pt x="17295" y="2501"/>
                  </a:lnTo>
                  <a:lnTo>
                    <a:pt x="17135" y="2288"/>
                  </a:lnTo>
                  <a:lnTo>
                    <a:pt x="15113" y="373"/>
                  </a:lnTo>
                  <a:lnTo>
                    <a:pt x="14900" y="213"/>
                  </a:lnTo>
                  <a:lnTo>
                    <a:pt x="14687" y="107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4;p17">
              <a:extLst>
                <a:ext uri="{FF2B5EF4-FFF2-40B4-BE49-F238E27FC236}">
                  <a16:creationId xmlns:a16="http://schemas.microsoft.com/office/drawing/2014/main" id="{40108D9A-4261-87AE-B0BC-93BB0F3651EB}"/>
                </a:ext>
              </a:extLst>
            </p:cNvPr>
            <p:cNvSpPr/>
            <p:nvPr/>
          </p:nvSpPr>
          <p:spPr>
            <a:xfrm>
              <a:off x="5563761" y="1574313"/>
              <a:ext cx="87825" cy="86500"/>
            </a:xfrm>
            <a:custGeom>
              <a:avLst/>
              <a:gdLst/>
              <a:ahLst/>
              <a:cxnLst/>
              <a:rect l="l" t="t" r="r" b="b"/>
              <a:pathLst>
                <a:path w="3513" h="3460" extrusionOk="0">
                  <a:moveTo>
                    <a:pt x="1384" y="1"/>
                  </a:moveTo>
                  <a:lnTo>
                    <a:pt x="1065" y="107"/>
                  </a:lnTo>
                  <a:lnTo>
                    <a:pt x="799" y="267"/>
                  </a:lnTo>
                  <a:lnTo>
                    <a:pt x="533" y="480"/>
                  </a:lnTo>
                  <a:lnTo>
                    <a:pt x="320" y="746"/>
                  </a:lnTo>
                  <a:lnTo>
                    <a:pt x="160" y="1065"/>
                  </a:lnTo>
                  <a:lnTo>
                    <a:pt x="54" y="1384"/>
                  </a:lnTo>
                  <a:lnTo>
                    <a:pt x="1" y="1704"/>
                  </a:lnTo>
                  <a:lnTo>
                    <a:pt x="54" y="2076"/>
                  </a:lnTo>
                  <a:lnTo>
                    <a:pt x="160" y="2395"/>
                  </a:lnTo>
                  <a:lnTo>
                    <a:pt x="320" y="2715"/>
                  </a:lnTo>
                  <a:lnTo>
                    <a:pt x="533" y="2981"/>
                  </a:lnTo>
                  <a:lnTo>
                    <a:pt x="799" y="3193"/>
                  </a:lnTo>
                  <a:lnTo>
                    <a:pt x="1065" y="3353"/>
                  </a:lnTo>
                  <a:lnTo>
                    <a:pt x="1384" y="3460"/>
                  </a:lnTo>
                  <a:lnTo>
                    <a:pt x="2129" y="3460"/>
                  </a:lnTo>
                  <a:lnTo>
                    <a:pt x="2448" y="3353"/>
                  </a:lnTo>
                  <a:lnTo>
                    <a:pt x="2715" y="3193"/>
                  </a:lnTo>
                  <a:lnTo>
                    <a:pt x="2981" y="2981"/>
                  </a:lnTo>
                  <a:lnTo>
                    <a:pt x="3193" y="2715"/>
                  </a:lnTo>
                  <a:lnTo>
                    <a:pt x="3353" y="2395"/>
                  </a:lnTo>
                  <a:lnTo>
                    <a:pt x="3459" y="2076"/>
                  </a:lnTo>
                  <a:lnTo>
                    <a:pt x="3513" y="1704"/>
                  </a:lnTo>
                  <a:lnTo>
                    <a:pt x="3459" y="1384"/>
                  </a:lnTo>
                  <a:lnTo>
                    <a:pt x="3353" y="1065"/>
                  </a:lnTo>
                  <a:lnTo>
                    <a:pt x="3193" y="746"/>
                  </a:lnTo>
                  <a:lnTo>
                    <a:pt x="2981" y="480"/>
                  </a:lnTo>
                  <a:lnTo>
                    <a:pt x="2715" y="267"/>
                  </a:lnTo>
                  <a:lnTo>
                    <a:pt x="2448" y="107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5;p17">
              <a:extLst>
                <a:ext uri="{FF2B5EF4-FFF2-40B4-BE49-F238E27FC236}">
                  <a16:creationId xmlns:a16="http://schemas.microsoft.com/office/drawing/2014/main" id="{0F6C4AE4-1CEC-FFFE-987D-A54E6BEBB6A1}"/>
                </a:ext>
              </a:extLst>
            </p:cNvPr>
            <p:cNvSpPr/>
            <p:nvPr/>
          </p:nvSpPr>
          <p:spPr>
            <a:xfrm>
              <a:off x="5851111" y="664388"/>
              <a:ext cx="149025" cy="618625"/>
            </a:xfrm>
            <a:custGeom>
              <a:avLst/>
              <a:gdLst/>
              <a:ahLst/>
              <a:cxnLst/>
              <a:rect l="l" t="t" r="r" b="b"/>
              <a:pathLst>
                <a:path w="5961" h="24745" extrusionOk="0">
                  <a:moveTo>
                    <a:pt x="5960" y="1"/>
                  </a:moveTo>
                  <a:lnTo>
                    <a:pt x="2023" y="214"/>
                  </a:lnTo>
                  <a:lnTo>
                    <a:pt x="1" y="24319"/>
                  </a:lnTo>
                  <a:lnTo>
                    <a:pt x="3938" y="24744"/>
                  </a:lnTo>
                  <a:lnTo>
                    <a:pt x="5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6;p17">
              <a:extLst>
                <a:ext uri="{FF2B5EF4-FFF2-40B4-BE49-F238E27FC236}">
                  <a16:creationId xmlns:a16="http://schemas.microsoft.com/office/drawing/2014/main" id="{BAAC2D7E-71F6-58A5-D15D-F53D415BFF05}"/>
                </a:ext>
              </a:extLst>
            </p:cNvPr>
            <p:cNvSpPr/>
            <p:nvPr/>
          </p:nvSpPr>
          <p:spPr>
            <a:xfrm>
              <a:off x="5823186" y="641788"/>
              <a:ext cx="258100" cy="258100"/>
            </a:xfrm>
            <a:custGeom>
              <a:avLst/>
              <a:gdLst/>
              <a:ahLst/>
              <a:cxnLst/>
              <a:rect l="l" t="t" r="r" b="b"/>
              <a:pathLst>
                <a:path w="10324" h="10324" extrusionOk="0">
                  <a:moveTo>
                    <a:pt x="5162" y="0"/>
                  </a:moveTo>
                  <a:lnTo>
                    <a:pt x="4630" y="53"/>
                  </a:lnTo>
                  <a:lnTo>
                    <a:pt x="4151" y="107"/>
                  </a:lnTo>
                  <a:lnTo>
                    <a:pt x="3619" y="266"/>
                  </a:lnTo>
                  <a:lnTo>
                    <a:pt x="3193" y="426"/>
                  </a:lnTo>
                  <a:lnTo>
                    <a:pt x="2714" y="639"/>
                  </a:lnTo>
                  <a:lnTo>
                    <a:pt x="2288" y="905"/>
                  </a:lnTo>
                  <a:lnTo>
                    <a:pt x="1916" y="1171"/>
                  </a:lnTo>
                  <a:lnTo>
                    <a:pt x="1543" y="1543"/>
                  </a:lnTo>
                  <a:lnTo>
                    <a:pt x="1171" y="1916"/>
                  </a:lnTo>
                  <a:lnTo>
                    <a:pt x="905" y="2288"/>
                  </a:lnTo>
                  <a:lnTo>
                    <a:pt x="639" y="2714"/>
                  </a:lnTo>
                  <a:lnTo>
                    <a:pt x="426" y="3193"/>
                  </a:lnTo>
                  <a:lnTo>
                    <a:pt x="266" y="3619"/>
                  </a:lnTo>
                  <a:lnTo>
                    <a:pt x="107" y="4151"/>
                  </a:lnTo>
                  <a:lnTo>
                    <a:pt x="53" y="4630"/>
                  </a:lnTo>
                  <a:lnTo>
                    <a:pt x="0" y="5162"/>
                  </a:lnTo>
                  <a:lnTo>
                    <a:pt x="53" y="5694"/>
                  </a:lnTo>
                  <a:lnTo>
                    <a:pt x="107" y="6226"/>
                  </a:lnTo>
                  <a:lnTo>
                    <a:pt x="266" y="6705"/>
                  </a:lnTo>
                  <a:lnTo>
                    <a:pt x="426" y="7184"/>
                  </a:lnTo>
                  <a:lnTo>
                    <a:pt x="639" y="7663"/>
                  </a:lnTo>
                  <a:lnTo>
                    <a:pt x="905" y="8088"/>
                  </a:lnTo>
                  <a:lnTo>
                    <a:pt x="1171" y="8461"/>
                  </a:lnTo>
                  <a:lnTo>
                    <a:pt x="1543" y="8833"/>
                  </a:lnTo>
                  <a:lnTo>
                    <a:pt x="1916" y="9153"/>
                  </a:lnTo>
                  <a:lnTo>
                    <a:pt x="2288" y="9472"/>
                  </a:lnTo>
                  <a:lnTo>
                    <a:pt x="2714" y="9738"/>
                  </a:lnTo>
                  <a:lnTo>
                    <a:pt x="3193" y="9951"/>
                  </a:lnTo>
                  <a:lnTo>
                    <a:pt x="3619" y="10110"/>
                  </a:lnTo>
                  <a:lnTo>
                    <a:pt x="4151" y="10217"/>
                  </a:lnTo>
                  <a:lnTo>
                    <a:pt x="4630" y="10323"/>
                  </a:lnTo>
                  <a:lnTo>
                    <a:pt x="5694" y="10323"/>
                  </a:lnTo>
                  <a:lnTo>
                    <a:pt x="6226" y="10217"/>
                  </a:lnTo>
                  <a:lnTo>
                    <a:pt x="6705" y="10110"/>
                  </a:lnTo>
                  <a:lnTo>
                    <a:pt x="7184" y="9951"/>
                  </a:lnTo>
                  <a:lnTo>
                    <a:pt x="7663" y="9738"/>
                  </a:lnTo>
                  <a:lnTo>
                    <a:pt x="8088" y="9472"/>
                  </a:lnTo>
                  <a:lnTo>
                    <a:pt x="8461" y="9153"/>
                  </a:lnTo>
                  <a:lnTo>
                    <a:pt x="8833" y="8833"/>
                  </a:lnTo>
                  <a:lnTo>
                    <a:pt x="9153" y="8461"/>
                  </a:lnTo>
                  <a:lnTo>
                    <a:pt x="9472" y="8088"/>
                  </a:lnTo>
                  <a:lnTo>
                    <a:pt x="9738" y="7663"/>
                  </a:lnTo>
                  <a:lnTo>
                    <a:pt x="9951" y="7184"/>
                  </a:lnTo>
                  <a:lnTo>
                    <a:pt x="10110" y="6705"/>
                  </a:lnTo>
                  <a:lnTo>
                    <a:pt x="10217" y="6226"/>
                  </a:lnTo>
                  <a:lnTo>
                    <a:pt x="10323" y="5694"/>
                  </a:lnTo>
                  <a:lnTo>
                    <a:pt x="10323" y="5162"/>
                  </a:lnTo>
                  <a:lnTo>
                    <a:pt x="10323" y="4630"/>
                  </a:lnTo>
                  <a:lnTo>
                    <a:pt x="10217" y="4151"/>
                  </a:lnTo>
                  <a:lnTo>
                    <a:pt x="10110" y="3619"/>
                  </a:lnTo>
                  <a:lnTo>
                    <a:pt x="9951" y="3193"/>
                  </a:lnTo>
                  <a:lnTo>
                    <a:pt x="9738" y="2714"/>
                  </a:lnTo>
                  <a:lnTo>
                    <a:pt x="9472" y="2288"/>
                  </a:lnTo>
                  <a:lnTo>
                    <a:pt x="9153" y="1916"/>
                  </a:lnTo>
                  <a:lnTo>
                    <a:pt x="8833" y="1543"/>
                  </a:lnTo>
                  <a:lnTo>
                    <a:pt x="8461" y="1171"/>
                  </a:lnTo>
                  <a:lnTo>
                    <a:pt x="8088" y="905"/>
                  </a:lnTo>
                  <a:lnTo>
                    <a:pt x="7663" y="639"/>
                  </a:lnTo>
                  <a:lnTo>
                    <a:pt x="7184" y="426"/>
                  </a:lnTo>
                  <a:lnTo>
                    <a:pt x="6705" y="266"/>
                  </a:lnTo>
                  <a:lnTo>
                    <a:pt x="6226" y="107"/>
                  </a:lnTo>
                  <a:lnTo>
                    <a:pt x="5694" y="53"/>
                  </a:lnTo>
                  <a:lnTo>
                    <a:pt x="5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7;p17">
              <a:extLst>
                <a:ext uri="{FF2B5EF4-FFF2-40B4-BE49-F238E27FC236}">
                  <a16:creationId xmlns:a16="http://schemas.microsoft.com/office/drawing/2014/main" id="{F02E43E2-F11D-CC97-2A92-4FCA7BDFE064}"/>
                </a:ext>
              </a:extLst>
            </p:cNvPr>
            <p:cNvSpPr/>
            <p:nvPr/>
          </p:nvSpPr>
          <p:spPr>
            <a:xfrm>
              <a:off x="5905661" y="724263"/>
              <a:ext cx="94475" cy="94475"/>
            </a:xfrm>
            <a:custGeom>
              <a:avLst/>
              <a:gdLst/>
              <a:ahLst/>
              <a:cxnLst/>
              <a:rect l="l" t="t" r="r" b="b"/>
              <a:pathLst>
                <a:path w="3779" h="3779" extrusionOk="0">
                  <a:moveTo>
                    <a:pt x="1863" y="0"/>
                  </a:moveTo>
                  <a:lnTo>
                    <a:pt x="1490" y="53"/>
                  </a:lnTo>
                  <a:lnTo>
                    <a:pt x="1171" y="160"/>
                  </a:lnTo>
                  <a:lnTo>
                    <a:pt x="852" y="320"/>
                  </a:lnTo>
                  <a:lnTo>
                    <a:pt x="532" y="532"/>
                  </a:lnTo>
                  <a:lnTo>
                    <a:pt x="320" y="852"/>
                  </a:lnTo>
                  <a:lnTo>
                    <a:pt x="160" y="1171"/>
                  </a:lnTo>
                  <a:lnTo>
                    <a:pt x="53" y="1490"/>
                  </a:lnTo>
                  <a:lnTo>
                    <a:pt x="0" y="1863"/>
                  </a:lnTo>
                  <a:lnTo>
                    <a:pt x="53" y="2235"/>
                  </a:lnTo>
                  <a:lnTo>
                    <a:pt x="160" y="2608"/>
                  </a:lnTo>
                  <a:lnTo>
                    <a:pt x="320" y="2927"/>
                  </a:lnTo>
                  <a:lnTo>
                    <a:pt x="532" y="3193"/>
                  </a:lnTo>
                  <a:lnTo>
                    <a:pt x="852" y="3459"/>
                  </a:lnTo>
                  <a:lnTo>
                    <a:pt x="1171" y="3619"/>
                  </a:lnTo>
                  <a:lnTo>
                    <a:pt x="1490" y="3725"/>
                  </a:lnTo>
                  <a:lnTo>
                    <a:pt x="1863" y="3778"/>
                  </a:lnTo>
                  <a:lnTo>
                    <a:pt x="2235" y="3725"/>
                  </a:lnTo>
                  <a:lnTo>
                    <a:pt x="2608" y="3619"/>
                  </a:lnTo>
                  <a:lnTo>
                    <a:pt x="2927" y="3459"/>
                  </a:lnTo>
                  <a:lnTo>
                    <a:pt x="3193" y="3193"/>
                  </a:lnTo>
                  <a:lnTo>
                    <a:pt x="3459" y="2927"/>
                  </a:lnTo>
                  <a:lnTo>
                    <a:pt x="3619" y="2608"/>
                  </a:lnTo>
                  <a:lnTo>
                    <a:pt x="3725" y="2235"/>
                  </a:lnTo>
                  <a:lnTo>
                    <a:pt x="3778" y="1863"/>
                  </a:lnTo>
                  <a:lnTo>
                    <a:pt x="3725" y="1490"/>
                  </a:lnTo>
                  <a:lnTo>
                    <a:pt x="3619" y="1171"/>
                  </a:lnTo>
                  <a:lnTo>
                    <a:pt x="3459" y="852"/>
                  </a:lnTo>
                  <a:lnTo>
                    <a:pt x="3193" y="532"/>
                  </a:lnTo>
                  <a:lnTo>
                    <a:pt x="2927" y="320"/>
                  </a:lnTo>
                  <a:lnTo>
                    <a:pt x="2608" y="160"/>
                  </a:lnTo>
                  <a:lnTo>
                    <a:pt x="2235" y="53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8;p17">
              <a:extLst>
                <a:ext uri="{FF2B5EF4-FFF2-40B4-BE49-F238E27FC236}">
                  <a16:creationId xmlns:a16="http://schemas.microsoft.com/office/drawing/2014/main" id="{C9FC14A3-D9A1-F774-827B-0877831E9CAF}"/>
                </a:ext>
              </a:extLst>
            </p:cNvPr>
            <p:cNvSpPr/>
            <p:nvPr/>
          </p:nvSpPr>
          <p:spPr>
            <a:xfrm>
              <a:off x="8012861" y="828013"/>
              <a:ext cx="331275" cy="4806400"/>
            </a:xfrm>
            <a:custGeom>
              <a:avLst/>
              <a:gdLst/>
              <a:ahLst/>
              <a:cxnLst/>
              <a:rect l="l" t="t" r="r" b="b"/>
              <a:pathLst>
                <a:path w="13251" h="192256" extrusionOk="0">
                  <a:moveTo>
                    <a:pt x="267" y="1"/>
                  </a:moveTo>
                  <a:lnTo>
                    <a:pt x="1" y="214"/>
                  </a:lnTo>
                  <a:lnTo>
                    <a:pt x="373" y="639"/>
                  </a:lnTo>
                  <a:lnTo>
                    <a:pt x="799" y="1118"/>
                  </a:lnTo>
                  <a:lnTo>
                    <a:pt x="1224" y="1491"/>
                  </a:lnTo>
                  <a:lnTo>
                    <a:pt x="1703" y="1863"/>
                  </a:lnTo>
                  <a:lnTo>
                    <a:pt x="2661" y="2608"/>
                  </a:lnTo>
                  <a:lnTo>
                    <a:pt x="3619" y="3300"/>
                  </a:lnTo>
                  <a:lnTo>
                    <a:pt x="3885" y="3460"/>
                  </a:lnTo>
                  <a:lnTo>
                    <a:pt x="4524" y="3938"/>
                  </a:lnTo>
                  <a:lnTo>
                    <a:pt x="5162" y="4364"/>
                  </a:lnTo>
                  <a:lnTo>
                    <a:pt x="5694" y="4896"/>
                  </a:lnTo>
                  <a:lnTo>
                    <a:pt x="6173" y="5428"/>
                  </a:lnTo>
                  <a:lnTo>
                    <a:pt x="6599" y="5961"/>
                  </a:lnTo>
                  <a:lnTo>
                    <a:pt x="7025" y="6546"/>
                  </a:lnTo>
                  <a:lnTo>
                    <a:pt x="7397" y="7131"/>
                  </a:lnTo>
                  <a:lnTo>
                    <a:pt x="7716" y="7770"/>
                  </a:lnTo>
                  <a:lnTo>
                    <a:pt x="7982" y="8462"/>
                  </a:lnTo>
                  <a:lnTo>
                    <a:pt x="8195" y="9153"/>
                  </a:lnTo>
                  <a:lnTo>
                    <a:pt x="8408" y="9898"/>
                  </a:lnTo>
                  <a:lnTo>
                    <a:pt x="8568" y="10696"/>
                  </a:lnTo>
                  <a:lnTo>
                    <a:pt x="8674" y="11548"/>
                  </a:lnTo>
                  <a:lnTo>
                    <a:pt x="8781" y="12399"/>
                  </a:lnTo>
                  <a:lnTo>
                    <a:pt x="8781" y="13304"/>
                  </a:lnTo>
                  <a:lnTo>
                    <a:pt x="8834" y="14262"/>
                  </a:lnTo>
                  <a:lnTo>
                    <a:pt x="8621" y="36079"/>
                  </a:lnTo>
                  <a:lnTo>
                    <a:pt x="8568" y="40123"/>
                  </a:lnTo>
                  <a:lnTo>
                    <a:pt x="8621" y="42145"/>
                  </a:lnTo>
                  <a:lnTo>
                    <a:pt x="8781" y="44167"/>
                  </a:lnTo>
                  <a:lnTo>
                    <a:pt x="8940" y="46348"/>
                  </a:lnTo>
                  <a:lnTo>
                    <a:pt x="9206" y="48424"/>
                  </a:lnTo>
                  <a:lnTo>
                    <a:pt x="9419" y="50286"/>
                  </a:lnTo>
                  <a:lnTo>
                    <a:pt x="9632" y="52149"/>
                  </a:lnTo>
                  <a:lnTo>
                    <a:pt x="9738" y="54011"/>
                  </a:lnTo>
                  <a:lnTo>
                    <a:pt x="9792" y="55873"/>
                  </a:lnTo>
                  <a:lnTo>
                    <a:pt x="9738" y="57151"/>
                  </a:lnTo>
                  <a:lnTo>
                    <a:pt x="9632" y="58428"/>
                  </a:lnTo>
                  <a:lnTo>
                    <a:pt x="9366" y="60929"/>
                  </a:lnTo>
                  <a:lnTo>
                    <a:pt x="9153" y="62951"/>
                  </a:lnTo>
                  <a:lnTo>
                    <a:pt x="8993" y="65026"/>
                  </a:lnTo>
                  <a:lnTo>
                    <a:pt x="8887" y="67633"/>
                  </a:lnTo>
                  <a:lnTo>
                    <a:pt x="8940" y="70241"/>
                  </a:lnTo>
                  <a:lnTo>
                    <a:pt x="9100" y="72901"/>
                  </a:lnTo>
                  <a:lnTo>
                    <a:pt x="9313" y="75509"/>
                  </a:lnTo>
                  <a:lnTo>
                    <a:pt x="9579" y="78116"/>
                  </a:lnTo>
                  <a:lnTo>
                    <a:pt x="9898" y="80723"/>
                  </a:lnTo>
                  <a:lnTo>
                    <a:pt x="10643" y="85938"/>
                  </a:lnTo>
                  <a:lnTo>
                    <a:pt x="11122" y="89025"/>
                  </a:lnTo>
                  <a:lnTo>
                    <a:pt x="11548" y="92111"/>
                  </a:lnTo>
                  <a:lnTo>
                    <a:pt x="11654" y="93335"/>
                  </a:lnTo>
                  <a:lnTo>
                    <a:pt x="11760" y="94505"/>
                  </a:lnTo>
                  <a:lnTo>
                    <a:pt x="11814" y="95729"/>
                  </a:lnTo>
                  <a:lnTo>
                    <a:pt x="11867" y="96953"/>
                  </a:lnTo>
                  <a:lnTo>
                    <a:pt x="11867" y="99348"/>
                  </a:lnTo>
                  <a:lnTo>
                    <a:pt x="11760" y="101742"/>
                  </a:lnTo>
                  <a:lnTo>
                    <a:pt x="11548" y="104190"/>
                  </a:lnTo>
                  <a:lnTo>
                    <a:pt x="11282" y="106585"/>
                  </a:lnTo>
                  <a:lnTo>
                    <a:pt x="10696" y="111374"/>
                  </a:lnTo>
                  <a:lnTo>
                    <a:pt x="10377" y="114034"/>
                  </a:lnTo>
                  <a:lnTo>
                    <a:pt x="10058" y="116748"/>
                  </a:lnTo>
                  <a:lnTo>
                    <a:pt x="9792" y="119409"/>
                  </a:lnTo>
                  <a:lnTo>
                    <a:pt x="9632" y="122122"/>
                  </a:lnTo>
                  <a:lnTo>
                    <a:pt x="9579" y="123772"/>
                  </a:lnTo>
                  <a:lnTo>
                    <a:pt x="9526" y="125475"/>
                  </a:lnTo>
                  <a:lnTo>
                    <a:pt x="9579" y="128880"/>
                  </a:lnTo>
                  <a:lnTo>
                    <a:pt x="9632" y="132233"/>
                  </a:lnTo>
                  <a:lnTo>
                    <a:pt x="9738" y="135585"/>
                  </a:lnTo>
                  <a:lnTo>
                    <a:pt x="9845" y="138565"/>
                  </a:lnTo>
                  <a:lnTo>
                    <a:pt x="9951" y="141545"/>
                  </a:lnTo>
                  <a:lnTo>
                    <a:pt x="10004" y="144578"/>
                  </a:lnTo>
                  <a:lnTo>
                    <a:pt x="9951" y="147611"/>
                  </a:lnTo>
                  <a:lnTo>
                    <a:pt x="9898" y="150006"/>
                  </a:lnTo>
                  <a:lnTo>
                    <a:pt x="9845" y="152187"/>
                  </a:lnTo>
                  <a:lnTo>
                    <a:pt x="9738" y="154369"/>
                  </a:lnTo>
                  <a:lnTo>
                    <a:pt x="9579" y="156497"/>
                  </a:lnTo>
                  <a:lnTo>
                    <a:pt x="9419" y="157562"/>
                  </a:lnTo>
                  <a:lnTo>
                    <a:pt x="9259" y="158626"/>
                  </a:lnTo>
                  <a:lnTo>
                    <a:pt x="9047" y="160169"/>
                  </a:lnTo>
                  <a:lnTo>
                    <a:pt x="8940" y="161712"/>
                  </a:lnTo>
                  <a:lnTo>
                    <a:pt x="8940" y="163202"/>
                  </a:lnTo>
                  <a:lnTo>
                    <a:pt x="9047" y="164639"/>
                  </a:lnTo>
                  <a:lnTo>
                    <a:pt x="9313" y="166076"/>
                  </a:lnTo>
                  <a:lnTo>
                    <a:pt x="9472" y="166767"/>
                  </a:lnTo>
                  <a:lnTo>
                    <a:pt x="9685" y="167406"/>
                  </a:lnTo>
                  <a:lnTo>
                    <a:pt x="9951" y="168098"/>
                  </a:lnTo>
                  <a:lnTo>
                    <a:pt x="10164" y="168736"/>
                  </a:lnTo>
                  <a:lnTo>
                    <a:pt x="10483" y="169375"/>
                  </a:lnTo>
                  <a:lnTo>
                    <a:pt x="10803" y="170013"/>
                  </a:lnTo>
                  <a:lnTo>
                    <a:pt x="11388" y="171078"/>
                  </a:lnTo>
                  <a:lnTo>
                    <a:pt x="12026" y="172248"/>
                  </a:lnTo>
                  <a:lnTo>
                    <a:pt x="12346" y="172834"/>
                  </a:lnTo>
                  <a:lnTo>
                    <a:pt x="12612" y="173419"/>
                  </a:lnTo>
                  <a:lnTo>
                    <a:pt x="12771" y="173951"/>
                  </a:lnTo>
                  <a:lnTo>
                    <a:pt x="12878" y="174430"/>
                  </a:lnTo>
                  <a:lnTo>
                    <a:pt x="12931" y="174909"/>
                  </a:lnTo>
                  <a:lnTo>
                    <a:pt x="12931" y="175388"/>
                  </a:lnTo>
                  <a:lnTo>
                    <a:pt x="12878" y="175813"/>
                  </a:lnTo>
                  <a:lnTo>
                    <a:pt x="12771" y="176239"/>
                  </a:lnTo>
                  <a:lnTo>
                    <a:pt x="12612" y="176665"/>
                  </a:lnTo>
                  <a:lnTo>
                    <a:pt x="12452" y="177037"/>
                  </a:lnTo>
                  <a:lnTo>
                    <a:pt x="12133" y="177463"/>
                  </a:lnTo>
                  <a:lnTo>
                    <a:pt x="11707" y="177835"/>
                  </a:lnTo>
                  <a:lnTo>
                    <a:pt x="11335" y="178261"/>
                  </a:lnTo>
                  <a:lnTo>
                    <a:pt x="11015" y="178687"/>
                  </a:lnTo>
                  <a:lnTo>
                    <a:pt x="10749" y="179166"/>
                  </a:lnTo>
                  <a:lnTo>
                    <a:pt x="10590" y="179645"/>
                  </a:lnTo>
                  <a:lnTo>
                    <a:pt x="10430" y="180177"/>
                  </a:lnTo>
                  <a:lnTo>
                    <a:pt x="10377" y="180656"/>
                  </a:lnTo>
                  <a:lnTo>
                    <a:pt x="10324" y="181241"/>
                  </a:lnTo>
                  <a:lnTo>
                    <a:pt x="10324" y="181773"/>
                  </a:lnTo>
                  <a:lnTo>
                    <a:pt x="10430" y="182837"/>
                  </a:lnTo>
                  <a:lnTo>
                    <a:pt x="10430" y="183582"/>
                  </a:lnTo>
                  <a:lnTo>
                    <a:pt x="10483" y="184647"/>
                  </a:lnTo>
                  <a:lnTo>
                    <a:pt x="10377" y="185764"/>
                  </a:lnTo>
                  <a:lnTo>
                    <a:pt x="10270" y="186882"/>
                  </a:lnTo>
                  <a:lnTo>
                    <a:pt x="10058" y="187999"/>
                  </a:lnTo>
                  <a:lnTo>
                    <a:pt x="9738" y="189063"/>
                  </a:lnTo>
                  <a:lnTo>
                    <a:pt x="9419" y="190074"/>
                  </a:lnTo>
                  <a:lnTo>
                    <a:pt x="8993" y="191138"/>
                  </a:lnTo>
                  <a:lnTo>
                    <a:pt x="8461" y="192096"/>
                  </a:lnTo>
                  <a:lnTo>
                    <a:pt x="8781" y="192256"/>
                  </a:lnTo>
                  <a:lnTo>
                    <a:pt x="9259" y="191245"/>
                  </a:lnTo>
                  <a:lnTo>
                    <a:pt x="9738" y="190234"/>
                  </a:lnTo>
                  <a:lnTo>
                    <a:pt x="10111" y="189116"/>
                  </a:lnTo>
                  <a:lnTo>
                    <a:pt x="10377" y="188052"/>
                  </a:lnTo>
                  <a:lnTo>
                    <a:pt x="10590" y="186935"/>
                  </a:lnTo>
                  <a:lnTo>
                    <a:pt x="10749" y="185817"/>
                  </a:lnTo>
                  <a:lnTo>
                    <a:pt x="10803" y="184700"/>
                  </a:lnTo>
                  <a:lnTo>
                    <a:pt x="10803" y="183529"/>
                  </a:lnTo>
                  <a:lnTo>
                    <a:pt x="10749" y="182837"/>
                  </a:lnTo>
                  <a:lnTo>
                    <a:pt x="10696" y="181773"/>
                  </a:lnTo>
                  <a:lnTo>
                    <a:pt x="10696" y="181241"/>
                  </a:lnTo>
                  <a:lnTo>
                    <a:pt x="10696" y="180762"/>
                  </a:lnTo>
                  <a:lnTo>
                    <a:pt x="10749" y="180230"/>
                  </a:lnTo>
                  <a:lnTo>
                    <a:pt x="10909" y="179751"/>
                  </a:lnTo>
                  <a:lnTo>
                    <a:pt x="11069" y="179325"/>
                  </a:lnTo>
                  <a:lnTo>
                    <a:pt x="11282" y="178900"/>
                  </a:lnTo>
                  <a:lnTo>
                    <a:pt x="11601" y="178474"/>
                  </a:lnTo>
                  <a:lnTo>
                    <a:pt x="11973" y="178102"/>
                  </a:lnTo>
                  <a:lnTo>
                    <a:pt x="12346" y="177676"/>
                  </a:lnTo>
                  <a:lnTo>
                    <a:pt x="12718" y="177197"/>
                  </a:lnTo>
                  <a:lnTo>
                    <a:pt x="12931" y="176824"/>
                  </a:lnTo>
                  <a:lnTo>
                    <a:pt x="13091" y="176399"/>
                  </a:lnTo>
                  <a:lnTo>
                    <a:pt x="13197" y="175920"/>
                  </a:lnTo>
                  <a:lnTo>
                    <a:pt x="13250" y="175441"/>
                  </a:lnTo>
                  <a:lnTo>
                    <a:pt x="13250" y="174909"/>
                  </a:lnTo>
                  <a:lnTo>
                    <a:pt x="13197" y="174377"/>
                  </a:lnTo>
                  <a:lnTo>
                    <a:pt x="13091" y="173845"/>
                  </a:lnTo>
                  <a:lnTo>
                    <a:pt x="12931" y="173312"/>
                  </a:lnTo>
                  <a:lnTo>
                    <a:pt x="12665" y="172674"/>
                  </a:lnTo>
                  <a:lnTo>
                    <a:pt x="12346" y="172089"/>
                  </a:lnTo>
                  <a:lnTo>
                    <a:pt x="11707" y="170918"/>
                  </a:lnTo>
                  <a:lnTo>
                    <a:pt x="11069" y="169854"/>
                  </a:lnTo>
                  <a:lnTo>
                    <a:pt x="10483" y="168630"/>
                  </a:lnTo>
                  <a:lnTo>
                    <a:pt x="10004" y="167299"/>
                  </a:lnTo>
                  <a:lnTo>
                    <a:pt x="9632" y="165969"/>
                  </a:lnTo>
                  <a:lnTo>
                    <a:pt x="9419" y="164586"/>
                  </a:lnTo>
                  <a:lnTo>
                    <a:pt x="9259" y="163202"/>
                  </a:lnTo>
                  <a:lnTo>
                    <a:pt x="9259" y="161712"/>
                  </a:lnTo>
                  <a:lnTo>
                    <a:pt x="9366" y="160222"/>
                  </a:lnTo>
                  <a:lnTo>
                    <a:pt x="9579" y="158679"/>
                  </a:lnTo>
                  <a:lnTo>
                    <a:pt x="9792" y="157615"/>
                  </a:lnTo>
                  <a:lnTo>
                    <a:pt x="9898" y="156551"/>
                  </a:lnTo>
                  <a:lnTo>
                    <a:pt x="10111" y="154369"/>
                  </a:lnTo>
                  <a:lnTo>
                    <a:pt x="10164" y="152187"/>
                  </a:lnTo>
                  <a:lnTo>
                    <a:pt x="10217" y="150006"/>
                  </a:lnTo>
                  <a:lnTo>
                    <a:pt x="10270" y="147611"/>
                  </a:lnTo>
                  <a:lnTo>
                    <a:pt x="10324" y="144578"/>
                  </a:lnTo>
                  <a:lnTo>
                    <a:pt x="10270" y="141545"/>
                  </a:lnTo>
                  <a:lnTo>
                    <a:pt x="10217" y="138565"/>
                  </a:lnTo>
                  <a:lnTo>
                    <a:pt x="10111" y="135532"/>
                  </a:lnTo>
                  <a:lnTo>
                    <a:pt x="9951" y="132233"/>
                  </a:lnTo>
                  <a:lnTo>
                    <a:pt x="9898" y="128880"/>
                  </a:lnTo>
                  <a:lnTo>
                    <a:pt x="9898" y="125475"/>
                  </a:lnTo>
                  <a:lnTo>
                    <a:pt x="9898" y="123825"/>
                  </a:lnTo>
                  <a:lnTo>
                    <a:pt x="9951" y="122122"/>
                  </a:lnTo>
                  <a:lnTo>
                    <a:pt x="10164" y="119462"/>
                  </a:lnTo>
                  <a:lnTo>
                    <a:pt x="10430" y="116748"/>
                  </a:lnTo>
                  <a:lnTo>
                    <a:pt x="10696" y="114087"/>
                  </a:lnTo>
                  <a:lnTo>
                    <a:pt x="11069" y="111427"/>
                  </a:lnTo>
                  <a:lnTo>
                    <a:pt x="11654" y="106585"/>
                  </a:lnTo>
                  <a:lnTo>
                    <a:pt x="11867" y="104190"/>
                  </a:lnTo>
                  <a:lnTo>
                    <a:pt x="12080" y="101742"/>
                  </a:lnTo>
                  <a:lnTo>
                    <a:pt x="12186" y="99348"/>
                  </a:lnTo>
                  <a:lnTo>
                    <a:pt x="12186" y="96900"/>
                  </a:lnTo>
                  <a:lnTo>
                    <a:pt x="12186" y="95729"/>
                  </a:lnTo>
                  <a:lnTo>
                    <a:pt x="12133" y="94505"/>
                  </a:lnTo>
                  <a:lnTo>
                    <a:pt x="12026" y="93282"/>
                  </a:lnTo>
                  <a:lnTo>
                    <a:pt x="11867" y="92111"/>
                  </a:lnTo>
                  <a:lnTo>
                    <a:pt x="11441" y="88971"/>
                  </a:lnTo>
                  <a:lnTo>
                    <a:pt x="11015" y="85885"/>
                  </a:lnTo>
                  <a:lnTo>
                    <a:pt x="10270" y="80723"/>
                  </a:lnTo>
                  <a:lnTo>
                    <a:pt x="9951" y="78116"/>
                  </a:lnTo>
                  <a:lnTo>
                    <a:pt x="9632" y="75509"/>
                  </a:lnTo>
                  <a:lnTo>
                    <a:pt x="9419" y="72848"/>
                  </a:lnTo>
                  <a:lnTo>
                    <a:pt x="9259" y="70241"/>
                  </a:lnTo>
                  <a:lnTo>
                    <a:pt x="9259" y="67633"/>
                  </a:lnTo>
                  <a:lnTo>
                    <a:pt x="9313" y="65026"/>
                  </a:lnTo>
                  <a:lnTo>
                    <a:pt x="9472" y="63004"/>
                  </a:lnTo>
                  <a:lnTo>
                    <a:pt x="9685" y="60982"/>
                  </a:lnTo>
                  <a:lnTo>
                    <a:pt x="9951" y="58428"/>
                  </a:lnTo>
                  <a:lnTo>
                    <a:pt x="10058" y="57151"/>
                  </a:lnTo>
                  <a:lnTo>
                    <a:pt x="10111" y="55873"/>
                  </a:lnTo>
                  <a:lnTo>
                    <a:pt x="10058" y="54011"/>
                  </a:lnTo>
                  <a:lnTo>
                    <a:pt x="9951" y="52095"/>
                  </a:lnTo>
                  <a:lnTo>
                    <a:pt x="9792" y="50233"/>
                  </a:lnTo>
                  <a:lnTo>
                    <a:pt x="9526" y="48424"/>
                  </a:lnTo>
                  <a:lnTo>
                    <a:pt x="9313" y="46295"/>
                  </a:lnTo>
                  <a:lnTo>
                    <a:pt x="9100" y="44167"/>
                  </a:lnTo>
                  <a:lnTo>
                    <a:pt x="8993" y="42145"/>
                  </a:lnTo>
                  <a:lnTo>
                    <a:pt x="8940" y="40123"/>
                  </a:lnTo>
                  <a:lnTo>
                    <a:pt x="8940" y="36079"/>
                  </a:lnTo>
                  <a:lnTo>
                    <a:pt x="9153" y="14315"/>
                  </a:lnTo>
                  <a:lnTo>
                    <a:pt x="9153" y="13304"/>
                  </a:lnTo>
                  <a:lnTo>
                    <a:pt x="9100" y="12346"/>
                  </a:lnTo>
                  <a:lnTo>
                    <a:pt x="8993" y="11441"/>
                  </a:lnTo>
                  <a:lnTo>
                    <a:pt x="8887" y="10590"/>
                  </a:lnTo>
                  <a:lnTo>
                    <a:pt x="8727" y="9792"/>
                  </a:lnTo>
                  <a:lnTo>
                    <a:pt x="8514" y="9047"/>
                  </a:lnTo>
                  <a:lnTo>
                    <a:pt x="8302" y="8302"/>
                  </a:lnTo>
                  <a:lnTo>
                    <a:pt x="7982" y="7610"/>
                  </a:lnTo>
                  <a:lnTo>
                    <a:pt x="7663" y="6972"/>
                  </a:lnTo>
                  <a:lnTo>
                    <a:pt x="7291" y="6333"/>
                  </a:lnTo>
                  <a:lnTo>
                    <a:pt x="6918" y="5748"/>
                  </a:lnTo>
                  <a:lnTo>
                    <a:pt x="6439" y="5162"/>
                  </a:lnTo>
                  <a:lnTo>
                    <a:pt x="5907" y="4630"/>
                  </a:lnTo>
                  <a:lnTo>
                    <a:pt x="5375" y="4151"/>
                  </a:lnTo>
                  <a:lnTo>
                    <a:pt x="4736" y="3672"/>
                  </a:lnTo>
                  <a:lnTo>
                    <a:pt x="4098" y="3194"/>
                  </a:lnTo>
                  <a:lnTo>
                    <a:pt x="3832" y="2981"/>
                  </a:lnTo>
                  <a:lnTo>
                    <a:pt x="2874" y="2342"/>
                  </a:lnTo>
                  <a:lnTo>
                    <a:pt x="1916" y="1650"/>
                  </a:lnTo>
                  <a:lnTo>
                    <a:pt x="1065" y="852"/>
                  </a:lnTo>
                  <a:lnTo>
                    <a:pt x="639" y="427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9;p17">
              <a:extLst>
                <a:ext uri="{FF2B5EF4-FFF2-40B4-BE49-F238E27FC236}">
                  <a16:creationId xmlns:a16="http://schemas.microsoft.com/office/drawing/2014/main" id="{F0D94F98-44F7-B66E-FA3F-28F2AF65C86D}"/>
                </a:ext>
              </a:extLst>
            </p:cNvPr>
            <p:cNvSpPr/>
            <p:nvPr/>
          </p:nvSpPr>
          <p:spPr>
            <a:xfrm>
              <a:off x="7333086" y="681688"/>
              <a:ext cx="743650" cy="219525"/>
            </a:xfrm>
            <a:custGeom>
              <a:avLst/>
              <a:gdLst/>
              <a:ahLst/>
              <a:cxnLst/>
              <a:rect l="l" t="t" r="r" b="b"/>
              <a:pathLst>
                <a:path w="29746" h="8781" extrusionOk="0">
                  <a:moveTo>
                    <a:pt x="27724" y="0"/>
                  </a:moveTo>
                  <a:lnTo>
                    <a:pt x="27724" y="320"/>
                  </a:lnTo>
                  <a:lnTo>
                    <a:pt x="27936" y="320"/>
                  </a:lnTo>
                  <a:lnTo>
                    <a:pt x="28096" y="373"/>
                  </a:lnTo>
                  <a:lnTo>
                    <a:pt x="28469" y="586"/>
                  </a:lnTo>
                  <a:lnTo>
                    <a:pt x="28735" y="852"/>
                  </a:lnTo>
                  <a:lnTo>
                    <a:pt x="28948" y="1171"/>
                  </a:lnTo>
                  <a:lnTo>
                    <a:pt x="29107" y="1437"/>
                  </a:lnTo>
                  <a:lnTo>
                    <a:pt x="29214" y="1756"/>
                  </a:lnTo>
                  <a:lnTo>
                    <a:pt x="29320" y="2023"/>
                  </a:lnTo>
                  <a:lnTo>
                    <a:pt x="29373" y="2395"/>
                  </a:lnTo>
                  <a:lnTo>
                    <a:pt x="29373" y="3087"/>
                  </a:lnTo>
                  <a:lnTo>
                    <a:pt x="29320" y="3459"/>
                  </a:lnTo>
                  <a:lnTo>
                    <a:pt x="29267" y="3779"/>
                  </a:lnTo>
                  <a:lnTo>
                    <a:pt x="29160" y="4151"/>
                  </a:lnTo>
                  <a:lnTo>
                    <a:pt x="29054" y="4524"/>
                  </a:lnTo>
                  <a:lnTo>
                    <a:pt x="28841" y="4896"/>
                  </a:lnTo>
                  <a:lnTo>
                    <a:pt x="28628" y="5215"/>
                  </a:lnTo>
                  <a:lnTo>
                    <a:pt x="28415" y="5588"/>
                  </a:lnTo>
                  <a:lnTo>
                    <a:pt x="28096" y="5907"/>
                  </a:lnTo>
                  <a:lnTo>
                    <a:pt x="27777" y="6226"/>
                  </a:lnTo>
                  <a:lnTo>
                    <a:pt x="27458" y="6492"/>
                  </a:lnTo>
                  <a:lnTo>
                    <a:pt x="26766" y="6971"/>
                  </a:lnTo>
                  <a:lnTo>
                    <a:pt x="26074" y="7291"/>
                  </a:lnTo>
                  <a:lnTo>
                    <a:pt x="25329" y="7557"/>
                  </a:lnTo>
                  <a:lnTo>
                    <a:pt x="24584" y="7823"/>
                  </a:lnTo>
                  <a:lnTo>
                    <a:pt x="23786" y="7982"/>
                  </a:lnTo>
                  <a:lnTo>
                    <a:pt x="23041" y="8089"/>
                  </a:lnTo>
                  <a:lnTo>
                    <a:pt x="21498" y="8248"/>
                  </a:lnTo>
                  <a:lnTo>
                    <a:pt x="20008" y="8355"/>
                  </a:lnTo>
                  <a:lnTo>
                    <a:pt x="18518" y="8408"/>
                  </a:lnTo>
                  <a:lnTo>
                    <a:pt x="17081" y="8461"/>
                  </a:lnTo>
                  <a:lnTo>
                    <a:pt x="15644" y="8461"/>
                  </a:lnTo>
                  <a:lnTo>
                    <a:pt x="14208" y="8408"/>
                  </a:lnTo>
                  <a:lnTo>
                    <a:pt x="12824" y="8302"/>
                  </a:lnTo>
                  <a:lnTo>
                    <a:pt x="11441" y="8195"/>
                  </a:lnTo>
                  <a:lnTo>
                    <a:pt x="10110" y="8036"/>
                  </a:lnTo>
                  <a:lnTo>
                    <a:pt x="8780" y="7823"/>
                  </a:lnTo>
                  <a:lnTo>
                    <a:pt x="7450" y="7610"/>
                  </a:lnTo>
                  <a:lnTo>
                    <a:pt x="6173" y="7344"/>
                  </a:lnTo>
                  <a:lnTo>
                    <a:pt x="4896" y="7024"/>
                  </a:lnTo>
                  <a:lnTo>
                    <a:pt x="3672" y="6705"/>
                  </a:lnTo>
                  <a:lnTo>
                    <a:pt x="2448" y="6280"/>
                  </a:lnTo>
                  <a:lnTo>
                    <a:pt x="1277" y="5854"/>
                  </a:lnTo>
                  <a:lnTo>
                    <a:pt x="106" y="5428"/>
                  </a:lnTo>
                  <a:lnTo>
                    <a:pt x="0" y="5747"/>
                  </a:lnTo>
                  <a:lnTo>
                    <a:pt x="1862" y="6439"/>
                  </a:lnTo>
                  <a:lnTo>
                    <a:pt x="3778" y="7078"/>
                  </a:lnTo>
                  <a:lnTo>
                    <a:pt x="5747" y="7610"/>
                  </a:lnTo>
                  <a:lnTo>
                    <a:pt x="7822" y="8036"/>
                  </a:lnTo>
                  <a:lnTo>
                    <a:pt x="9951" y="8355"/>
                  </a:lnTo>
                  <a:lnTo>
                    <a:pt x="12079" y="8621"/>
                  </a:lnTo>
                  <a:lnTo>
                    <a:pt x="14314" y="8727"/>
                  </a:lnTo>
                  <a:lnTo>
                    <a:pt x="16549" y="8780"/>
                  </a:lnTo>
                  <a:lnTo>
                    <a:pt x="19050" y="8727"/>
                  </a:lnTo>
                  <a:lnTo>
                    <a:pt x="21551" y="8568"/>
                  </a:lnTo>
                  <a:lnTo>
                    <a:pt x="23147" y="8408"/>
                  </a:lnTo>
                  <a:lnTo>
                    <a:pt x="23946" y="8248"/>
                  </a:lnTo>
                  <a:lnTo>
                    <a:pt x="24744" y="8089"/>
                  </a:lnTo>
                  <a:lnTo>
                    <a:pt x="25542" y="7876"/>
                  </a:lnTo>
                  <a:lnTo>
                    <a:pt x="26287" y="7557"/>
                  </a:lnTo>
                  <a:lnTo>
                    <a:pt x="26979" y="7237"/>
                  </a:lnTo>
                  <a:lnTo>
                    <a:pt x="27617" y="6758"/>
                  </a:lnTo>
                  <a:lnTo>
                    <a:pt x="27936" y="6546"/>
                  </a:lnTo>
                  <a:lnTo>
                    <a:pt x="28256" y="6280"/>
                  </a:lnTo>
                  <a:lnTo>
                    <a:pt x="28788" y="5641"/>
                  </a:lnTo>
                  <a:lnTo>
                    <a:pt x="29214" y="4896"/>
                  </a:lnTo>
                  <a:lnTo>
                    <a:pt x="29373" y="4524"/>
                  </a:lnTo>
                  <a:lnTo>
                    <a:pt x="29533" y="4151"/>
                  </a:lnTo>
                  <a:lnTo>
                    <a:pt x="29639" y="3779"/>
                  </a:lnTo>
                  <a:lnTo>
                    <a:pt x="29692" y="3353"/>
                  </a:lnTo>
                  <a:lnTo>
                    <a:pt x="29746" y="2927"/>
                  </a:lnTo>
                  <a:lnTo>
                    <a:pt x="29746" y="2555"/>
                  </a:lnTo>
                  <a:lnTo>
                    <a:pt x="29692" y="2129"/>
                  </a:lnTo>
                  <a:lnTo>
                    <a:pt x="29586" y="1756"/>
                  </a:lnTo>
                  <a:lnTo>
                    <a:pt x="29426" y="1384"/>
                  </a:lnTo>
                  <a:lnTo>
                    <a:pt x="29267" y="1012"/>
                  </a:lnTo>
                  <a:lnTo>
                    <a:pt x="28948" y="533"/>
                  </a:lnTo>
                  <a:lnTo>
                    <a:pt x="28575" y="213"/>
                  </a:lnTo>
                  <a:lnTo>
                    <a:pt x="28362" y="107"/>
                  </a:lnTo>
                  <a:lnTo>
                    <a:pt x="28149" y="54"/>
                  </a:lnTo>
                  <a:lnTo>
                    <a:pt x="27936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0;p17">
              <a:extLst>
                <a:ext uri="{FF2B5EF4-FFF2-40B4-BE49-F238E27FC236}">
                  <a16:creationId xmlns:a16="http://schemas.microsoft.com/office/drawing/2014/main" id="{CC231DE9-8F0D-B671-833E-95C9DF9A3D23}"/>
                </a:ext>
              </a:extLst>
            </p:cNvPr>
            <p:cNvSpPr/>
            <p:nvPr/>
          </p:nvSpPr>
          <p:spPr>
            <a:xfrm>
              <a:off x="5811211" y="628488"/>
              <a:ext cx="1572450" cy="1278425"/>
            </a:xfrm>
            <a:custGeom>
              <a:avLst/>
              <a:gdLst/>
              <a:ahLst/>
              <a:cxnLst/>
              <a:rect l="l" t="t" r="r" b="b"/>
              <a:pathLst>
                <a:path w="62898" h="51137" extrusionOk="0">
                  <a:moveTo>
                    <a:pt x="13303" y="0"/>
                  </a:moveTo>
                  <a:lnTo>
                    <a:pt x="12079" y="53"/>
                  </a:lnTo>
                  <a:lnTo>
                    <a:pt x="10802" y="160"/>
                  </a:lnTo>
                  <a:lnTo>
                    <a:pt x="9791" y="266"/>
                  </a:lnTo>
                  <a:lnTo>
                    <a:pt x="8833" y="426"/>
                  </a:lnTo>
                  <a:lnTo>
                    <a:pt x="7876" y="639"/>
                  </a:lnTo>
                  <a:lnTo>
                    <a:pt x="6918" y="905"/>
                  </a:lnTo>
                  <a:lnTo>
                    <a:pt x="6013" y="1224"/>
                  </a:lnTo>
                  <a:lnTo>
                    <a:pt x="5215" y="1650"/>
                  </a:lnTo>
                  <a:lnTo>
                    <a:pt x="4789" y="1916"/>
                  </a:lnTo>
                  <a:lnTo>
                    <a:pt x="4470" y="2182"/>
                  </a:lnTo>
                  <a:lnTo>
                    <a:pt x="4098" y="2501"/>
                  </a:lnTo>
                  <a:lnTo>
                    <a:pt x="3778" y="2820"/>
                  </a:lnTo>
                  <a:lnTo>
                    <a:pt x="3406" y="3406"/>
                  </a:lnTo>
                  <a:lnTo>
                    <a:pt x="3033" y="3991"/>
                  </a:lnTo>
                  <a:lnTo>
                    <a:pt x="2767" y="4576"/>
                  </a:lnTo>
                  <a:lnTo>
                    <a:pt x="2554" y="5215"/>
                  </a:lnTo>
                  <a:lnTo>
                    <a:pt x="2395" y="5853"/>
                  </a:lnTo>
                  <a:lnTo>
                    <a:pt x="2235" y="6492"/>
                  </a:lnTo>
                  <a:lnTo>
                    <a:pt x="2022" y="7716"/>
                  </a:lnTo>
                  <a:lnTo>
                    <a:pt x="1171" y="12824"/>
                  </a:lnTo>
                  <a:lnTo>
                    <a:pt x="373" y="17932"/>
                  </a:lnTo>
                  <a:lnTo>
                    <a:pt x="160" y="19263"/>
                  </a:lnTo>
                  <a:lnTo>
                    <a:pt x="53" y="20646"/>
                  </a:lnTo>
                  <a:lnTo>
                    <a:pt x="0" y="21338"/>
                  </a:lnTo>
                  <a:lnTo>
                    <a:pt x="53" y="22030"/>
                  </a:lnTo>
                  <a:lnTo>
                    <a:pt x="160" y="22775"/>
                  </a:lnTo>
                  <a:lnTo>
                    <a:pt x="266" y="23467"/>
                  </a:lnTo>
                  <a:lnTo>
                    <a:pt x="426" y="23999"/>
                  </a:lnTo>
                  <a:lnTo>
                    <a:pt x="639" y="24478"/>
                  </a:lnTo>
                  <a:lnTo>
                    <a:pt x="905" y="25010"/>
                  </a:lnTo>
                  <a:lnTo>
                    <a:pt x="1171" y="25489"/>
                  </a:lnTo>
                  <a:lnTo>
                    <a:pt x="1756" y="26340"/>
                  </a:lnTo>
                  <a:lnTo>
                    <a:pt x="2501" y="27191"/>
                  </a:lnTo>
                  <a:lnTo>
                    <a:pt x="3299" y="27990"/>
                  </a:lnTo>
                  <a:lnTo>
                    <a:pt x="4151" y="28735"/>
                  </a:lnTo>
                  <a:lnTo>
                    <a:pt x="5907" y="30171"/>
                  </a:lnTo>
                  <a:lnTo>
                    <a:pt x="6758" y="30863"/>
                  </a:lnTo>
                  <a:lnTo>
                    <a:pt x="7929" y="31874"/>
                  </a:lnTo>
                  <a:lnTo>
                    <a:pt x="9046" y="32885"/>
                  </a:lnTo>
                  <a:lnTo>
                    <a:pt x="10164" y="33896"/>
                  </a:lnTo>
                  <a:lnTo>
                    <a:pt x="11228" y="35014"/>
                  </a:lnTo>
                  <a:lnTo>
                    <a:pt x="12239" y="36131"/>
                  </a:lnTo>
                  <a:lnTo>
                    <a:pt x="13250" y="37302"/>
                  </a:lnTo>
                  <a:lnTo>
                    <a:pt x="14155" y="38472"/>
                  </a:lnTo>
                  <a:lnTo>
                    <a:pt x="15059" y="39696"/>
                  </a:lnTo>
                  <a:lnTo>
                    <a:pt x="15857" y="40920"/>
                  </a:lnTo>
                  <a:lnTo>
                    <a:pt x="16283" y="41559"/>
                  </a:lnTo>
                  <a:lnTo>
                    <a:pt x="16656" y="42197"/>
                  </a:lnTo>
                  <a:lnTo>
                    <a:pt x="16975" y="42889"/>
                  </a:lnTo>
                  <a:lnTo>
                    <a:pt x="17241" y="43634"/>
                  </a:lnTo>
                  <a:lnTo>
                    <a:pt x="17454" y="44326"/>
                  </a:lnTo>
                  <a:lnTo>
                    <a:pt x="17613" y="45124"/>
                  </a:lnTo>
                  <a:lnTo>
                    <a:pt x="17667" y="45816"/>
                  </a:lnTo>
                  <a:lnTo>
                    <a:pt x="17613" y="46507"/>
                  </a:lnTo>
                  <a:lnTo>
                    <a:pt x="17507" y="47252"/>
                  </a:lnTo>
                  <a:lnTo>
                    <a:pt x="17347" y="47944"/>
                  </a:lnTo>
                  <a:lnTo>
                    <a:pt x="17028" y="48636"/>
                  </a:lnTo>
                  <a:lnTo>
                    <a:pt x="16656" y="49274"/>
                  </a:lnTo>
                  <a:lnTo>
                    <a:pt x="16443" y="49594"/>
                  </a:lnTo>
                  <a:lnTo>
                    <a:pt x="16177" y="49860"/>
                  </a:lnTo>
                  <a:lnTo>
                    <a:pt x="15857" y="50073"/>
                  </a:lnTo>
                  <a:lnTo>
                    <a:pt x="15538" y="50285"/>
                  </a:lnTo>
                  <a:lnTo>
                    <a:pt x="15219" y="50498"/>
                  </a:lnTo>
                  <a:lnTo>
                    <a:pt x="14846" y="50658"/>
                  </a:lnTo>
                  <a:lnTo>
                    <a:pt x="14474" y="50711"/>
                  </a:lnTo>
                  <a:lnTo>
                    <a:pt x="14101" y="50818"/>
                  </a:lnTo>
                  <a:lnTo>
                    <a:pt x="13676" y="50818"/>
                  </a:lnTo>
                  <a:lnTo>
                    <a:pt x="13303" y="50764"/>
                  </a:lnTo>
                  <a:lnTo>
                    <a:pt x="12878" y="50711"/>
                  </a:lnTo>
                  <a:lnTo>
                    <a:pt x="12505" y="50605"/>
                  </a:lnTo>
                  <a:lnTo>
                    <a:pt x="12186" y="50445"/>
                  </a:lnTo>
                  <a:lnTo>
                    <a:pt x="11867" y="50285"/>
                  </a:lnTo>
                  <a:lnTo>
                    <a:pt x="11600" y="50126"/>
                  </a:lnTo>
                  <a:lnTo>
                    <a:pt x="11388" y="49913"/>
                  </a:lnTo>
                  <a:lnTo>
                    <a:pt x="11175" y="49700"/>
                  </a:lnTo>
                  <a:lnTo>
                    <a:pt x="11015" y="49434"/>
                  </a:lnTo>
                  <a:lnTo>
                    <a:pt x="10855" y="49168"/>
                  </a:lnTo>
                  <a:lnTo>
                    <a:pt x="10749" y="48902"/>
                  </a:lnTo>
                  <a:lnTo>
                    <a:pt x="10430" y="49008"/>
                  </a:lnTo>
                  <a:lnTo>
                    <a:pt x="10536" y="49328"/>
                  </a:lnTo>
                  <a:lnTo>
                    <a:pt x="10696" y="49594"/>
                  </a:lnTo>
                  <a:lnTo>
                    <a:pt x="10909" y="49860"/>
                  </a:lnTo>
                  <a:lnTo>
                    <a:pt x="11122" y="50126"/>
                  </a:lnTo>
                  <a:lnTo>
                    <a:pt x="11388" y="50392"/>
                  </a:lnTo>
                  <a:lnTo>
                    <a:pt x="11707" y="50551"/>
                  </a:lnTo>
                  <a:lnTo>
                    <a:pt x="12026" y="50764"/>
                  </a:lnTo>
                  <a:lnTo>
                    <a:pt x="12345" y="50924"/>
                  </a:lnTo>
                  <a:lnTo>
                    <a:pt x="12718" y="51030"/>
                  </a:lnTo>
                  <a:lnTo>
                    <a:pt x="13037" y="51084"/>
                  </a:lnTo>
                  <a:lnTo>
                    <a:pt x="13782" y="51137"/>
                  </a:lnTo>
                  <a:lnTo>
                    <a:pt x="14314" y="51084"/>
                  </a:lnTo>
                  <a:lnTo>
                    <a:pt x="14793" y="51030"/>
                  </a:lnTo>
                  <a:lnTo>
                    <a:pt x="15272" y="50818"/>
                  </a:lnTo>
                  <a:lnTo>
                    <a:pt x="15751" y="50605"/>
                  </a:lnTo>
                  <a:lnTo>
                    <a:pt x="16070" y="50339"/>
                  </a:lnTo>
                  <a:lnTo>
                    <a:pt x="16390" y="50073"/>
                  </a:lnTo>
                  <a:lnTo>
                    <a:pt x="16656" y="49806"/>
                  </a:lnTo>
                  <a:lnTo>
                    <a:pt x="16922" y="49487"/>
                  </a:lnTo>
                  <a:lnTo>
                    <a:pt x="17135" y="49168"/>
                  </a:lnTo>
                  <a:lnTo>
                    <a:pt x="17347" y="48795"/>
                  </a:lnTo>
                  <a:lnTo>
                    <a:pt x="17667" y="48104"/>
                  </a:lnTo>
                  <a:lnTo>
                    <a:pt x="17879" y="47306"/>
                  </a:lnTo>
                  <a:lnTo>
                    <a:pt x="17986" y="46561"/>
                  </a:lnTo>
                  <a:lnTo>
                    <a:pt x="17986" y="45816"/>
                  </a:lnTo>
                  <a:lnTo>
                    <a:pt x="17933" y="45071"/>
                  </a:lnTo>
                  <a:lnTo>
                    <a:pt x="17773" y="44272"/>
                  </a:lnTo>
                  <a:lnTo>
                    <a:pt x="17560" y="43527"/>
                  </a:lnTo>
                  <a:lnTo>
                    <a:pt x="17294" y="42782"/>
                  </a:lnTo>
                  <a:lnTo>
                    <a:pt x="16922" y="42091"/>
                  </a:lnTo>
                  <a:lnTo>
                    <a:pt x="16549" y="41399"/>
                  </a:lnTo>
                  <a:lnTo>
                    <a:pt x="16177" y="40760"/>
                  </a:lnTo>
                  <a:lnTo>
                    <a:pt x="15325" y="39483"/>
                  </a:lnTo>
                  <a:lnTo>
                    <a:pt x="14421" y="38259"/>
                  </a:lnTo>
                  <a:lnTo>
                    <a:pt x="13463" y="37089"/>
                  </a:lnTo>
                  <a:lnTo>
                    <a:pt x="12505" y="35918"/>
                  </a:lnTo>
                  <a:lnTo>
                    <a:pt x="11494" y="34801"/>
                  </a:lnTo>
                  <a:lnTo>
                    <a:pt x="10377" y="33683"/>
                  </a:lnTo>
                  <a:lnTo>
                    <a:pt x="9312" y="32619"/>
                  </a:lnTo>
                  <a:lnTo>
                    <a:pt x="8142" y="31608"/>
                  </a:lnTo>
                  <a:lnTo>
                    <a:pt x="6971" y="30597"/>
                  </a:lnTo>
                  <a:lnTo>
                    <a:pt x="6120" y="29905"/>
                  </a:lnTo>
                  <a:lnTo>
                    <a:pt x="4364" y="28522"/>
                  </a:lnTo>
                  <a:lnTo>
                    <a:pt x="3512" y="27777"/>
                  </a:lnTo>
                  <a:lnTo>
                    <a:pt x="2767" y="26979"/>
                  </a:lnTo>
                  <a:lnTo>
                    <a:pt x="2075" y="26180"/>
                  </a:lnTo>
                  <a:lnTo>
                    <a:pt x="1437" y="25329"/>
                  </a:lnTo>
                  <a:lnTo>
                    <a:pt x="1171" y="24850"/>
                  </a:lnTo>
                  <a:lnTo>
                    <a:pt x="958" y="24371"/>
                  </a:lnTo>
                  <a:lnTo>
                    <a:pt x="745" y="23892"/>
                  </a:lnTo>
                  <a:lnTo>
                    <a:pt x="586" y="23360"/>
                  </a:lnTo>
                  <a:lnTo>
                    <a:pt x="479" y="22668"/>
                  </a:lnTo>
                  <a:lnTo>
                    <a:pt x="373" y="22030"/>
                  </a:lnTo>
                  <a:lnTo>
                    <a:pt x="373" y="21338"/>
                  </a:lnTo>
                  <a:lnTo>
                    <a:pt x="373" y="20646"/>
                  </a:lnTo>
                  <a:lnTo>
                    <a:pt x="479" y="19263"/>
                  </a:lnTo>
                  <a:lnTo>
                    <a:pt x="692" y="17986"/>
                  </a:lnTo>
                  <a:lnTo>
                    <a:pt x="1490" y="12877"/>
                  </a:lnTo>
                  <a:lnTo>
                    <a:pt x="2342" y="7769"/>
                  </a:lnTo>
                  <a:lnTo>
                    <a:pt x="2554" y="6598"/>
                  </a:lnTo>
                  <a:lnTo>
                    <a:pt x="2714" y="5960"/>
                  </a:lnTo>
                  <a:lnTo>
                    <a:pt x="2874" y="5374"/>
                  </a:lnTo>
                  <a:lnTo>
                    <a:pt x="3086" y="4736"/>
                  </a:lnTo>
                  <a:lnTo>
                    <a:pt x="3353" y="4151"/>
                  </a:lnTo>
                  <a:lnTo>
                    <a:pt x="3672" y="3565"/>
                  </a:lnTo>
                  <a:lnTo>
                    <a:pt x="4044" y="3033"/>
                  </a:lnTo>
                  <a:lnTo>
                    <a:pt x="4364" y="2714"/>
                  </a:lnTo>
                  <a:lnTo>
                    <a:pt x="4683" y="2448"/>
                  </a:lnTo>
                  <a:lnTo>
                    <a:pt x="5002" y="2182"/>
                  </a:lnTo>
                  <a:lnTo>
                    <a:pt x="5375" y="1916"/>
                  </a:lnTo>
                  <a:lnTo>
                    <a:pt x="6173" y="1490"/>
                  </a:lnTo>
                  <a:lnTo>
                    <a:pt x="7077" y="1171"/>
                  </a:lnTo>
                  <a:lnTo>
                    <a:pt x="7982" y="958"/>
                  </a:lnTo>
                  <a:lnTo>
                    <a:pt x="8887" y="745"/>
                  </a:lnTo>
                  <a:lnTo>
                    <a:pt x="9898" y="639"/>
                  </a:lnTo>
                  <a:lnTo>
                    <a:pt x="10855" y="479"/>
                  </a:lnTo>
                  <a:lnTo>
                    <a:pt x="12079" y="372"/>
                  </a:lnTo>
                  <a:lnTo>
                    <a:pt x="13250" y="319"/>
                  </a:lnTo>
                  <a:lnTo>
                    <a:pt x="14421" y="372"/>
                  </a:lnTo>
                  <a:lnTo>
                    <a:pt x="15538" y="479"/>
                  </a:lnTo>
                  <a:lnTo>
                    <a:pt x="16123" y="585"/>
                  </a:lnTo>
                  <a:lnTo>
                    <a:pt x="16602" y="692"/>
                  </a:lnTo>
                  <a:lnTo>
                    <a:pt x="17135" y="851"/>
                  </a:lnTo>
                  <a:lnTo>
                    <a:pt x="17560" y="1064"/>
                  </a:lnTo>
                  <a:lnTo>
                    <a:pt x="18039" y="1330"/>
                  </a:lnTo>
                  <a:lnTo>
                    <a:pt x="18465" y="1596"/>
                  </a:lnTo>
                  <a:lnTo>
                    <a:pt x="18837" y="1969"/>
                  </a:lnTo>
                  <a:lnTo>
                    <a:pt x="19210" y="2341"/>
                  </a:lnTo>
                  <a:lnTo>
                    <a:pt x="19582" y="2820"/>
                  </a:lnTo>
                  <a:lnTo>
                    <a:pt x="19902" y="3406"/>
                  </a:lnTo>
                  <a:lnTo>
                    <a:pt x="20487" y="4576"/>
                  </a:lnTo>
                  <a:lnTo>
                    <a:pt x="20913" y="5534"/>
                  </a:lnTo>
                  <a:lnTo>
                    <a:pt x="21179" y="5960"/>
                  </a:lnTo>
                  <a:lnTo>
                    <a:pt x="21445" y="6439"/>
                  </a:lnTo>
                  <a:lnTo>
                    <a:pt x="21711" y="6811"/>
                  </a:lnTo>
                  <a:lnTo>
                    <a:pt x="22083" y="7184"/>
                  </a:lnTo>
                  <a:lnTo>
                    <a:pt x="22456" y="7503"/>
                  </a:lnTo>
                  <a:lnTo>
                    <a:pt x="22881" y="7769"/>
                  </a:lnTo>
                  <a:lnTo>
                    <a:pt x="23254" y="7929"/>
                  </a:lnTo>
                  <a:lnTo>
                    <a:pt x="23573" y="7982"/>
                  </a:lnTo>
                  <a:lnTo>
                    <a:pt x="23946" y="8035"/>
                  </a:lnTo>
                  <a:lnTo>
                    <a:pt x="24318" y="8088"/>
                  </a:lnTo>
                  <a:lnTo>
                    <a:pt x="24637" y="8035"/>
                  </a:lnTo>
                  <a:lnTo>
                    <a:pt x="24957" y="8035"/>
                  </a:lnTo>
                  <a:lnTo>
                    <a:pt x="25648" y="7822"/>
                  </a:lnTo>
                  <a:lnTo>
                    <a:pt x="26340" y="7556"/>
                  </a:lnTo>
                  <a:lnTo>
                    <a:pt x="26979" y="7184"/>
                  </a:lnTo>
                  <a:lnTo>
                    <a:pt x="27617" y="6705"/>
                  </a:lnTo>
                  <a:lnTo>
                    <a:pt x="28203" y="6226"/>
                  </a:lnTo>
                  <a:lnTo>
                    <a:pt x="28735" y="5694"/>
                  </a:lnTo>
                  <a:lnTo>
                    <a:pt x="29267" y="5162"/>
                  </a:lnTo>
                  <a:lnTo>
                    <a:pt x="29905" y="4523"/>
                  </a:lnTo>
                  <a:lnTo>
                    <a:pt x="30597" y="3884"/>
                  </a:lnTo>
                  <a:lnTo>
                    <a:pt x="31289" y="3299"/>
                  </a:lnTo>
                  <a:lnTo>
                    <a:pt x="32034" y="2820"/>
                  </a:lnTo>
                  <a:lnTo>
                    <a:pt x="32406" y="2607"/>
                  </a:lnTo>
                  <a:lnTo>
                    <a:pt x="32779" y="2448"/>
                  </a:lnTo>
                  <a:lnTo>
                    <a:pt x="33205" y="2288"/>
                  </a:lnTo>
                  <a:lnTo>
                    <a:pt x="33577" y="2182"/>
                  </a:lnTo>
                  <a:lnTo>
                    <a:pt x="34003" y="2128"/>
                  </a:lnTo>
                  <a:lnTo>
                    <a:pt x="34375" y="2128"/>
                  </a:lnTo>
                  <a:lnTo>
                    <a:pt x="34801" y="2182"/>
                  </a:lnTo>
                  <a:lnTo>
                    <a:pt x="35173" y="2288"/>
                  </a:lnTo>
                  <a:lnTo>
                    <a:pt x="35599" y="2501"/>
                  </a:lnTo>
                  <a:lnTo>
                    <a:pt x="36025" y="2714"/>
                  </a:lnTo>
                  <a:lnTo>
                    <a:pt x="36397" y="3033"/>
                  </a:lnTo>
                  <a:lnTo>
                    <a:pt x="36717" y="3352"/>
                  </a:lnTo>
                  <a:lnTo>
                    <a:pt x="37355" y="4097"/>
                  </a:lnTo>
                  <a:lnTo>
                    <a:pt x="37941" y="4842"/>
                  </a:lnTo>
                  <a:lnTo>
                    <a:pt x="38686" y="5853"/>
                  </a:lnTo>
                  <a:lnTo>
                    <a:pt x="39058" y="6279"/>
                  </a:lnTo>
                  <a:lnTo>
                    <a:pt x="39484" y="6705"/>
                  </a:lnTo>
                  <a:lnTo>
                    <a:pt x="40282" y="7343"/>
                  </a:lnTo>
                  <a:lnTo>
                    <a:pt x="41080" y="7875"/>
                  </a:lnTo>
                  <a:lnTo>
                    <a:pt x="41931" y="8354"/>
                  </a:lnTo>
                  <a:lnTo>
                    <a:pt x="42783" y="8780"/>
                  </a:lnTo>
                  <a:lnTo>
                    <a:pt x="43581" y="9152"/>
                  </a:lnTo>
                  <a:lnTo>
                    <a:pt x="44379" y="9419"/>
                  </a:lnTo>
                  <a:lnTo>
                    <a:pt x="45869" y="9897"/>
                  </a:lnTo>
                  <a:lnTo>
                    <a:pt x="47040" y="10217"/>
                  </a:lnTo>
                  <a:lnTo>
                    <a:pt x="48211" y="10430"/>
                  </a:lnTo>
                  <a:lnTo>
                    <a:pt x="49434" y="10589"/>
                  </a:lnTo>
                  <a:lnTo>
                    <a:pt x="50605" y="10642"/>
                  </a:lnTo>
                  <a:lnTo>
                    <a:pt x="51829" y="10642"/>
                  </a:lnTo>
                  <a:lnTo>
                    <a:pt x="53000" y="10589"/>
                  </a:lnTo>
                  <a:lnTo>
                    <a:pt x="54170" y="10430"/>
                  </a:lnTo>
                  <a:lnTo>
                    <a:pt x="55341" y="10217"/>
                  </a:lnTo>
                  <a:lnTo>
                    <a:pt x="56991" y="9844"/>
                  </a:lnTo>
                  <a:lnTo>
                    <a:pt x="58427" y="9365"/>
                  </a:lnTo>
                  <a:lnTo>
                    <a:pt x="59651" y="8886"/>
                  </a:lnTo>
                  <a:lnTo>
                    <a:pt x="60183" y="8620"/>
                  </a:lnTo>
                  <a:lnTo>
                    <a:pt x="60715" y="8301"/>
                  </a:lnTo>
                  <a:lnTo>
                    <a:pt x="61141" y="8035"/>
                  </a:lnTo>
                  <a:lnTo>
                    <a:pt x="61567" y="7716"/>
                  </a:lnTo>
                  <a:lnTo>
                    <a:pt x="61886" y="7396"/>
                  </a:lnTo>
                  <a:lnTo>
                    <a:pt x="62205" y="7077"/>
                  </a:lnTo>
                  <a:lnTo>
                    <a:pt x="62418" y="6758"/>
                  </a:lnTo>
                  <a:lnTo>
                    <a:pt x="62631" y="6385"/>
                  </a:lnTo>
                  <a:lnTo>
                    <a:pt x="62791" y="6013"/>
                  </a:lnTo>
                  <a:lnTo>
                    <a:pt x="62844" y="5640"/>
                  </a:lnTo>
                  <a:lnTo>
                    <a:pt x="62897" y="5215"/>
                  </a:lnTo>
                  <a:lnTo>
                    <a:pt x="62791" y="4736"/>
                  </a:lnTo>
                  <a:lnTo>
                    <a:pt x="62631" y="4257"/>
                  </a:lnTo>
                  <a:lnTo>
                    <a:pt x="62365" y="3831"/>
                  </a:lnTo>
                  <a:lnTo>
                    <a:pt x="61992" y="3406"/>
                  </a:lnTo>
                  <a:lnTo>
                    <a:pt x="61514" y="3086"/>
                  </a:lnTo>
                  <a:lnTo>
                    <a:pt x="60981" y="2820"/>
                  </a:lnTo>
                  <a:lnTo>
                    <a:pt x="60449" y="2714"/>
                  </a:lnTo>
                  <a:lnTo>
                    <a:pt x="60396" y="3033"/>
                  </a:lnTo>
                  <a:lnTo>
                    <a:pt x="60875" y="3140"/>
                  </a:lnTo>
                  <a:lnTo>
                    <a:pt x="61354" y="3352"/>
                  </a:lnTo>
                  <a:lnTo>
                    <a:pt x="61780" y="3672"/>
                  </a:lnTo>
                  <a:lnTo>
                    <a:pt x="62099" y="4044"/>
                  </a:lnTo>
                  <a:lnTo>
                    <a:pt x="62312" y="4417"/>
                  </a:lnTo>
                  <a:lnTo>
                    <a:pt x="62471" y="4789"/>
                  </a:lnTo>
                  <a:lnTo>
                    <a:pt x="62578" y="5215"/>
                  </a:lnTo>
                  <a:lnTo>
                    <a:pt x="62525" y="5587"/>
                  </a:lnTo>
                  <a:lnTo>
                    <a:pt x="62471" y="5960"/>
                  </a:lnTo>
                  <a:lnTo>
                    <a:pt x="62312" y="6279"/>
                  </a:lnTo>
                  <a:lnTo>
                    <a:pt x="62152" y="6598"/>
                  </a:lnTo>
                  <a:lnTo>
                    <a:pt x="61886" y="6918"/>
                  </a:lnTo>
                  <a:lnTo>
                    <a:pt x="61620" y="7237"/>
                  </a:lnTo>
                  <a:lnTo>
                    <a:pt x="61248" y="7503"/>
                  </a:lnTo>
                  <a:lnTo>
                    <a:pt x="60875" y="7822"/>
                  </a:lnTo>
                  <a:lnTo>
                    <a:pt x="60449" y="8088"/>
                  </a:lnTo>
                  <a:lnTo>
                    <a:pt x="59438" y="8620"/>
                  </a:lnTo>
                  <a:lnTo>
                    <a:pt x="58214" y="9099"/>
                  </a:lnTo>
                  <a:lnTo>
                    <a:pt x="56831" y="9525"/>
                  </a:lnTo>
                  <a:lnTo>
                    <a:pt x="55288" y="9897"/>
                  </a:lnTo>
                  <a:lnTo>
                    <a:pt x="54117" y="10110"/>
                  </a:lnTo>
                  <a:lnTo>
                    <a:pt x="52946" y="10270"/>
                  </a:lnTo>
                  <a:lnTo>
                    <a:pt x="51776" y="10323"/>
                  </a:lnTo>
                  <a:lnTo>
                    <a:pt x="50605" y="10323"/>
                  </a:lnTo>
                  <a:lnTo>
                    <a:pt x="49434" y="10270"/>
                  </a:lnTo>
                  <a:lnTo>
                    <a:pt x="48264" y="10110"/>
                  </a:lnTo>
                  <a:lnTo>
                    <a:pt x="47093" y="9897"/>
                  </a:lnTo>
                  <a:lnTo>
                    <a:pt x="45976" y="9578"/>
                  </a:lnTo>
                  <a:lnTo>
                    <a:pt x="44539" y="9152"/>
                  </a:lnTo>
                  <a:lnTo>
                    <a:pt x="43741" y="8833"/>
                  </a:lnTo>
                  <a:lnTo>
                    <a:pt x="42942" y="8461"/>
                  </a:lnTo>
                  <a:lnTo>
                    <a:pt x="42091" y="8035"/>
                  </a:lnTo>
                  <a:lnTo>
                    <a:pt x="41293" y="7609"/>
                  </a:lnTo>
                  <a:lnTo>
                    <a:pt x="40495" y="7077"/>
                  </a:lnTo>
                  <a:lnTo>
                    <a:pt x="39750" y="6439"/>
                  </a:lnTo>
                  <a:lnTo>
                    <a:pt x="39324" y="6066"/>
                  </a:lnTo>
                  <a:lnTo>
                    <a:pt x="38898" y="5587"/>
                  </a:lnTo>
                  <a:lnTo>
                    <a:pt x="38207" y="4629"/>
                  </a:lnTo>
                  <a:lnTo>
                    <a:pt x="37621" y="3831"/>
                  </a:lnTo>
                  <a:lnTo>
                    <a:pt x="36929" y="3086"/>
                  </a:lnTo>
                  <a:lnTo>
                    <a:pt x="36610" y="2767"/>
                  </a:lnTo>
                  <a:lnTo>
                    <a:pt x="36185" y="2448"/>
                  </a:lnTo>
                  <a:lnTo>
                    <a:pt x="35759" y="2182"/>
                  </a:lnTo>
                  <a:lnTo>
                    <a:pt x="35280" y="1969"/>
                  </a:lnTo>
                  <a:lnTo>
                    <a:pt x="34854" y="1862"/>
                  </a:lnTo>
                  <a:lnTo>
                    <a:pt x="34429" y="1809"/>
                  </a:lnTo>
                  <a:lnTo>
                    <a:pt x="34003" y="1809"/>
                  </a:lnTo>
                  <a:lnTo>
                    <a:pt x="33577" y="1862"/>
                  </a:lnTo>
                  <a:lnTo>
                    <a:pt x="33151" y="1969"/>
                  </a:lnTo>
                  <a:lnTo>
                    <a:pt x="32726" y="2075"/>
                  </a:lnTo>
                  <a:lnTo>
                    <a:pt x="32300" y="2288"/>
                  </a:lnTo>
                  <a:lnTo>
                    <a:pt x="31928" y="2501"/>
                  </a:lnTo>
                  <a:lnTo>
                    <a:pt x="31129" y="2980"/>
                  </a:lnTo>
                  <a:lnTo>
                    <a:pt x="30384" y="3618"/>
                  </a:lnTo>
                  <a:lnTo>
                    <a:pt x="29693" y="4257"/>
                  </a:lnTo>
                  <a:lnTo>
                    <a:pt x="29001" y="4949"/>
                  </a:lnTo>
                  <a:lnTo>
                    <a:pt x="28416" y="5587"/>
                  </a:lnTo>
                  <a:lnTo>
                    <a:pt x="27724" y="6173"/>
                  </a:lnTo>
                  <a:lnTo>
                    <a:pt x="26979" y="6758"/>
                  </a:lnTo>
                  <a:lnTo>
                    <a:pt x="26234" y="7237"/>
                  </a:lnTo>
                  <a:lnTo>
                    <a:pt x="25808" y="7396"/>
                  </a:lnTo>
                  <a:lnTo>
                    <a:pt x="25436" y="7556"/>
                  </a:lnTo>
                  <a:lnTo>
                    <a:pt x="25010" y="7663"/>
                  </a:lnTo>
                  <a:lnTo>
                    <a:pt x="24637" y="7716"/>
                  </a:lnTo>
                  <a:lnTo>
                    <a:pt x="23839" y="7716"/>
                  </a:lnTo>
                  <a:lnTo>
                    <a:pt x="23414" y="7609"/>
                  </a:lnTo>
                  <a:lnTo>
                    <a:pt x="23041" y="7450"/>
                  </a:lnTo>
                  <a:lnTo>
                    <a:pt x="22615" y="7237"/>
                  </a:lnTo>
                  <a:lnTo>
                    <a:pt x="22296" y="6918"/>
                  </a:lnTo>
                  <a:lnTo>
                    <a:pt x="21977" y="6598"/>
                  </a:lnTo>
                  <a:lnTo>
                    <a:pt x="21711" y="6226"/>
                  </a:lnTo>
                  <a:lnTo>
                    <a:pt x="21445" y="5800"/>
                  </a:lnTo>
                  <a:lnTo>
                    <a:pt x="21232" y="5374"/>
                  </a:lnTo>
                  <a:lnTo>
                    <a:pt x="20753" y="4470"/>
                  </a:lnTo>
                  <a:lnTo>
                    <a:pt x="20168" y="3246"/>
                  </a:lnTo>
                  <a:lnTo>
                    <a:pt x="19848" y="2661"/>
                  </a:lnTo>
                  <a:lnTo>
                    <a:pt x="19476" y="2128"/>
                  </a:lnTo>
                  <a:lnTo>
                    <a:pt x="19103" y="1703"/>
                  </a:lnTo>
                  <a:lnTo>
                    <a:pt x="18678" y="1330"/>
                  </a:lnTo>
                  <a:lnTo>
                    <a:pt x="18252" y="1064"/>
                  </a:lnTo>
                  <a:lnTo>
                    <a:pt x="17773" y="798"/>
                  </a:lnTo>
                  <a:lnTo>
                    <a:pt x="17294" y="585"/>
                  </a:lnTo>
                  <a:lnTo>
                    <a:pt x="16762" y="372"/>
                  </a:lnTo>
                  <a:lnTo>
                    <a:pt x="16230" y="266"/>
                  </a:lnTo>
                  <a:lnTo>
                    <a:pt x="15645" y="160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1;p17">
              <a:extLst>
                <a:ext uri="{FF2B5EF4-FFF2-40B4-BE49-F238E27FC236}">
                  <a16:creationId xmlns:a16="http://schemas.microsoft.com/office/drawing/2014/main" id="{426B4C7A-520C-EF74-40A6-D2534F6BA473}"/>
                </a:ext>
              </a:extLst>
            </p:cNvPr>
            <p:cNvSpPr/>
            <p:nvPr/>
          </p:nvSpPr>
          <p:spPr>
            <a:xfrm>
              <a:off x="8200436" y="2077163"/>
              <a:ext cx="151675" cy="83850"/>
            </a:xfrm>
            <a:custGeom>
              <a:avLst/>
              <a:gdLst/>
              <a:ahLst/>
              <a:cxnLst/>
              <a:rect l="l" t="t" r="r" b="b"/>
              <a:pathLst>
                <a:path w="6067" h="3354" extrusionOk="0">
                  <a:moveTo>
                    <a:pt x="0" y="1"/>
                  </a:moveTo>
                  <a:lnTo>
                    <a:pt x="0" y="3353"/>
                  </a:lnTo>
                  <a:lnTo>
                    <a:pt x="6067" y="3353"/>
                  </a:lnTo>
                  <a:lnTo>
                    <a:pt x="6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060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91E32028-BF8C-3611-3C17-8301A59A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75" y="1757390"/>
            <a:ext cx="7714200" cy="2715997"/>
          </a:xfrm>
        </p:spPr>
        <p:txBody>
          <a:bodyPr/>
          <a:lstStyle/>
          <a:p>
            <a:pPr algn="l"/>
            <a:r>
              <a:rPr lang="da-DK" b="1" dirty="0"/>
              <a:t>"Nyhedsmedie" refererer generelt til enhver form for kommunikationskanal, der formidler nyheder og information til offentligheden</a:t>
            </a:r>
            <a:r>
              <a:rPr lang="da-DK" dirty="0"/>
              <a:t>. </a:t>
            </a:r>
          </a:p>
          <a:p>
            <a:pPr algn="l"/>
            <a:r>
              <a:rPr lang="da-DK" dirty="0"/>
              <a:t>Dette kan omfatte forskellige platforme, såsom </a:t>
            </a:r>
            <a:r>
              <a:rPr lang="da-DK" b="1" dirty="0"/>
              <a:t>aviser, tv, radio, online nyhedssteder, magasiner og lignende. </a:t>
            </a:r>
          </a:p>
          <a:p>
            <a:pPr algn="l"/>
            <a:r>
              <a:rPr lang="da-DK" dirty="0"/>
              <a:t>Et nyhedsmedie indsamler, redigerer og </a:t>
            </a:r>
            <a:r>
              <a:rPr lang="da-DK" b="1" dirty="0"/>
              <a:t>præsenterer aktuelle begivenheder, </a:t>
            </a:r>
            <a:r>
              <a:rPr lang="da-DK" dirty="0"/>
              <a:t>information og reportager for at informere og oplyse publikum. </a:t>
            </a:r>
          </a:p>
          <a:p>
            <a:pPr algn="l"/>
            <a:r>
              <a:rPr lang="da-DK" b="1" dirty="0"/>
              <a:t>Dets formål er at fungere som en kilde til </a:t>
            </a:r>
            <a:r>
              <a:rPr lang="da-DK" b="1" dirty="0">
                <a:solidFill>
                  <a:srgbClr val="FF0000"/>
                </a:solidFill>
              </a:rPr>
              <a:t>pålidelige</a:t>
            </a:r>
            <a:r>
              <a:rPr lang="da-DK" b="1" dirty="0"/>
              <a:t> nyheder og oplysninger.</a:t>
            </a:r>
            <a:endParaRPr lang="da-DK" dirty="0"/>
          </a:p>
          <a:p>
            <a:pPr algn="l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D8B70B-B32D-CFE1-1A12-AD9254BD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Nyhedsmediet</a:t>
            </a:r>
          </a:p>
        </p:txBody>
      </p:sp>
    </p:spTree>
    <p:extLst>
      <p:ext uri="{BB962C8B-B14F-4D97-AF65-F5344CB8AC3E}">
        <p14:creationId xmlns:p14="http://schemas.microsoft.com/office/powerpoint/2010/main" val="252993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8" name="Google Shape;7248;p4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1411927">
            <a:off x="1759006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9" name="Google Shape;7249;p4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-1411927">
            <a:off x="5584231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0" name="Google Shape;7250;p43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411927">
            <a:off x="1759006" y="3001758"/>
            <a:ext cx="1931598" cy="12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252" name="Google Shape;7252;p4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Dagens program</a:t>
            </a:r>
            <a:endParaRPr dirty="0"/>
          </a:p>
        </p:txBody>
      </p:sp>
      <p:sp>
        <p:nvSpPr>
          <p:cNvPr id="7253" name="Google Shape;7253;p43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a-DK" dirty="0"/>
              <a:t>Nyhedskriterier, nyhedstrekanten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4" name="Google Shape;7254;p43"/>
          <p:cNvSpPr txBox="1">
            <a:spLocks noGrp="1"/>
          </p:cNvSpPr>
          <p:nvPr>
            <p:ph type="subTitle" idx="6"/>
          </p:nvPr>
        </p:nvSpPr>
        <p:spPr>
          <a:xfrm>
            <a:off x="5731137" y="2571750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a-DK" dirty="0"/>
              <a:t>Google Docs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5" name="Google Shape;7255;p43"/>
          <p:cNvSpPr txBox="1">
            <a:spLocks noGrp="1"/>
          </p:cNvSpPr>
          <p:nvPr>
            <p:ph type="subTitle" idx="7"/>
          </p:nvPr>
        </p:nvSpPr>
        <p:spPr>
          <a:xfrm>
            <a:off x="1833093" y="4080600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a-DK" dirty="0"/>
              <a:t>Introduktion til podcast</a:t>
            </a:r>
            <a:endParaRPr dirty="0"/>
          </a:p>
        </p:txBody>
      </p:sp>
      <p:grpSp>
        <p:nvGrpSpPr>
          <p:cNvPr id="7256" name="Google Shape;7256;p43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257" name="Google Shape;7257;p4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9" name="Google Shape;7289;p43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a-DK" dirty="0"/>
              <a:t>Podcastformatet</a:t>
            </a:r>
          </a:p>
        </p:txBody>
      </p:sp>
      <p:sp>
        <p:nvSpPr>
          <p:cNvPr id="7291" name="Google Shape;7291;p43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a-DK" dirty="0"/>
              <a:t>Lektieopsamling</a:t>
            </a:r>
          </a:p>
        </p:txBody>
      </p:sp>
      <p:sp>
        <p:nvSpPr>
          <p:cNvPr id="7292" name="Google Shape;7292;p43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a-DK" dirty="0"/>
              <a:t>Fælles noter</a:t>
            </a:r>
            <a:endParaRPr dirty="0"/>
          </a:p>
        </p:txBody>
      </p:sp>
      <p:sp>
        <p:nvSpPr>
          <p:cNvPr id="7295" name="Google Shape;7295;p43"/>
          <p:cNvSpPr txBox="1">
            <a:spLocks noGrp="1"/>
          </p:cNvSpPr>
          <p:nvPr>
            <p:ph type="title" idx="9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296" name="Google Shape;7296;p43"/>
          <p:cNvSpPr txBox="1">
            <a:spLocks noGrp="1"/>
          </p:cNvSpPr>
          <p:nvPr>
            <p:ph type="title" idx="13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97" name="Google Shape;7297;p43"/>
          <p:cNvSpPr txBox="1">
            <a:spLocks noGrp="1"/>
          </p:cNvSpPr>
          <p:nvPr>
            <p:ph type="title" idx="14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" name="Google Shape;7248;p43">
            <a:extLst>
              <a:ext uri="{FF2B5EF4-FFF2-40B4-BE49-F238E27FC236}">
                <a16:creationId xmlns:a16="http://schemas.microsoft.com/office/drawing/2014/main" id="{43812ED5-6EC9-724A-6241-3A51BBAD2955}"/>
              </a:ext>
            </a:extLst>
          </p:cNvPr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1411927">
            <a:off x="5625185" y="3053922"/>
            <a:ext cx="1931598" cy="12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91;p43">
            <a:extLst>
              <a:ext uri="{FF2B5EF4-FFF2-40B4-BE49-F238E27FC236}">
                <a16:creationId xmlns:a16="http://schemas.microsoft.com/office/drawing/2014/main" id="{304598B6-6192-4697-B3A3-D86304140C12}"/>
              </a:ext>
            </a:extLst>
          </p:cNvPr>
          <p:cNvSpPr txBox="1">
            <a:spLocks/>
          </p:cNvSpPr>
          <p:nvPr/>
        </p:nvSpPr>
        <p:spPr>
          <a:xfrm>
            <a:off x="5766086" y="3429700"/>
            <a:ext cx="227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2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da-DK" dirty="0"/>
              <a:t>Kvinden på isen</a:t>
            </a:r>
          </a:p>
        </p:txBody>
      </p:sp>
      <p:sp>
        <p:nvSpPr>
          <p:cNvPr id="4" name="Google Shape;7295;p43">
            <a:extLst>
              <a:ext uri="{FF2B5EF4-FFF2-40B4-BE49-F238E27FC236}">
                <a16:creationId xmlns:a16="http://schemas.microsoft.com/office/drawing/2014/main" id="{60C851B9-02AD-AA15-9576-F7E926AEF9C7}"/>
              </a:ext>
            </a:extLst>
          </p:cNvPr>
          <p:cNvSpPr txBox="1">
            <a:spLocks/>
          </p:cNvSpPr>
          <p:nvPr/>
        </p:nvSpPr>
        <p:spPr>
          <a:xfrm>
            <a:off x="4815480" y="3437557"/>
            <a:ext cx="74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7" name="Google Shape;7255;p43">
            <a:extLst>
              <a:ext uri="{FF2B5EF4-FFF2-40B4-BE49-F238E27FC236}">
                <a16:creationId xmlns:a16="http://schemas.microsoft.com/office/drawing/2014/main" id="{B4F5223D-3407-B487-2116-7B52C0B496BF}"/>
              </a:ext>
            </a:extLst>
          </p:cNvPr>
          <p:cNvSpPr txBox="1">
            <a:spLocks/>
          </p:cNvSpPr>
          <p:nvPr/>
        </p:nvSpPr>
        <p:spPr>
          <a:xfrm>
            <a:off x="5780333" y="412175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F1ADA116-AE56-744D-5AF6-FD26728BF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75" y="1721605"/>
            <a:ext cx="7714200" cy="2540400"/>
          </a:xfrm>
        </p:spPr>
        <p:txBody>
          <a:bodyPr/>
          <a:lstStyle/>
          <a:p>
            <a:r>
              <a:rPr lang="da-DK" sz="2400" dirty="0"/>
              <a:t>Hvad er nyhedskriterierne? Og hvordan kan man arbejde med dem for at skabe dragende nyheder?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6934B4-7CB2-5250-1AD8-37B8CA6A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75" y="881495"/>
            <a:ext cx="7714200" cy="714000"/>
          </a:xfrm>
        </p:spPr>
        <p:txBody>
          <a:bodyPr/>
          <a:lstStyle/>
          <a:p>
            <a:r>
              <a:rPr lang="da-DK" dirty="0"/>
              <a:t>Dagens spørgsmål:</a:t>
            </a:r>
          </a:p>
        </p:txBody>
      </p:sp>
    </p:spTree>
    <p:extLst>
      <p:ext uri="{BB962C8B-B14F-4D97-AF65-F5344CB8AC3E}">
        <p14:creationId xmlns:p14="http://schemas.microsoft.com/office/powerpoint/2010/main" val="214612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FC92AE06-FF2E-9367-0E07-116AA1C0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64927"/>
            <a:ext cx="4725582" cy="3297819"/>
          </a:xfrm>
        </p:spPr>
        <p:txBody>
          <a:bodyPr/>
          <a:lstStyle/>
          <a:p>
            <a:pPr marL="133350" indent="0" algn="l">
              <a:buNone/>
            </a:pPr>
            <a:r>
              <a:rPr lang="da-DK" sz="1400" b="1" dirty="0"/>
              <a:t>Rubrikken</a:t>
            </a:r>
          </a:p>
          <a:p>
            <a:pPr lvl="1" algn="l"/>
            <a:r>
              <a:rPr lang="da-DK" sz="1200" dirty="0">
                <a:solidFill>
                  <a:srgbClr val="0070C0"/>
                </a:solidFill>
              </a:rPr>
              <a:t>Her er nyhedsartiklens pointe, og den står typisk med fed skrift og i lidt større skrifttype end resten af teksten, så </a:t>
            </a:r>
            <a:r>
              <a:rPr lang="da-DK" sz="1200" b="1" dirty="0">
                <a:solidFill>
                  <a:srgbClr val="0070C0"/>
                </a:solidFill>
              </a:rPr>
              <a:t>den skiller sig ud. </a:t>
            </a:r>
          </a:p>
          <a:p>
            <a:pPr lvl="1" algn="l"/>
            <a:r>
              <a:rPr lang="da-DK" sz="1200" dirty="0">
                <a:solidFill>
                  <a:srgbClr val="0070C0"/>
                </a:solidFill>
              </a:rPr>
              <a:t>Her skal </a:t>
            </a:r>
            <a:r>
              <a:rPr lang="da-DK" sz="1200" b="1" dirty="0">
                <a:solidFill>
                  <a:srgbClr val="0070C0"/>
                </a:solidFill>
              </a:rPr>
              <a:t>læseren fanges</a:t>
            </a:r>
            <a:r>
              <a:rPr lang="da-DK" sz="1200" dirty="0">
                <a:solidFill>
                  <a:srgbClr val="0070C0"/>
                </a:solidFill>
              </a:rPr>
              <a:t>, men læseren skal også vide, hvad nyhedsartiklen handler om. </a:t>
            </a:r>
          </a:p>
          <a:p>
            <a:pPr marL="133350" indent="0" algn="l">
              <a:buNone/>
            </a:pPr>
            <a:r>
              <a:rPr lang="da-DK" sz="1400" b="1" dirty="0"/>
              <a:t>Underrubrikken: </a:t>
            </a:r>
          </a:p>
          <a:p>
            <a:pPr lvl="1" algn="l"/>
            <a:r>
              <a:rPr lang="da-DK" sz="1200" dirty="0">
                <a:solidFill>
                  <a:srgbClr val="0070C0"/>
                </a:solidFill>
              </a:rPr>
              <a:t>Denne indeholder mere information, som forklarer historien yderligere og </a:t>
            </a:r>
            <a:r>
              <a:rPr lang="da-DK" sz="1200" b="1" dirty="0">
                <a:solidFill>
                  <a:srgbClr val="0070C0"/>
                </a:solidFill>
              </a:rPr>
              <a:t>præciserer rubrikken</a:t>
            </a:r>
            <a:r>
              <a:rPr lang="da-DK" sz="1200" dirty="0">
                <a:solidFill>
                  <a:srgbClr val="0070C0"/>
                </a:solidFill>
              </a:rPr>
              <a:t>. Det er et begrænset stykke tekst på et par sætninger eller tre, og den skiller sig ud ved indimellem at være skrevet med fed.</a:t>
            </a:r>
            <a:endParaRPr lang="da-DK" dirty="0"/>
          </a:p>
          <a:p>
            <a:pPr marL="133350" indent="0" algn="l">
              <a:buNone/>
            </a:pPr>
            <a:r>
              <a:rPr lang="da-DK" sz="1400" b="1" dirty="0"/>
              <a:t>Brødtekst: </a:t>
            </a:r>
          </a:p>
          <a:p>
            <a:pPr lvl="1" algn="l"/>
            <a:r>
              <a:rPr lang="da-DK" sz="1200" dirty="0">
                <a:solidFill>
                  <a:srgbClr val="0070C0"/>
                </a:solidFill>
              </a:rPr>
              <a:t>Informationerne bliver forklaret nærmere. Igen efter princippet om det vigtigste først, så læseren kan stå af undervejs i teksten og have fået en god forståelse af nyhedsartiklen.</a:t>
            </a:r>
          </a:p>
          <a:p>
            <a:pPr algn="l"/>
            <a:endParaRPr lang="da-DK" sz="1400" dirty="0"/>
          </a:p>
          <a:p>
            <a:pPr marL="133350" indent="0" algn="l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D40AAC-942C-C697-A171-52A6BC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26" y="516942"/>
            <a:ext cx="7714200" cy="714000"/>
          </a:xfrm>
        </p:spPr>
        <p:txBody>
          <a:bodyPr/>
          <a:lstStyle/>
          <a:p>
            <a:r>
              <a:rPr lang="da-DK" dirty="0"/>
              <a:t>Nyhedstrekanten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0FDAC87-1532-1EE6-0F8B-58561B3628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2" r="13595"/>
          <a:stretch/>
        </p:blipFill>
        <p:spPr>
          <a:xfrm>
            <a:off x="4725582" y="1560398"/>
            <a:ext cx="4451462" cy="28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hønsefugle, fugl, kam&#10;&#10;Automatisk genereret beskrivelse">
            <a:extLst>
              <a:ext uri="{FF2B5EF4-FFF2-40B4-BE49-F238E27FC236}">
                <a16:creationId xmlns:a16="http://schemas.microsoft.com/office/drawing/2014/main" id="{569076BA-8F63-7275-1E41-61BD24D1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30" y="350874"/>
            <a:ext cx="5356989" cy="40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3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" name="Google Shape;9717;p7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9 centrale ord </a:t>
            </a:r>
            <a:endParaRPr dirty="0"/>
          </a:p>
        </p:txBody>
      </p:sp>
      <p:grpSp>
        <p:nvGrpSpPr>
          <p:cNvPr id="9718" name="Google Shape;9718;p78"/>
          <p:cNvGrpSpPr/>
          <p:nvPr/>
        </p:nvGrpSpPr>
        <p:grpSpPr>
          <a:xfrm>
            <a:off x="1993848" y="1205450"/>
            <a:ext cx="5156304" cy="174750"/>
            <a:chOff x="3962000" y="4060525"/>
            <a:chExt cx="2324125" cy="174750"/>
          </a:xfrm>
        </p:grpSpPr>
        <p:sp>
          <p:nvSpPr>
            <p:cNvPr id="9719" name="Google Shape;9719;p7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7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7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7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7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7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7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7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7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7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7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7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7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7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7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7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2" name="Google Shape;9752;p78"/>
          <p:cNvSpPr txBox="1">
            <a:spLocks noGrp="1"/>
          </p:cNvSpPr>
          <p:nvPr>
            <p:ph type="subTitle" idx="2"/>
          </p:nvPr>
        </p:nvSpPr>
        <p:spPr>
          <a:xfrm>
            <a:off x="1239521" y="2051619"/>
            <a:ext cx="7396480" cy="251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a-DK" dirty="0"/>
              <a:t>Vi skal have skrevet noter til følgende 9 centrale begreber på Google Docs: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da-DK" dirty="0"/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a-DK" dirty="0"/>
              <a:t>Avisens genrer:</a:t>
            </a:r>
          </a:p>
          <a:p>
            <a:pPr lvl="1" algn="l">
              <a:buChar char="●"/>
            </a:pPr>
            <a:r>
              <a:rPr lang="da-DK" dirty="0"/>
              <a:t>Informationsgenrerne</a:t>
            </a:r>
          </a:p>
          <a:p>
            <a:pPr lvl="1" algn="l">
              <a:buChar char="●"/>
            </a:pPr>
            <a:r>
              <a:rPr lang="da-DK" dirty="0"/>
              <a:t>Opinionsgenrerne </a:t>
            </a:r>
          </a:p>
          <a:p>
            <a:pPr lvl="1" algn="l">
              <a:buChar char="●"/>
            </a:pPr>
            <a:r>
              <a:rPr lang="da-DK" dirty="0"/>
              <a:t>Journalistiske fortællinger</a:t>
            </a:r>
          </a:p>
          <a:p>
            <a:pPr marL="133350" indent="0">
              <a:buNone/>
            </a:pPr>
            <a:endParaRPr lang="da-DK" dirty="0"/>
          </a:p>
          <a:p>
            <a:pPr marL="133350" indent="0">
              <a:buNone/>
            </a:pPr>
            <a:r>
              <a:rPr lang="da-DK" dirty="0"/>
              <a:t>Nyhedstrekanten</a:t>
            </a:r>
          </a:p>
          <a:p>
            <a:pPr marL="133350" indent="0">
              <a:buNone/>
            </a:pPr>
            <a:endParaRPr lang="da-DK" dirty="0"/>
          </a:p>
          <a:p>
            <a:pPr marL="133350" indent="0">
              <a:buNone/>
            </a:pPr>
            <a:r>
              <a:rPr lang="da-DK" dirty="0"/>
              <a:t>Nyhedskriterierne:</a:t>
            </a:r>
          </a:p>
          <a:p>
            <a:pPr lvl="1" algn="l">
              <a:buChar char="●"/>
            </a:pPr>
            <a:r>
              <a:rPr lang="da-DK" dirty="0"/>
              <a:t>Aktualitet</a:t>
            </a:r>
          </a:p>
          <a:p>
            <a:pPr lvl="1" algn="l">
              <a:buChar char="●"/>
            </a:pPr>
            <a:r>
              <a:rPr lang="da-DK" dirty="0"/>
              <a:t>Væsentlighed </a:t>
            </a:r>
          </a:p>
          <a:p>
            <a:pPr lvl="1" algn="l">
              <a:buChar char="●"/>
            </a:pPr>
            <a:r>
              <a:rPr lang="da-DK" dirty="0"/>
              <a:t>Konflikt </a:t>
            </a:r>
          </a:p>
          <a:p>
            <a:pPr lvl="1" algn="l">
              <a:buChar char="●"/>
            </a:pPr>
            <a:r>
              <a:rPr lang="da-DK" dirty="0"/>
              <a:t>Identifikation</a:t>
            </a:r>
          </a:p>
          <a:p>
            <a:pPr lvl="1" algn="l">
              <a:buChar char="●"/>
            </a:pPr>
            <a:r>
              <a:rPr lang="da-DK" dirty="0"/>
              <a:t>Sensation </a:t>
            </a:r>
          </a:p>
          <a:p>
            <a:pPr lvl="1" algn="l">
              <a:buChar char="●"/>
            </a:pPr>
            <a:r>
              <a:rPr lang="da-DK" dirty="0"/>
              <a:t>Eksklusivitet </a:t>
            </a:r>
          </a:p>
          <a:p>
            <a:pPr lvl="1" algn="l">
              <a:buChar char="●"/>
            </a:pPr>
            <a:endParaRPr lang="da-DK" dirty="0"/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da-DK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441693" y="698382"/>
            <a:ext cx="465049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Podcastformatet</a:t>
            </a:r>
            <a:endParaRPr sz="5400" dirty="0"/>
          </a:p>
        </p:txBody>
      </p:sp>
      <p:grpSp>
        <p:nvGrpSpPr>
          <p:cNvPr id="63" name="Google Shape;63;p17"/>
          <p:cNvGrpSpPr/>
          <p:nvPr/>
        </p:nvGrpSpPr>
        <p:grpSpPr>
          <a:xfrm>
            <a:off x="1428375" y="768915"/>
            <a:ext cx="7473207" cy="4949450"/>
            <a:chOff x="1216349" y="628488"/>
            <a:chExt cx="7684532" cy="5089409"/>
          </a:xfrm>
        </p:grpSpPr>
        <p:sp>
          <p:nvSpPr>
            <p:cNvPr id="64" name="Google Shape;64;p17"/>
            <p:cNvSpPr/>
            <p:nvPr/>
          </p:nvSpPr>
          <p:spPr>
            <a:xfrm>
              <a:off x="7322217" y="3600048"/>
              <a:ext cx="191797" cy="638267"/>
            </a:xfrm>
            <a:custGeom>
              <a:avLst/>
              <a:gdLst/>
              <a:ahLst/>
              <a:cxnLst/>
              <a:rect l="l" t="t" r="r" b="b"/>
              <a:pathLst>
                <a:path w="7132" h="23734" extrusionOk="0">
                  <a:moveTo>
                    <a:pt x="1704" y="1"/>
                  </a:moveTo>
                  <a:lnTo>
                    <a:pt x="1" y="1118"/>
                  </a:lnTo>
                  <a:lnTo>
                    <a:pt x="799" y="2502"/>
                  </a:lnTo>
                  <a:lnTo>
                    <a:pt x="3779" y="7983"/>
                  </a:lnTo>
                  <a:lnTo>
                    <a:pt x="4205" y="8887"/>
                  </a:lnTo>
                  <a:lnTo>
                    <a:pt x="4577" y="9845"/>
                  </a:lnTo>
                  <a:lnTo>
                    <a:pt x="4843" y="10803"/>
                  </a:lnTo>
                  <a:lnTo>
                    <a:pt x="5056" y="11761"/>
                  </a:lnTo>
                  <a:lnTo>
                    <a:pt x="5109" y="12719"/>
                  </a:lnTo>
                  <a:lnTo>
                    <a:pt x="5109" y="13676"/>
                  </a:lnTo>
                  <a:lnTo>
                    <a:pt x="5056" y="14634"/>
                  </a:lnTo>
                  <a:lnTo>
                    <a:pt x="4896" y="15592"/>
                  </a:lnTo>
                  <a:lnTo>
                    <a:pt x="4630" y="16550"/>
                  </a:lnTo>
                  <a:lnTo>
                    <a:pt x="4311" y="17454"/>
                  </a:lnTo>
                  <a:lnTo>
                    <a:pt x="3939" y="18306"/>
                  </a:lnTo>
                  <a:lnTo>
                    <a:pt x="3460" y="19157"/>
                  </a:lnTo>
                  <a:lnTo>
                    <a:pt x="2874" y="19955"/>
                  </a:lnTo>
                  <a:lnTo>
                    <a:pt x="2289" y="20754"/>
                  </a:lnTo>
                  <a:lnTo>
                    <a:pt x="1544" y="21445"/>
                  </a:lnTo>
                  <a:lnTo>
                    <a:pt x="799" y="22084"/>
                  </a:lnTo>
                  <a:lnTo>
                    <a:pt x="2023" y="23733"/>
                  </a:lnTo>
                  <a:lnTo>
                    <a:pt x="2928" y="22935"/>
                  </a:lnTo>
                  <a:lnTo>
                    <a:pt x="3779" y="22084"/>
                  </a:lnTo>
                  <a:lnTo>
                    <a:pt x="4524" y="21179"/>
                  </a:lnTo>
                  <a:lnTo>
                    <a:pt x="5162" y="20221"/>
                  </a:lnTo>
                  <a:lnTo>
                    <a:pt x="5748" y="19264"/>
                  </a:lnTo>
                  <a:lnTo>
                    <a:pt x="6227" y="18199"/>
                  </a:lnTo>
                  <a:lnTo>
                    <a:pt x="6599" y="17135"/>
                  </a:lnTo>
                  <a:lnTo>
                    <a:pt x="6865" y="16018"/>
                  </a:lnTo>
                  <a:lnTo>
                    <a:pt x="7078" y="14900"/>
                  </a:lnTo>
                  <a:lnTo>
                    <a:pt x="7131" y="13783"/>
                  </a:lnTo>
                  <a:lnTo>
                    <a:pt x="7131" y="12612"/>
                  </a:lnTo>
                  <a:lnTo>
                    <a:pt x="7025" y="11495"/>
                  </a:lnTo>
                  <a:lnTo>
                    <a:pt x="6812" y="10377"/>
                  </a:lnTo>
                  <a:lnTo>
                    <a:pt x="6493" y="9207"/>
                  </a:lnTo>
                  <a:lnTo>
                    <a:pt x="6067" y="8089"/>
                  </a:lnTo>
                  <a:lnTo>
                    <a:pt x="5588" y="7025"/>
                  </a:lnTo>
                  <a:lnTo>
                    <a:pt x="2289" y="1012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6945898" y="4156701"/>
              <a:ext cx="837164" cy="148850"/>
            </a:xfrm>
            <a:custGeom>
              <a:avLst/>
              <a:gdLst/>
              <a:ahLst/>
              <a:cxnLst/>
              <a:rect l="l" t="t" r="r" b="b"/>
              <a:pathLst>
                <a:path w="31130" h="5535" extrusionOk="0">
                  <a:moveTo>
                    <a:pt x="14474" y="0"/>
                  </a:moveTo>
                  <a:lnTo>
                    <a:pt x="13356" y="54"/>
                  </a:lnTo>
                  <a:lnTo>
                    <a:pt x="12292" y="213"/>
                  </a:lnTo>
                  <a:lnTo>
                    <a:pt x="11228" y="373"/>
                  </a:lnTo>
                  <a:lnTo>
                    <a:pt x="10164" y="586"/>
                  </a:lnTo>
                  <a:lnTo>
                    <a:pt x="9153" y="798"/>
                  </a:lnTo>
                  <a:lnTo>
                    <a:pt x="8141" y="1118"/>
                  </a:lnTo>
                  <a:lnTo>
                    <a:pt x="7130" y="1437"/>
                  </a:lnTo>
                  <a:lnTo>
                    <a:pt x="6173" y="1810"/>
                  </a:lnTo>
                  <a:lnTo>
                    <a:pt x="5215" y="2235"/>
                  </a:lnTo>
                  <a:lnTo>
                    <a:pt x="4310" y="2714"/>
                  </a:lnTo>
                  <a:lnTo>
                    <a:pt x="3406" y="3193"/>
                  </a:lnTo>
                  <a:lnTo>
                    <a:pt x="2501" y="3725"/>
                  </a:lnTo>
                  <a:lnTo>
                    <a:pt x="1650" y="4310"/>
                  </a:lnTo>
                  <a:lnTo>
                    <a:pt x="798" y="4896"/>
                  </a:lnTo>
                  <a:lnTo>
                    <a:pt x="0" y="5534"/>
                  </a:lnTo>
                  <a:lnTo>
                    <a:pt x="31129" y="5534"/>
                  </a:lnTo>
                  <a:lnTo>
                    <a:pt x="30331" y="4896"/>
                  </a:lnTo>
                  <a:lnTo>
                    <a:pt x="29480" y="4310"/>
                  </a:lnTo>
                  <a:lnTo>
                    <a:pt x="28628" y="3725"/>
                  </a:lnTo>
                  <a:lnTo>
                    <a:pt x="27724" y="3193"/>
                  </a:lnTo>
                  <a:lnTo>
                    <a:pt x="26819" y="2714"/>
                  </a:lnTo>
                  <a:lnTo>
                    <a:pt x="25861" y="2235"/>
                  </a:lnTo>
                  <a:lnTo>
                    <a:pt x="24957" y="1810"/>
                  </a:lnTo>
                  <a:lnTo>
                    <a:pt x="23946" y="1437"/>
                  </a:lnTo>
                  <a:lnTo>
                    <a:pt x="22988" y="1118"/>
                  </a:lnTo>
                  <a:lnTo>
                    <a:pt x="21977" y="798"/>
                  </a:lnTo>
                  <a:lnTo>
                    <a:pt x="20912" y="586"/>
                  </a:lnTo>
                  <a:lnTo>
                    <a:pt x="19901" y="373"/>
                  </a:lnTo>
                  <a:lnTo>
                    <a:pt x="18837" y="213"/>
                  </a:lnTo>
                  <a:lnTo>
                    <a:pt x="17720" y="54"/>
                  </a:lnTo>
                  <a:lnTo>
                    <a:pt x="1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319822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6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6" y="2555"/>
                  </a:lnTo>
                  <a:lnTo>
                    <a:pt x="3193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93" y="1278"/>
                  </a:lnTo>
                  <a:lnTo>
                    <a:pt x="3086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3826407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3872204" y="3677334"/>
              <a:ext cx="767028" cy="1847461"/>
            </a:xfrm>
            <a:custGeom>
              <a:avLst/>
              <a:gdLst/>
              <a:ahLst/>
              <a:cxnLst/>
              <a:rect l="l" t="t" r="r" b="b"/>
              <a:pathLst>
                <a:path w="28522" h="68698" extrusionOk="0">
                  <a:moveTo>
                    <a:pt x="14421" y="0"/>
                  </a:moveTo>
                  <a:lnTo>
                    <a:pt x="13729" y="53"/>
                  </a:lnTo>
                  <a:lnTo>
                    <a:pt x="12452" y="213"/>
                  </a:lnTo>
                  <a:lnTo>
                    <a:pt x="11175" y="426"/>
                  </a:lnTo>
                  <a:lnTo>
                    <a:pt x="9951" y="692"/>
                  </a:lnTo>
                  <a:lnTo>
                    <a:pt x="8780" y="1065"/>
                  </a:lnTo>
                  <a:lnTo>
                    <a:pt x="7663" y="1543"/>
                  </a:lnTo>
                  <a:lnTo>
                    <a:pt x="6598" y="2076"/>
                  </a:lnTo>
                  <a:lnTo>
                    <a:pt x="5534" y="2661"/>
                  </a:lnTo>
                  <a:lnTo>
                    <a:pt x="4629" y="3299"/>
                  </a:lnTo>
                  <a:lnTo>
                    <a:pt x="3618" y="4151"/>
                  </a:lnTo>
                  <a:lnTo>
                    <a:pt x="3193" y="4577"/>
                  </a:lnTo>
                  <a:lnTo>
                    <a:pt x="2767" y="5002"/>
                  </a:lnTo>
                  <a:lnTo>
                    <a:pt x="2341" y="5481"/>
                  </a:lnTo>
                  <a:lnTo>
                    <a:pt x="2022" y="5960"/>
                  </a:lnTo>
                  <a:lnTo>
                    <a:pt x="1650" y="6492"/>
                  </a:lnTo>
                  <a:lnTo>
                    <a:pt x="1330" y="7024"/>
                  </a:lnTo>
                  <a:lnTo>
                    <a:pt x="1064" y="7503"/>
                  </a:lnTo>
                  <a:lnTo>
                    <a:pt x="851" y="8089"/>
                  </a:lnTo>
                  <a:lnTo>
                    <a:pt x="639" y="8621"/>
                  </a:lnTo>
                  <a:lnTo>
                    <a:pt x="426" y="9206"/>
                  </a:lnTo>
                  <a:lnTo>
                    <a:pt x="266" y="9791"/>
                  </a:lnTo>
                  <a:lnTo>
                    <a:pt x="160" y="10377"/>
                  </a:lnTo>
                  <a:lnTo>
                    <a:pt x="53" y="11015"/>
                  </a:lnTo>
                  <a:lnTo>
                    <a:pt x="0" y="11600"/>
                  </a:lnTo>
                  <a:lnTo>
                    <a:pt x="319" y="11654"/>
                  </a:lnTo>
                  <a:lnTo>
                    <a:pt x="479" y="10696"/>
                  </a:lnTo>
                  <a:lnTo>
                    <a:pt x="639" y="9685"/>
                  </a:lnTo>
                  <a:lnTo>
                    <a:pt x="958" y="8727"/>
                  </a:lnTo>
                  <a:lnTo>
                    <a:pt x="1384" y="7822"/>
                  </a:lnTo>
                  <a:lnTo>
                    <a:pt x="1862" y="6865"/>
                  </a:lnTo>
                  <a:lnTo>
                    <a:pt x="2448" y="5960"/>
                  </a:lnTo>
                  <a:lnTo>
                    <a:pt x="3140" y="5109"/>
                  </a:lnTo>
                  <a:lnTo>
                    <a:pt x="3885" y="4310"/>
                  </a:lnTo>
                  <a:lnTo>
                    <a:pt x="4789" y="3565"/>
                  </a:lnTo>
                  <a:lnTo>
                    <a:pt x="5747" y="2874"/>
                  </a:lnTo>
                  <a:lnTo>
                    <a:pt x="6811" y="2235"/>
                  </a:lnTo>
                  <a:lnTo>
                    <a:pt x="8035" y="1703"/>
                  </a:lnTo>
                  <a:lnTo>
                    <a:pt x="9312" y="1224"/>
                  </a:lnTo>
                  <a:lnTo>
                    <a:pt x="10696" y="852"/>
                  </a:lnTo>
                  <a:lnTo>
                    <a:pt x="12132" y="586"/>
                  </a:lnTo>
                  <a:lnTo>
                    <a:pt x="13729" y="373"/>
                  </a:lnTo>
                  <a:lnTo>
                    <a:pt x="15112" y="373"/>
                  </a:lnTo>
                  <a:lnTo>
                    <a:pt x="15698" y="426"/>
                  </a:lnTo>
                  <a:lnTo>
                    <a:pt x="16283" y="479"/>
                  </a:lnTo>
                  <a:lnTo>
                    <a:pt x="16815" y="586"/>
                  </a:lnTo>
                  <a:lnTo>
                    <a:pt x="17294" y="745"/>
                  </a:lnTo>
                  <a:lnTo>
                    <a:pt x="17773" y="905"/>
                  </a:lnTo>
                  <a:lnTo>
                    <a:pt x="18199" y="1118"/>
                  </a:lnTo>
                  <a:lnTo>
                    <a:pt x="18784" y="1543"/>
                  </a:lnTo>
                  <a:lnTo>
                    <a:pt x="19316" y="2076"/>
                  </a:lnTo>
                  <a:lnTo>
                    <a:pt x="19795" y="2661"/>
                  </a:lnTo>
                  <a:lnTo>
                    <a:pt x="20221" y="3299"/>
                  </a:lnTo>
                  <a:lnTo>
                    <a:pt x="20540" y="4044"/>
                  </a:lnTo>
                  <a:lnTo>
                    <a:pt x="20753" y="4843"/>
                  </a:lnTo>
                  <a:lnTo>
                    <a:pt x="20966" y="5641"/>
                  </a:lnTo>
                  <a:lnTo>
                    <a:pt x="21019" y="6492"/>
                  </a:lnTo>
                  <a:lnTo>
                    <a:pt x="21019" y="7344"/>
                  </a:lnTo>
                  <a:lnTo>
                    <a:pt x="20912" y="8142"/>
                  </a:lnTo>
                  <a:lnTo>
                    <a:pt x="20806" y="8993"/>
                  </a:lnTo>
                  <a:lnTo>
                    <a:pt x="20646" y="9791"/>
                  </a:lnTo>
                  <a:lnTo>
                    <a:pt x="20434" y="10536"/>
                  </a:lnTo>
                  <a:lnTo>
                    <a:pt x="20167" y="11334"/>
                  </a:lnTo>
                  <a:lnTo>
                    <a:pt x="19635" y="12771"/>
                  </a:lnTo>
                  <a:lnTo>
                    <a:pt x="19423" y="13356"/>
                  </a:lnTo>
                  <a:lnTo>
                    <a:pt x="19263" y="13942"/>
                  </a:lnTo>
                  <a:lnTo>
                    <a:pt x="19156" y="14527"/>
                  </a:lnTo>
                  <a:lnTo>
                    <a:pt x="19156" y="15112"/>
                  </a:lnTo>
                  <a:lnTo>
                    <a:pt x="19210" y="15432"/>
                  </a:lnTo>
                  <a:lnTo>
                    <a:pt x="19263" y="15698"/>
                  </a:lnTo>
                  <a:lnTo>
                    <a:pt x="19529" y="16230"/>
                  </a:lnTo>
                  <a:lnTo>
                    <a:pt x="19848" y="16709"/>
                  </a:lnTo>
                  <a:lnTo>
                    <a:pt x="20274" y="17188"/>
                  </a:lnTo>
                  <a:lnTo>
                    <a:pt x="20753" y="17560"/>
                  </a:lnTo>
                  <a:lnTo>
                    <a:pt x="21232" y="17933"/>
                  </a:lnTo>
                  <a:lnTo>
                    <a:pt x="22349" y="18624"/>
                  </a:lnTo>
                  <a:lnTo>
                    <a:pt x="23094" y="19103"/>
                  </a:lnTo>
                  <a:lnTo>
                    <a:pt x="23839" y="19636"/>
                  </a:lnTo>
                  <a:lnTo>
                    <a:pt x="24584" y="20221"/>
                  </a:lnTo>
                  <a:lnTo>
                    <a:pt x="25223" y="20913"/>
                  </a:lnTo>
                  <a:lnTo>
                    <a:pt x="25808" y="21604"/>
                  </a:lnTo>
                  <a:lnTo>
                    <a:pt x="26340" y="22403"/>
                  </a:lnTo>
                  <a:lnTo>
                    <a:pt x="26819" y="23201"/>
                  </a:lnTo>
                  <a:lnTo>
                    <a:pt x="27245" y="24052"/>
                  </a:lnTo>
                  <a:lnTo>
                    <a:pt x="27564" y="24904"/>
                  </a:lnTo>
                  <a:lnTo>
                    <a:pt x="27777" y="25648"/>
                  </a:lnTo>
                  <a:lnTo>
                    <a:pt x="27936" y="26340"/>
                  </a:lnTo>
                  <a:lnTo>
                    <a:pt x="28043" y="27085"/>
                  </a:lnTo>
                  <a:lnTo>
                    <a:pt x="28149" y="27830"/>
                  </a:lnTo>
                  <a:lnTo>
                    <a:pt x="28149" y="28522"/>
                  </a:lnTo>
                  <a:lnTo>
                    <a:pt x="28149" y="29267"/>
                  </a:lnTo>
                  <a:lnTo>
                    <a:pt x="28096" y="30757"/>
                  </a:lnTo>
                  <a:lnTo>
                    <a:pt x="27936" y="32300"/>
                  </a:lnTo>
                  <a:lnTo>
                    <a:pt x="27670" y="33790"/>
                  </a:lnTo>
                  <a:lnTo>
                    <a:pt x="27032" y="36770"/>
                  </a:lnTo>
                  <a:lnTo>
                    <a:pt x="26819" y="37940"/>
                  </a:lnTo>
                  <a:lnTo>
                    <a:pt x="26447" y="39856"/>
                  </a:lnTo>
                  <a:lnTo>
                    <a:pt x="26074" y="41772"/>
                  </a:lnTo>
                  <a:lnTo>
                    <a:pt x="25755" y="43687"/>
                  </a:lnTo>
                  <a:lnTo>
                    <a:pt x="25489" y="45603"/>
                  </a:lnTo>
                  <a:lnTo>
                    <a:pt x="25276" y="47519"/>
                  </a:lnTo>
                  <a:lnTo>
                    <a:pt x="25063" y="49434"/>
                  </a:lnTo>
                  <a:lnTo>
                    <a:pt x="24957" y="51350"/>
                  </a:lnTo>
                  <a:lnTo>
                    <a:pt x="24850" y="53266"/>
                  </a:lnTo>
                  <a:lnTo>
                    <a:pt x="24744" y="55181"/>
                  </a:lnTo>
                  <a:lnTo>
                    <a:pt x="24744" y="57097"/>
                  </a:lnTo>
                  <a:lnTo>
                    <a:pt x="24744" y="59066"/>
                  </a:lnTo>
                  <a:lnTo>
                    <a:pt x="24797" y="60981"/>
                  </a:lnTo>
                  <a:lnTo>
                    <a:pt x="24850" y="62897"/>
                  </a:lnTo>
                  <a:lnTo>
                    <a:pt x="24957" y="64813"/>
                  </a:lnTo>
                  <a:lnTo>
                    <a:pt x="25116" y="66781"/>
                  </a:lnTo>
                  <a:lnTo>
                    <a:pt x="25329" y="68697"/>
                  </a:lnTo>
                  <a:lnTo>
                    <a:pt x="25702" y="68644"/>
                  </a:lnTo>
                  <a:lnTo>
                    <a:pt x="25489" y="66728"/>
                  </a:lnTo>
                  <a:lnTo>
                    <a:pt x="25329" y="64813"/>
                  </a:lnTo>
                  <a:lnTo>
                    <a:pt x="25169" y="62897"/>
                  </a:lnTo>
                  <a:lnTo>
                    <a:pt x="25116" y="60981"/>
                  </a:lnTo>
                  <a:lnTo>
                    <a:pt x="25063" y="59066"/>
                  </a:lnTo>
                  <a:lnTo>
                    <a:pt x="25063" y="57150"/>
                  </a:lnTo>
                  <a:lnTo>
                    <a:pt x="25116" y="55181"/>
                  </a:lnTo>
                  <a:lnTo>
                    <a:pt x="25169" y="53266"/>
                  </a:lnTo>
                  <a:lnTo>
                    <a:pt x="25276" y="51350"/>
                  </a:lnTo>
                  <a:lnTo>
                    <a:pt x="25435" y="49434"/>
                  </a:lnTo>
                  <a:lnTo>
                    <a:pt x="25595" y="47519"/>
                  </a:lnTo>
                  <a:lnTo>
                    <a:pt x="25861" y="45603"/>
                  </a:lnTo>
                  <a:lnTo>
                    <a:pt x="26127" y="43741"/>
                  </a:lnTo>
                  <a:lnTo>
                    <a:pt x="26393" y="41825"/>
                  </a:lnTo>
                  <a:lnTo>
                    <a:pt x="26766" y="39909"/>
                  </a:lnTo>
                  <a:lnTo>
                    <a:pt x="27138" y="38047"/>
                  </a:lnTo>
                  <a:lnTo>
                    <a:pt x="27404" y="36876"/>
                  </a:lnTo>
                  <a:lnTo>
                    <a:pt x="27724" y="35333"/>
                  </a:lnTo>
                  <a:lnTo>
                    <a:pt x="27990" y="33843"/>
                  </a:lnTo>
                  <a:lnTo>
                    <a:pt x="28256" y="32300"/>
                  </a:lnTo>
                  <a:lnTo>
                    <a:pt x="28415" y="30757"/>
                  </a:lnTo>
                  <a:lnTo>
                    <a:pt x="28522" y="29267"/>
                  </a:lnTo>
                  <a:lnTo>
                    <a:pt x="28522" y="28522"/>
                  </a:lnTo>
                  <a:lnTo>
                    <a:pt x="28469" y="27777"/>
                  </a:lnTo>
                  <a:lnTo>
                    <a:pt x="28362" y="27032"/>
                  </a:lnTo>
                  <a:lnTo>
                    <a:pt x="28256" y="26287"/>
                  </a:lnTo>
                  <a:lnTo>
                    <a:pt x="28096" y="25542"/>
                  </a:lnTo>
                  <a:lnTo>
                    <a:pt x="27883" y="24797"/>
                  </a:lnTo>
                  <a:lnTo>
                    <a:pt x="27564" y="23892"/>
                  </a:lnTo>
                  <a:lnTo>
                    <a:pt x="27138" y="23041"/>
                  </a:lnTo>
                  <a:lnTo>
                    <a:pt x="26659" y="22190"/>
                  </a:lnTo>
                  <a:lnTo>
                    <a:pt x="26074" y="21392"/>
                  </a:lnTo>
                  <a:lnTo>
                    <a:pt x="25489" y="20700"/>
                  </a:lnTo>
                  <a:lnTo>
                    <a:pt x="24797" y="20008"/>
                  </a:lnTo>
                  <a:lnTo>
                    <a:pt x="24052" y="19369"/>
                  </a:lnTo>
                  <a:lnTo>
                    <a:pt x="23254" y="18837"/>
                  </a:lnTo>
                  <a:lnTo>
                    <a:pt x="22509" y="18358"/>
                  </a:lnTo>
                  <a:lnTo>
                    <a:pt x="21445" y="17667"/>
                  </a:lnTo>
                  <a:lnTo>
                    <a:pt x="20966" y="17347"/>
                  </a:lnTo>
                  <a:lnTo>
                    <a:pt x="20540" y="16922"/>
                  </a:lnTo>
                  <a:lnTo>
                    <a:pt x="20114" y="16549"/>
                  </a:lnTo>
                  <a:lnTo>
                    <a:pt x="19795" y="16070"/>
                  </a:lnTo>
                  <a:lnTo>
                    <a:pt x="19582" y="15591"/>
                  </a:lnTo>
                  <a:lnTo>
                    <a:pt x="19476" y="15059"/>
                  </a:lnTo>
                  <a:lnTo>
                    <a:pt x="19476" y="14527"/>
                  </a:lnTo>
                  <a:lnTo>
                    <a:pt x="19582" y="13995"/>
                  </a:lnTo>
                  <a:lnTo>
                    <a:pt x="19742" y="13463"/>
                  </a:lnTo>
                  <a:lnTo>
                    <a:pt x="19955" y="12931"/>
                  </a:lnTo>
                  <a:lnTo>
                    <a:pt x="19955" y="12878"/>
                  </a:lnTo>
                  <a:lnTo>
                    <a:pt x="20487" y="11388"/>
                  </a:lnTo>
                  <a:lnTo>
                    <a:pt x="20753" y="10643"/>
                  </a:lnTo>
                  <a:lnTo>
                    <a:pt x="20966" y="9845"/>
                  </a:lnTo>
                  <a:lnTo>
                    <a:pt x="21125" y="9046"/>
                  </a:lnTo>
                  <a:lnTo>
                    <a:pt x="21285" y="8195"/>
                  </a:lnTo>
                  <a:lnTo>
                    <a:pt x="21338" y="7344"/>
                  </a:lnTo>
                  <a:lnTo>
                    <a:pt x="21338" y="6492"/>
                  </a:lnTo>
                  <a:lnTo>
                    <a:pt x="21285" y="5588"/>
                  </a:lnTo>
                  <a:lnTo>
                    <a:pt x="21125" y="4736"/>
                  </a:lnTo>
                  <a:lnTo>
                    <a:pt x="20859" y="3885"/>
                  </a:lnTo>
                  <a:lnTo>
                    <a:pt x="20487" y="3140"/>
                  </a:lnTo>
                  <a:lnTo>
                    <a:pt x="20061" y="2448"/>
                  </a:lnTo>
                  <a:lnTo>
                    <a:pt x="19582" y="1809"/>
                  </a:lnTo>
                  <a:lnTo>
                    <a:pt x="18997" y="1277"/>
                  </a:lnTo>
                  <a:lnTo>
                    <a:pt x="18358" y="852"/>
                  </a:lnTo>
                  <a:lnTo>
                    <a:pt x="17879" y="639"/>
                  </a:lnTo>
                  <a:lnTo>
                    <a:pt x="17400" y="426"/>
                  </a:lnTo>
                  <a:lnTo>
                    <a:pt x="16868" y="266"/>
                  </a:lnTo>
                  <a:lnTo>
                    <a:pt x="16336" y="160"/>
                  </a:lnTo>
                  <a:lnTo>
                    <a:pt x="15751" y="53"/>
                  </a:lnTo>
                  <a:lnTo>
                    <a:pt x="15112" y="53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2256645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0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0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3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3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368474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3513014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874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874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337135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2570011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" y="1"/>
                  </a:moveTo>
                  <a:lnTo>
                    <a:pt x="1" y="3566"/>
                  </a:lnTo>
                  <a:lnTo>
                    <a:pt x="3194" y="3566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288483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3102328" y="3230882"/>
              <a:ext cx="645420" cy="2364039"/>
            </a:xfrm>
            <a:custGeom>
              <a:avLst/>
              <a:gdLst/>
              <a:ahLst/>
              <a:cxnLst/>
              <a:rect l="l" t="t" r="r" b="b"/>
              <a:pathLst>
                <a:path w="24000" h="87907" extrusionOk="0">
                  <a:moveTo>
                    <a:pt x="12399" y="0"/>
                  </a:moveTo>
                  <a:lnTo>
                    <a:pt x="11761" y="53"/>
                  </a:lnTo>
                  <a:lnTo>
                    <a:pt x="11069" y="160"/>
                  </a:lnTo>
                  <a:lnTo>
                    <a:pt x="10430" y="319"/>
                  </a:lnTo>
                  <a:lnTo>
                    <a:pt x="9845" y="585"/>
                  </a:lnTo>
                  <a:lnTo>
                    <a:pt x="8994" y="958"/>
                  </a:lnTo>
                  <a:lnTo>
                    <a:pt x="8195" y="1490"/>
                  </a:lnTo>
                  <a:lnTo>
                    <a:pt x="7451" y="2129"/>
                  </a:lnTo>
                  <a:lnTo>
                    <a:pt x="6706" y="2820"/>
                  </a:lnTo>
                  <a:lnTo>
                    <a:pt x="6067" y="3672"/>
                  </a:lnTo>
                  <a:lnTo>
                    <a:pt x="5482" y="4576"/>
                  </a:lnTo>
                  <a:lnTo>
                    <a:pt x="4896" y="5534"/>
                  </a:lnTo>
                  <a:lnTo>
                    <a:pt x="4417" y="6652"/>
                  </a:lnTo>
                  <a:lnTo>
                    <a:pt x="3992" y="7716"/>
                  </a:lnTo>
                  <a:lnTo>
                    <a:pt x="3672" y="8780"/>
                  </a:lnTo>
                  <a:lnTo>
                    <a:pt x="3406" y="9844"/>
                  </a:lnTo>
                  <a:lnTo>
                    <a:pt x="3194" y="10962"/>
                  </a:lnTo>
                  <a:lnTo>
                    <a:pt x="3087" y="12079"/>
                  </a:lnTo>
                  <a:lnTo>
                    <a:pt x="2981" y="13197"/>
                  </a:lnTo>
                  <a:lnTo>
                    <a:pt x="2981" y="14367"/>
                  </a:lnTo>
                  <a:lnTo>
                    <a:pt x="3087" y="15485"/>
                  </a:lnTo>
                  <a:lnTo>
                    <a:pt x="3247" y="16815"/>
                  </a:lnTo>
                  <a:lnTo>
                    <a:pt x="3513" y="18199"/>
                  </a:lnTo>
                  <a:lnTo>
                    <a:pt x="3779" y="19529"/>
                  </a:lnTo>
                  <a:lnTo>
                    <a:pt x="4098" y="20859"/>
                  </a:lnTo>
                  <a:lnTo>
                    <a:pt x="4630" y="23201"/>
                  </a:lnTo>
                  <a:lnTo>
                    <a:pt x="4843" y="24318"/>
                  </a:lnTo>
                  <a:lnTo>
                    <a:pt x="5003" y="25489"/>
                  </a:lnTo>
                  <a:lnTo>
                    <a:pt x="5109" y="26659"/>
                  </a:lnTo>
                  <a:lnTo>
                    <a:pt x="5162" y="27830"/>
                  </a:lnTo>
                  <a:lnTo>
                    <a:pt x="5109" y="28947"/>
                  </a:lnTo>
                  <a:lnTo>
                    <a:pt x="4896" y="30118"/>
                  </a:lnTo>
                  <a:lnTo>
                    <a:pt x="4737" y="30810"/>
                  </a:lnTo>
                  <a:lnTo>
                    <a:pt x="4524" y="31502"/>
                  </a:lnTo>
                  <a:lnTo>
                    <a:pt x="4258" y="32193"/>
                  </a:lnTo>
                  <a:lnTo>
                    <a:pt x="3939" y="32885"/>
                  </a:lnTo>
                  <a:lnTo>
                    <a:pt x="3300" y="34215"/>
                  </a:lnTo>
                  <a:lnTo>
                    <a:pt x="2608" y="35493"/>
                  </a:lnTo>
                  <a:lnTo>
                    <a:pt x="1597" y="37302"/>
                  </a:lnTo>
                  <a:lnTo>
                    <a:pt x="1171" y="38260"/>
                  </a:lnTo>
                  <a:lnTo>
                    <a:pt x="799" y="39164"/>
                  </a:lnTo>
                  <a:lnTo>
                    <a:pt x="427" y="40122"/>
                  </a:lnTo>
                  <a:lnTo>
                    <a:pt x="214" y="41080"/>
                  </a:lnTo>
                  <a:lnTo>
                    <a:pt x="54" y="42091"/>
                  </a:lnTo>
                  <a:lnTo>
                    <a:pt x="1" y="42623"/>
                  </a:lnTo>
                  <a:lnTo>
                    <a:pt x="1" y="43102"/>
                  </a:lnTo>
                  <a:lnTo>
                    <a:pt x="1278" y="87906"/>
                  </a:lnTo>
                  <a:lnTo>
                    <a:pt x="1650" y="87906"/>
                  </a:lnTo>
                  <a:lnTo>
                    <a:pt x="373" y="43102"/>
                  </a:lnTo>
                  <a:lnTo>
                    <a:pt x="373" y="42091"/>
                  </a:lnTo>
                  <a:lnTo>
                    <a:pt x="533" y="41133"/>
                  </a:lnTo>
                  <a:lnTo>
                    <a:pt x="799" y="40228"/>
                  </a:lnTo>
                  <a:lnTo>
                    <a:pt x="1118" y="39271"/>
                  </a:lnTo>
                  <a:lnTo>
                    <a:pt x="1491" y="38366"/>
                  </a:lnTo>
                  <a:lnTo>
                    <a:pt x="1916" y="37461"/>
                  </a:lnTo>
                  <a:lnTo>
                    <a:pt x="2874" y="35652"/>
                  </a:lnTo>
                  <a:lnTo>
                    <a:pt x="3619" y="34322"/>
                  </a:lnTo>
                  <a:lnTo>
                    <a:pt x="4258" y="32992"/>
                  </a:lnTo>
                  <a:lnTo>
                    <a:pt x="4577" y="32300"/>
                  </a:lnTo>
                  <a:lnTo>
                    <a:pt x="4843" y="31608"/>
                  </a:lnTo>
                  <a:lnTo>
                    <a:pt x="5056" y="30916"/>
                  </a:lnTo>
                  <a:lnTo>
                    <a:pt x="5216" y="30171"/>
                  </a:lnTo>
                  <a:lnTo>
                    <a:pt x="5375" y="29586"/>
                  </a:lnTo>
                  <a:lnTo>
                    <a:pt x="5428" y="29001"/>
                  </a:lnTo>
                  <a:lnTo>
                    <a:pt x="5482" y="27830"/>
                  </a:lnTo>
                  <a:lnTo>
                    <a:pt x="5482" y="26659"/>
                  </a:lnTo>
                  <a:lnTo>
                    <a:pt x="5375" y="25489"/>
                  </a:lnTo>
                  <a:lnTo>
                    <a:pt x="5162" y="24318"/>
                  </a:lnTo>
                  <a:lnTo>
                    <a:pt x="4950" y="23147"/>
                  </a:lnTo>
                  <a:lnTo>
                    <a:pt x="4417" y="20806"/>
                  </a:lnTo>
                  <a:lnTo>
                    <a:pt x="4098" y="19476"/>
                  </a:lnTo>
                  <a:lnTo>
                    <a:pt x="3832" y="18145"/>
                  </a:lnTo>
                  <a:lnTo>
                    <a:pt x="3566" y="16762"/>
                  </a:lnTo>
                  <a:lnTo>
                    <a:pt x="3406" y="15432"/>
                  </a:lnTo>
                  <a:lnTo>
                    <a:pt x="3353" y="14314"/>
                  </a:lnTo>
                  <a:lnTo>
                    <a:pt x="3353" y="13250"/>
                  </a:lnTo>
                  <a:lnTo>
                    <a:pt x="3406" y="12132"/>
                  </a:lnTo>
                  <a:lnTo>
                    <a:pt x="3566" y="11015"/>
                  </a:lnTo>
                  <a:lnTo>
                    <a:pt x="3726" y="9951"/>
                  </a:lnTo>
                  <a:lnTo>
                    <a:pt x="3992" y="8833"/>
                  </a:lnTo>
                  <a:lnTo>
                    <a:pt x="4311" y="7822"/>
                  </a:lnTo>
                  <a:lnTo>
                    <a:pt x="4737" y="6758"/>
                  </a:lnTo>
                  <a:lnTo>
                    <a:pt x="5216" y="5694"/>
                  </a:lnTo>
                  <a:lnTo>
                    <a:pt x="5748" y="4736"/>
                  </a:lnTo>
                  <a:lnTo>
                    <a:pt x="6333" y="3885"/>
                  </a:lnTo>
                  <a:lnTo>
                    <a:pt x="6972" y="3086"/>
                  </a:lnTo>
                  <a:lnTo>
                    <a:pt x="7663" y="2395"/>
                  </a:lnTo>
                  <a:lnTo>
                    <a:pt x="8408" y="1756"/>
                  </a:lnTo>
                  <a:lnTo>
                    <a:pt x="9153" y="1277"/>
                  </a:lnTo>
                  <a:lnTo>
                    <a:pt x="9952" y="852"/>
                  </a:lnTo>
                  <a:lnTo>
                    <a:pt x="10537" y="639"/>
                  </a:lnTo>
                  <a:lnTo>
                    <a:pt x="11175" y="532"/>
                  </a:lnTo>
                  <a:lnTo>
                    <a:pt x="11814" y="426"/>
                  </a:lnTo>
                  <a:lnTo>
                    <a:pt x="12452" y="373"/>
                  </a:lnTo>
                  <a:lnTo>
                    <a:pt x="13091" y="373"/>
                  </a:lnTo>
                  <a:lnTo>
                    <a:pt x="13730" y="426"/>
                  </a:lnTo>
                  <a:lnTo>
                    <a:pt x="14368" y="532"/>
                  </a:lnTo>
                  <a:lnTo>
                    <a:pt x="15007" y="692"/>
                  </a:lnTo>
                  <a:lnTo>
                    <a:pt x="15645" y="905"/>
                  </a:lnTo>
                  <a:lnTo>
                    <a:pt x="16284" y="1118"/>
                  </a:lnTo>
                  <a:lnTo>
                    <a:pt x="16922" y="1437"/>
                  </a:lnTo>
                  <a:lnTo>
                    <a:pt x="17508" y="1809"/>
                  </a:lnTo>
                  <a:lnTo>
                    <a:pt x="18093" y="2182"/>
                  </a:lnTo>
                  <a:lnTo>
                    <a:pt x="18625" y="2608"/>
                  </a:lnTo>
                  <a:lnTo>
                    <a:pt x="19157" y="3086"/>
                  </a:lnTo>
                  <a:lnTo>
                    <a:pt x="19689" y="3619"/>
                  </a:lnTo>
                  <a:lnTo>
                    <a:pt x="20115" y="4151"/>
                  </a:lnTo>
                  <a:lnTo>
                    <a:pt x="20488" y="4683"/>
                  </a:lnTo>
                  <a:lnTo>
                    <a:pt x="20860" y="5215"/>
                  </a:lnTo>
                  <a:lnTo>
                    <a:pt x="21233" y="5747"/>
                  </a:lnTo>
                  <a:lnTo>
                    <a:pt x="21818" y="6971"/>
                  </a:lnTo>
                  <a:lnTo>
                    <a:pt x="22350" y="8195"/>
                  </a:lnTo>
                  <a:lnTo>
                    <a:pt x="22722" y="9472"/>
                  </a:lnTo>
                  <a:lnTo>
                    <a:pt x="23042" y="10802"/>
                  </a:lnTo>
                  <a:lnTo>
                    <a:pt x="23308" y="12186"/>
                  </a:lnTo>
                  <a:lnTo>
                    <a:pt x="23467" y="13622"/>
                  </a:lnTo>
                  <a:lnTo>
                    <a:pt x="23627" y="15006"/>
                  </a:lnTo>
                  <a:lnTo>
                    <a:pt x="23680" y="16443"/>
                  </a:lnTo>
                  <a:lnTo>
                    <a:pt x="23680" y="17879"/>
                  </a:lnTo>
                  <a:lnTo>
                    <a:pt x="23680" y="19316"/>
                  </a:lnTo>
                  <a:lnTo>
                    <a:pt x="23521" y="22190"/>
                  </a:lnTo>
                  <a:lnTo>
                    <a:pt x="23361" y="24903"/>
                  </a:lnTo>
                  <a:lnTo>
                    <a:pt x="23201" y="27032"/>
                  </a:lnTo>
                  <a:lnTo>
                    <a:pt x="23148" y="28947"/>
                  </a:lnTo>
                  <a:lnTo>
                    <a:pt x="23467" y="29001"/>
                  </a:lnTo>
                  <a:lnTo>
                    <a:pt x="23574" y="27032"/>
                  </a:lnTo>
                  <a:lnTo>
                    <a:pt x="23680" y="24957"/>
                  </a:lnTo>
                  <a:lnTo>
                    <a:pt x="23893" y="22190"/>
                  </a:lnTo>
                  <a:lnTo>
                    <a:pt x="24000" y="19316"/>
                  </a:lnTo>
                  <a:lnTo>
                    <a:pt x="24000" y="17879"/>
                  </a:lnTo>
                  <a:lnTo>
                    <a:pt x="24000" y="16389"/>
                  </a:lnTo>
                  <a:lnTo>
                    <a:pt x="23946" y="14953"/>
                  </a:lnTo>
                  <a:lnTo>
                    <a:pt x="23840" y="13516"/>
                  </a:lnTo>
                  <a:lnTo>
                    <a:pt x="23627" y="12079"/>
                  </a:lnTo>
                  <a:lnTo>
                    <a:pt x="23361" y="10696"/>
                  </a:lnTo>
                  <a:lnTo>
                    <a:pt x="23042" y="9365"/>
                  </a:lnTo>
                  <a:lnTo>
                    <a:pt x="22616" y="8035"/>
                  </a:lnTo>
                  <a:lnTo>
                    <a:pt x="22137" y="6758"/>
                  </a:lnTo>
                  <a:lnTo>
                    <a:pt x="21499" y="5587"/>
                  </a:lnTo>
                  <a:lnTo>
                    <a:pt x="21179" y="5002"/>
                  </a:lnTo>
                  <a:lnTo>
                    <a:pt x="20754" y="4470"/>
                  </a:lnTo>
                  <a:lnTo>
                    <a:pt x="20381" y="3938"/>
                  </a:lnTo>
                  <a:lnTo>
                    <a:pt x="19902" y="3406"/>
                  </a:lnTo>
                  <a:lnTo>
                    <a:pt x="19423" y="2874"/>
                  </a:lnTo>
                  <a:lnTo>
                    <a:pt x="18838" y="2341"/>
                  </a:lnTo>
                  <a:lnTo>
                    <a:pt x="18253" y="1916"/>
                  </a:lnTo>
                  <a:lnTo>
                    <a:pt x="17667" y="1490"/>
                  </a:lnTo>
                  <a:lnTo>
                    <a:pt x="17029" y="1118"/>
                  </a:lnTo>
                  <a:lnTo>
                    <a:pt x="16390" y="852"/>
                  </a:lnTo>
                  <a:lnTo>
                    <a:pt x="15752" y="585"/>
                  </a:lnTo>
                  <a:lnTo>
                    <a:pt x="15113" y="373"/>
                  </a:lnTo>
                  <a:lnTo>
                    <a:pt x="14421" y="213"/>
                  </a:lnTo>
                  <a:lnTo>
                    <a:pt x="13730" y="107"/>
                  </a:lnTo>
                  <a:lnTo>
                    <a:pt x="13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2159325" y="4033646"/>
              <a:ext cx="2000587" cy="309102"/>
            </a:xfrm>
            <a:custGeom>
              <a:avLst/>
              <a:gdLst/>
              <a:ahLst/>
              <a:cxnLst/>
              <a:rect l="l" t="t" r="r" b="b"/>
              <a:pathLst>
                <a:path w="74392" h="11494" extrusionOk="0">
                  <a:moveTo>
                    <a:pt x="1" y="0"/>
                  </a:moveTo>
                  <a:lnTo>
                    <a:pt x="1" y="11494"/>
                  </a:lnTo>
                  <a:lnTo>
                    <a:pt x="74392" y="11494"/>
                  </a:lnTo>
                  <a:lnTo>
                    <a:pt x="74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1954708" y="3780355"/>
              <a:ext cx="648271" cy="769905"/>
            </a:xfrm>
            <a:custGeom>
              <a:avLst/>
              <a:gdLst/>
              <a:ahLst/>
              <a:cxnLst/>
              <a:rect l="l" t="t" r="r" b="b"/>
              <a:pathLst>
                <a:path w="24106" h="28629" extrusionOk="0">
                  <a:moveTo>
                    <a:pt x="18572" y="1"/>
                  </a:moveTo>
                  <a:lnTo>
                    <a:pt x="17933" y="107"/>
                  </a:lnTo>
                  <a:lnTo>
                    <a:pt x="17295" y="267"/>
                  </a:lnTo>
                  <a:lnTo>
                    <a:pt x="16656" y="479"/>
                  </a:lnTo>
                  <a:lnTo>
                    <a:pt x="16071" y="746"/>
                  </a:lnTo>
                  <a:lnTo>
                    <a:pt x="15485" y="1065"/>
                  </a:lnTo>
                  <a:lnTo>
                    <a:pt x="14953" y="1384"/>
                  </a:lnTo>
                  <a:lnTo>
                    <a:pt x="13836" y="2182"/>
                  </a:lnTo>
                  <a:lnTo>
                    <a:pt x="12452" y="3087"/>
                  </a:lnTo>
                  <a:lnTo>
                    <a:pt x="11707" y="3513"/>
                  </a:lnTo>
                  <a:lnTo>
                    <a:pt x="10962" y="3885"/>
                  </a:lnTo>
                  <a:lnTo>
                    <a:pt x="10377" y="4098"/>
                  </a:lnTo>
                  <a:lnTo>
                    <a:pt x="9845" y="4258"/>
                  </a:lnTo>
                  <a:lnTo>
                    <a:pt x="8727" y="4524"/>
                  </a:lnTo>
                  <a:lnTo>
                    <a:pt x="7982" y="4683"/>
                  </a:lnTo>
                  <a:lnTo>
                    <a:pt x="7237" y="4896"/>
                  </a:lnTo>
                  <a:lnTo>
                    <a:pt x="6546" y="5162"/>
                  </a:lnTo>
                  <a:lnTo>
                    <a:pt x="5854" y="5481"/>
                  </a:lnTo>
                  <a:lnTo>
                    <a:pt x="5322" y="5747"/>
                  </a:lnTo>
                  <a:lnTo>
                    <a:pt x="4896" y="6120"/>
                  </a:lnTo>
                  <a:lnTo>
                    <a:pt x="4417" y="6492"/>
                  </a:lnTo>
                  <a:lnTo>
                    <a:pt x="4045" y="6918"/>
                  </a:lnTo>
                  <a:lnTo>
                    <a:pt x="3672" y="7344"/>
                  </a:lnTo>
                  <a:lnTo>
                    <a:pt x="3353" y="7823"/>
                  </a:lnTo>
                  <a:lnTo>
                    <a:pt x="3087" y="8302"/>
                  </a:lnTo>
                  <a:lnTo>
                    <a:pt x="2768" y="8781"/>
                  </a:lnTo>
                  <a:lnTo>
                    <a:pt x="2342" y="9845"/>
                  </a:lnTo>
                  <a:lnTo>
                    <a:pt x="1969" y="10909"/>
                  </a:lnTo>
                  <a:lnTo>
                    <a:pt x="1650" y="11973"/>
                  </a:lnTo>
                  <a:lnTo>
                    <a:pt x="1384" y="13037"/>
                  </a:lnTo>
                  <a:lnTo>
                    <a:pt x="1012" y="14953"/>
                  </a:lnTo>
                  <a:lnTo>
                    <a:pt x="639" y="16922"/>
                  </a:lnTo>
                  <a:lnTo>
                    <a:pt x="426" y="18838"/>
                  </a:lnTo>
                  <a:lnTo>
                    <a:pt x="213" y="20806"/>
                  </a:lnTo>
                  <a:lnTo>
                    <a:pt x="54" y="22722"/>
                  </a:lnTo>
                  <a:lnTo>
                    <a:pt x="1" y="24691"/>
                  </a:lnTo>
                  <a:lnTo>
                    <a:pt x="1" y="26660"/>
                  </a:lnTo>
                  <a:lnTo>
                    <a:pt x="54" y="28629"/>
                  </a:lnTo>
                  <a:lnTo>
                    <a:pt x="373" y="28575"/>
                  </a:lnTo>
                  <a:lnTo>
                    <a:pt x="320" y="26660"/>
                  </a:lnTo>
                  <a:lnTo>
                    <a:pt x="320" y="24691"/>
                  </a:lnTo>
                  <a:lnTo>
                    <a:pt x="426" y="22775"/>
                  </a:lnTo>
                  <a:lnTo>
                    <a:pt x="533" y="20806"/>
                  </a:lnTo>
                  <a:lnTo>
                    <a:pt x="746" y="18891"/>
                  </a:lnTo>
                  <a:lnTo>
                    <a:pt x="1012" y="16922"/>
                  </a:lnTo>
                  <a:lnTo>
                    <a:pt x="1331" y="15006"/>
                  </a:lnTo>
                  <a:lnTo>
                    <a:pt x="1703" y="13144"/>
                  </a:lnTo>
                  <a:lnTo>
                    <a:pt x="1969" y="12080"/>
                  </a:lnTo>
                  <a:lnTo>
                    <a:pt x="2235" y="11069"/>
                  </a:lnTo>
                  <a:lnTo>
                    <a:pt x="2608" y="10004"/>
                  </a:lnTo>
                  <a:lnTo>
                    <a:pt x="3087" y="8993"/>
                  </a:lnTo>
                  <a:lnTo>
                    <a:pt x="3353" y="8461"/>
                  </a:lnTo>
                  <a:lnTo>
                    <a:pt x="3619" y="8036"/>
                  </a:lnTo>
                  <a:lnTo>
                    <a:pt x="3938" y="7557"/>
                  </a:lnTo>
                  <a:lnTo>
                    <a:pt x="4311" y="7131"/>
                  </a:lnTo>
                  <a:lnTo>
                    <a:pt x="4683" y="6758"/>
                  </a:lnTo>
                  <a:lnTo>
                    <a:pt x="5056" y="6386"/>
                  </a:lnTo>
                  <a:lnTo>
                    <a:pt x="5535" y="6067"/>
                  </a:lnTo>
                  <a:lnTo>
                    <a:pt x="6014" y="5747"/>
                  </a:lnTo>
                  <a:lnTo>
                    <a:pt x="6652" y="5481"/>
                  </a:lnTo>
                  <a:lnTo>
                    <a:pt x="7344" y="5215"/>
                  </a:lnTo>
                  <a:lnTo>
                    <a:pt x="8781" y="4843"/>
                  </a:lnTo>
                  <a:lnTo>
                    <a:pt x="9951" y="4577"/>
                  </a:lnTo>
                  <a:lnTo>
                    <a:pt x="10537" y="4417"/>
                  </a:lnTo>
                  <a:lnTo>
                    <a:pt x="11069" y="4204"/>
                  </a:lnTo>
                  <a:lnTo>
                    <a:pt x="11867" y="3832"/>
                  </a:lnTo>
                  <a:lnTo>
                    <a:pt x="12612" y="3406"/>
                  </a:lnTo>
                  <a:lnTo>
                    <a:pt x="14049" y="2448"/>
                  </a:lnTo>
                  <a:lnTo>
                    <a:pt x="15113" y="1703"/>
                  </a:lnTo>
                  <a:lnTo>
                    <a:pt x="15698" y="1331"/>
                  </a:lnTo>
                  <a:lnTo>
                    <a:pt x="16230" y="1012"/>
                  </a:lnTo>
                  <a:lnTo>
                    <a:pt x="16816" y="799"/>
                  </a:lnTo>
                  <a:lnTo>
                    <a:pt x="17348" y="586"/>
                  </a:lnTo>
                  <a:lnTo>
                    <a:pt x="17986" y="426"/>
                  </a:lnTo>
                  <a:lnTo>
                    <a:pt x="18572" y="373"/>
                  </a:lnTo>
                  <a:lnTo>
                    <a:pt x="19104" y="320"/>
                  </a:lnTo>
                  <a:lnTo>
                    <a:pt x="19636" y="373"/>
                  </a:lnTo>
                  <a:lnTo>
                    <a:pt x="20062" y="479"/>
                  </a:lnTo>
                  <a:lnTo>
                    <a:pt x="20540" y="586"/>
                  </a:lnTo>
                  <a:lnTo>
                    <a:pt x="20966" y="746"/>
                  </a:lnTo>
                  <a:lnTo>
                    <a:pt x="21339" y="958"/>
                  </a:lnTo>
                  <a:lnTo>
                    <a:pt x="21711" y="1224"/>
                  </a:lnTo>
                  <a:lnTo>
                    <a:pt x="22030" y="1544"/>
                  </a:lnTo>
                  <a:lnTo>
                    <a:pt x="22350" y="1863"/>
                  </a:lnTo>
                  <a:lnTo>
                    <a:pt x="22616" y="2235"/>
                  </a:lnTo>
                  <a:lnTo>
                    <a:pt x="22829" y="2661"/>
                  </a:lnTo>
                  <a:lnTo>
                    <a:pt x="23041" y="3087"/>
                  </a:lnTo>
                  <a:lnTo>
                    <a:pt x="23201" y="3566"/>
                  </a:lnTo>
                  <a:lnTo>
                    <a:pt x="23361" y="4045"/>
                  </a:lnTo>
                  <a:lnTo>
                    <a:pt x="23574" y="5002"/>
                  </a:lnTo>
                  <a:lnTo>
                    <a:pt x="23680" y="5960"/>
                  </a:lnTo>
                  <a:lnTo>
                    <a:pt x="23733" y="6865"/>
                  </a:lnTo>
                  <a:lnTo>
                    <a:pt x="23786" y="7769"/>
                  </a:lnTo>
                  <a:lnTo>
                    <a:pt x="23733" y="8514"/>
                  </a:lnTo>
                  <a:lnTo>
                    <a:pt x="24052" y="8514"/>
                  </a:lnTo>
                  <a:lnTo>
                    <a:pt x="24106" y="7769"/>
                  </a:lnTo>
                  <a:lnTo>
                    <a:pt x="24106" y="6865"/>
                  </a:lnTo>
                  <a:lnTo>
                    <a:pt x="24052" y="5907"/>
                  </a:lnTo>
                  <a:lnTo>
                    <a:pt x="23893" y="4896"/>
                  </a:lnTo>
                  <a:lnTo>
                    <a:pt x="23680" y="3885"/>
                  </a:lnTo>
                  <a:lnTo>
                    <a:pt x="23520" y="3406"/>
                  </a:lnTo>
                  <a:lnTo>
                    <a:pt x="23361" y="2927"/>
                  </a:lnTo>
                  <a:lnTo>
                    <a:pt x="23148" y="2502"/>
                  </a:lnTo>
                  <a:lnTo>
                    <a:pt x="22882" y="2076"/>
                  </a:lnTo>
                  <a:lnTo>
                    <a:pt x="22616" y="1650"/>
                  </a:lnTo>
                  <a:lnTo>
                    <a:pt x="22243" y="1278"/>
                  </a:lnTo>
                  <a:lnTo>
                    <a:pt x="21924" y="958"/>
                  </a:lnTo>
                  <a:lnTo>
                    <a:pt x="21498" y="692"/>
                  </a:lnTo>
                  <a:lnTo>
                    <a:pt x="21073" y="479"/>
                  </a:lnTo>
                  <a:lnTo>
                    <a:pt x="20647" y="267"/>
                  </a:lnTo>
                  <a:lnTo>
                    <a:pt x="20168" y="160"/>
                  </a:lnTo>
                  <a:lnTo>
                    <a:pt x="19689" y="54"/>
                  </a:lnTo>
                  <a:lnTo>
                    <a:pt x="19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2455534" y="3109252"/>
              <a:ext cx="508053" cy="519482"/>
            </a:xfrm>
            <a:custGeom>
              <a:avLst/>
              <a:gdLst/>
              <a:ahLst/>
              <a:cxnLst/>
              <a:rect l="l" t="t" r="r" b="b"/>
              <a:pathLst>
                <a:path w="18892" h="19317" extrusionOk="0">
                  <a:moveTo>
                    <a:pt x="13517" y="0"/>
                  </a:moveTo>
                  <a:lnTo>
                    <a:pt x="13091" y="53"/>
                  </a:lnTo>
                  <a:lnTo>
                    <a:pt x="12719" y="213"/>
                  </a:lnTo>
                  <a:lnTo>
                    <a:pt x="12346" y="426"/>
                  </a:lnTo>
                  <a:lnTo>
                    <a:pt x="12027" y="745"/>
                  </a:lnTo>
                  <a:lnTo>
                    <a:pt x="533" y="14101"/>
                  </a:lnTo>
                  <a:lnTo>
                    <a:pt x="320" y="14474"/>
                  </a:lnTo>
                  <a:lnTo>
                    <a:pt x="160" y="14793"/>
                  </a:lnTo>
                  <a:lnTo>
                    <a:pt x="54" y="15219"/>
                  </a:lnTo>
                  <a:lnTo>
                    <a:pt x="1" y="15591"/>
                  </a:lnTo>
                  <a:lnTo>
                    <a:pt x="54" y="15964"/>
                  </a:lnTo>
                  <a:lnTo>
                    <a:pt x="214" y="16336"/>
                  </a:lnTo>
                  <a:lnTo>
                    <a:pt x="373" y="16709"/>
                  </a:lnTo>
                  <a:lnTo>
                    <a:pt x="639" y="17028"/>
                  </a:lnTo>
                  <a:lnTo>
                    <a:pt x="2289" y="18678"/>
                  </a:lnTo>
                  <a:lnTo>
                    <a:pt x="2608" y="18944"/>
                  </a:lnTo>
                  <a:lnTo>
                    <a:pt x="2981" y="19156"/>
                  </a:lnTo>
                  <a:lnTo>
                    <a:pt x="3353" y="19263"/>
                  </a:lnTo>
                  <a:lnTo>
                    <a:pt x="3779" y="19316"/>
                  </a:lnTo>
                  <a:lnTo>
                    <a:pt x="4151" y="19316"/>
                  </a:lnTo>
                  <a:lnTo>
                    <a:pt x="4577" y="19210"/>
                  </a:lnTo>
                  <a:lnTo>
                    <a:pt x="4950" y="18997"/>
                  </a:lnTo>
                  <a:lnTo>
                    <a:pt x="5269" y="18731"/>
                  </a:lnTo>
                  <a:lnTo>
                    <a:pt x="18253" y="6598"/>
                  </a:lnTo>
                  <a:lnTo>
                    <a:pt x="18519" y="6279"/>
                  </a:lnTo>
                  <a:lnTo>
                    <a:pt x="18732" y="5853"/>
                  </a:lnTo>
                  <a:lnTo>
                    <a:pt x="18891" y="5481"/>
                  </a:lnTo>
                  <a:lnTo>
                    <a:pt x="18891" y="5055"/>
                  </a:lnTo>
                  <a:lnTo>
                    <a:pt x="18891" y="4630"/>
                  </a:lnTo>
                  <a:lnTo>
                    <a:pt x="18732" y="4204"/>
                  </a:lnTo>
                  <a:lnTo>
                    <a:pt x="18519" y="3831"/>
                  </a:lnTo>
                  <a:lnTo>
                    <a:pt x="18253" y="3459"/>
                  </a:lnTo>
                  <a:lnTo>
                    <a:pt x="15113" y="532"/>
                  </a:lnTo>
                  <a:lnTo>
                    <a:pt x="14741" y="266"/>
                  </a:lnTo>
                  <a:lnTo>
                    <a:pt x="14368" y="107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2697369" y="2675654"/>
              <a:ext cx="666880" cy="685490"/>
            </a:xfrm>
            <a:custGeom>
              <a:avLst/>
              <a:gdLst/>
              <a:ahLst/>
              <a:cxnLst/>
              <a:rect l="l" t="t" r="r" b="b"/>
              <a:pathLst>
                <a:path w="24798" h="25490" extrusionOk="0">
                  <a:moveTo>
                    <a:pt x="16656" y="1"/>
                  </a:moveTo>
                  <a:lnTo>
                    <a:pt x="16443" y="54"/>
                  </a:lnTo>
                  <a:lnTo>
                    <a:pt x="16284" y="160"/>
                  </a:lnTo>
                  <a:lnTo>
                    <a:pt x="16071" y="320"/>
                  </a:lnTo>
                  <a:lnTo>
                    <a:pt x="13996" y="2076"/>
                  </a:lnTo>
                  <a:lnTo>
                    <a:pt x="11920" y="3832"/>
                  </a:lnTo>
                  <a:lnTo>
                    <a:pt x="9898" y="5641"/>
                  </a:lnTo>
                  <a:lnTo>
                    <a:pt x="7929" y="7504"/>
                  </a:lnTo>
                  <a:lnTo>
                    <a:pt x="5961" y="9313"/>
                  </a:lnTo>
                  <a:lnTo>
                    <a:pt x="4045" y="11175"/>
                  </a:lnTo>
                  <a:lnTo>
                    <a:pt x="2182" y="13091"/>
                  </a:lnTo>
                  <a:lnTo>
                    <a:pt x="320" y="15007"/>
                  </a:lnTo>
                  <a:lnTo>
                    <a:pt x="160" y="15166"/>
                  </a:lnTo>
                  <a:lnTo>
                    <a:pt x="54" y="15379"/>
                  </a:lnTo>
                  <a:lnTo>
                    <a:pt x="1" y="15592"/>
                  </a:lnTo>
                  <a:lnTo>
                    <a:pt x="1" y="15858"/>
                  </a:lnTo>
                  <a:lnTo>
                    <a:pt x="1" y="16071"/>
                  </a:lnTo>
                  <a:lnTo>
                    <a:pt x="54" y="16284"/>
                  </a:lnTo>
                  <a:lnTo>
                    <a:pt x="160" y="16497"/>
                  </a:lnTo>
                  <a:lnTo>
                    <a:pt x="267" y="16709"/>
                  </a:lnTo>
                  <a:lnTo>
                    <a:pt x="2395" y="19051"/>
                  </a:lnTo>
                  <a:lnTo>
                    <a:pt x="3460" y="20168"/>
                  </a:lnTo>
                  <a:lnTo>
                    <a:pt x="4524" y="21232"/>
                  </a:lnTo>
                  <a:lnTo>
                    <a:pt x="5588" y="22297"/>
                  </a:lnTo>
                  <a:lnTo>
                    <a:pt x="6705" y="23308"/>
                  </a:lnTo>
                  <a:lnTo>
                    <a:pt x="7823" y="24266"/>
                  </a:lnTo>
                  <a:lnTo>
                    <a:pt x="8940" y="25223"/>
                  </a:lnTo>
                  <a:lnTo>
                    <a:pt x="9100" y="25330"/>
                  </a:lnTo>
                  <a:lnTo>
                    <a:pt x="9313" y="25436"/>
                  </a:lnTo>
                  <a:lnTo>
                    <a:pt x="9579" y="25489"/>
                  </a:lnTo>
                  <a:lnTo>
                    <a:pt x="10005" y="25489"/>
                  </a:lnTo>
                  <a:lnTo>
                    <a:pt x="10217" y="25383"/>
                  </a:lnTo>
                  <a:lnTo>
                    <a:pt x="10430" y="25277"/>
                  </a:lnTo>
                  <a:lnTo>
                    <a:pt x="10590" y="25117"/>
                  </a:lnTo>
                  <a:lnTo>
                    <a:pt x="12346" y="23308"/>
                  </a:lnTo>
                  <a:lnTo>
                    <a:pt x="14262" y="21126"/>
                  </a:lnTo>
                  <a:lnTo>
                    <a:pt x="16284" y="18731"/>
                  </a:lnTo>
                  <a:lnTo>
                    <a:pt x="18306" y="16231"/>
                  </a:lnTo>
                  <a:lnTo>
                    <a:pt x="21977" y="11601"/>
                  </a:lnTo>
                  <a:lnTo>
                    <a:pt x="24532" y="8302"/>
                  </a:lnTo>
                  <a:lnTo>
                    <a:pt x="24691" y="8089"/>
                  </a:lnTo>
                  <a:lnTo>
                    <a:pt x="24744" y="7876"/>
                  </a:lnTo>
                  <a:lnTo>
                    <a:pt x="24798" y="7663"/>
                  </a:lnTo>
                  <a:lnTo>
                    <a:pt x="24798" y="7397"/>
                  </a:lnTo>
                  <a:lnTo>
                    <a:pt x="24798" y="7184"/>
                  </a:lnTo>
                  <a:lnTo>
                    <a:pt x="24691" y="6918"/>
                  </a:lnTo>
                  <a:lnTo>
                    <a:pt x="24585" y="6706"/>
                  </a:lnTo>
                  <a:lnTo>
                    <a:pt x="24425" y="6546"/>
                  </a:lnTo>
                  <a:lnTo>
                    <a:pt x="21073" y="3300"/>
                  </a:lnTo>
                  <a:lnTo>
                    <a:pt x="19210" y="1597"/>
                  </a:lnTo>
                  <a:lnTo>
                    <a:pt x="17667" y="267"/>
                  </a:lnTo>
                  <a:lnTo>
                    <a:pt x="17508" y="160"/>
                  </a:lnTo>
                  <a:lnTo>
                    <a:pt x="17295" y="54"/>
                  </a:lnTo>
                  <a:lnTo>
                    <a:pt x="17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2700247" y="3791811"/>
              <a:ext cx="128815" cy="536640"/>
            </a:xfrm>
            <a:custGeom>
              <a:avLst/>
              <a:gdLst/>
              <a:ahLst/>
              <a:cxnLst/>
              <a:rect l="l" t="t" r="r" b="b"/>
              <a:pathLst>
                <a:path w="4790" h="19955" extrusionOk="0">
                  <a:moveTo>
                    <a:pt x="3459" y="0"/>
                  </a:moveTo>
                  <a:lnTo>
                    <a:pt x="0" y="19742"/>
                  </a:lnTo>
                  <a:lnTo>
                    <a:pt x="1330" y="19955"/>
                  </a:lnTo>
                  <a:lnTo>
                    <a:pt x="4789" y="213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2707400" y="3528517"/>
              <a:ext cx="178889" cy="350624"/>
            </a:xfrm>
            <a:custGeom>
              <a:avLst/>
              <a:gdLst/>
              <a:ahLst/>
              <a:cxnLst/>
              <a:rect l="l" t="t" r="r" b="b"/>
              <a:pathLst>
                <a:path w="6652" h="13038" extrusionOk="0">
                  <a:moveTo>
                    <a:pt x="1650" y="0"/>
                  </a:moveTo>
                  <a:lnTo>
                    <a:pt x="1331" y="53"/>
                  </a:lnTo>
                  <a:lnTo>
                    <a:pt x="1011" y="160"/>
                  </a:lnTo>
                  <a:lnTo>
                    <a:pt x="745" y="319"/>
                  </a:lnTo>
                  <a:lnTo>
                    <a:pt x="479" y="532"/>
                  </a:lnTo>
                  <a:lnTo>
                    <a:pt x="266" y="745"/>
                  </a:lnTo>
                  <a:lnTo>
                    <a:pt x="107" y="1064"/>
                  </a:lnTo>
                  <a:lnTo>
                    <a:pt x="0" y="1384"/>
                  </a:lnTo>
                  <a:lnTo>
                    <a:pt x="0" y="1703"/>
                  </a:lnTo>
                  <a:lnTo>
                    <a:pt x="0" y="13037"/>
                  </a:lnTo>
                  <a:lnTo>
                    <a:pt x="6652" y="13037"/>
                  </a:lnTo>
                  <a:lnTo>
                    <a:pt x="6652" y="1703"/>
                  </a:lnTo>
                  <a:lnTo>
                    <a:pt x="6652" y="1384"/>
                  </a:lnTo>
                  <a:lnTo>
                    <a:pt x="6545" y="1064"/>
                  </a:lnTo>
                  <a:lnTo>
                    <a:pt x="6386" y="745"/>
                  </a:lnTo>
                  <a:lnTo>
                    <a:pt x="6173" y="532"/>
                  </a:lnTo>
                  <a:lnTo>
                    <a:pt x="5907" y="319"/>
                  </a:lnTo>
                  <a:lnTo>
                    <a:pt x="5641" y="160"/>
                  </a:lnTo>
                  <a:lnTo>
                    <a:pt x="5321" y="5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2687366" y="3777505"/>
              <a:ext cx="218959" cy="120209"/>
            </a:xfrm>
            <a:custGeom>
              <a:avLst/>
              <a:gdLst/>
              <a:ahLst/>
              <a:cxnLst/>
              <a:rect l="l" t="t" r="r" b="b"/>
              <a:pathLst>
                <a:path w="8142" h="4470" extrusionOk="0">
                  <a:moveTo>
                    <a:pt x="532" y="0"/>
                  </a:moveTo>
                  <a:lnTo>
                    <a:pt x="320" y="53"/>
                  </a:lnTo>
                  <a:lnTo>
                    <a:pt x="160" y="160"/>
                  </a:lnTo>
                  <a:lnTo>
                    <a:pt x="0" y="319"/>
                  </a:lnTo>
                  <a:lnTo>
                    <a:pt x="0" y="585"/>
                  </a:lnTo>
                  <a:lnTo>
                    <a:pt x="0" y="3885"/>
                  </a:lnTo>
                  <a:lnTo>
                    <a:pt x="0" y="4097"/>
                  </a:lnTo>
                  <a:lnTo>
                    <a:pt x="160" y="4310"/>
                  </a:lnTo>
                  <a:lnTo>
                    <a:pt x="320" y="4417"/>
                  </a:lnTo>
                  <a:lnTo>
                    <a:pt x="532" y="4470"/>
                  </a:lnTo>
                  <a:lnTo>
                    <a:pt x="7610" y="4470"/>
                  </a:lnTo>
                  <a:lnTo>
                    <a:pt x="7822" y="4417"/>
                  </a:lnTo>
                  <a:lnTo>
                    <a:pt x="7982" y="4310"/>
                  </a:lnTo>
                  <a:lnTo>
                    <a:pt x="8142" y="4097"/>
                  </a:lnTo>
                  <a:lnTo>
                    <a:pt x="8142" y="3885"/>
                  </a:lnTo>
                  <a:lnTo>
                    <a:pt x="8142" y="585"/>
                  </a:lnTo>
                  <a:lnTo>
                    <a:pt x="8142" y="319"/>
                  </a:lnTo>
                  <a:lnTo>
                    <a:pt x="7982" y="160"/>
                  </a:lnTo>
                  <a:lnTo>
                    <a:pt x="7822" y="53"/>
                  </a:lnTo>
                  <a:lnTo>
                    <a:pt x="7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2252342" y="3806117"/>
              <a:ext cx="1130534" cy="532364"/>
            </a:xfrm>
            <a:custGeom>
              <a:avLst/>
              <a:gdLst/>
              <a:ahLst/>
              <a:cxnLst/>
              <a:rect l="l" t="t" r="r" b="b"/>
              <a:pathLst>
                <a:path w="42039" h="19796" extrusionOk="0">
                  <a:moveTo>
                    <a:pt x="20753" y="0"/>
                  </a:moveTo>
                  <a:lnTo>
                    <a:pt x="1" y="18837"/>
                  </a:lnTo>
                  <a:lnTo>
                    <a:pt x="905" y="19795"/>
                  </a:lnTo>
                  <a:lnTo>
                    <a:pt x="20807" y="1810"/>
                  </a:lnTo>
                  <a:lnTo>
                    <a:pt x="41134" y="19795"/>
                  </a:lnTo>
                  <a:lnTo>
                    <a:pt x="42038" y="18784"/>
                  </a:lnTo>
                  <a:lnTo>
                    <a:pt x="207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2538548" y="3223729"/>
              <a:ext cx="356353" cy="430737"/>
            </a:xfrm>
            <a:custGeom>
              <a:avLst/>
              <a:gdLst/>
              <a:ahLst/>
              <a:cxnLst/>
              <a:rect l="l" t="t" r="r" b="b"/>
              <a:pathLst>
                <a:path w="13251" h="16017" extrusionOk="0">
                  <a:moveTo>
                    <a:pt x="4683" y="0"/>
                  </a:moveTo>
                  <a:lnTo>
                    <a:pt x="4630" y="53"/>
                  </a:lnTo>
                  <a:lnTo>
                    <a:pt x="2288" y="2820"/>
                  </a:lnTo>
                  <a:lnTo>
                    <a:pt x="0" y="5587"/>
                  </a:lnTo>
                  <a:lnTo>
                    <a:pt x="53" y="6066"/>
                  </a:lnTo>
                  <a:lnTo>
                    <a:pt x="160" y="6971"/>
                  </a:lnTo>
                  <a:lnTo>
                    <a:pt x="373" y="7822"/>
                  </a:lnTo>
                  <a:lnTo>
                    <a:pt x="692" y="8620"/>
                  </a:lnTo>
                  <a:lnTo>
                    <a:pt x="1064" y="9419"/>
                  </a:lnTo>
                  <a:lnTo>
                    <a:pt x="1543" y="10217"/>
                  </a:lnTo>
                  <a:lnTo>
                    <a:pt x="2075" y="10909"/>
                  </a:lnTo>
                  <a:lnTo>
                    <a:pt x="2661" y="11600"/>
                  </a:lnTo>
                  <a:lnTo>
                    <a:pt x="3246" y="12239"/>
                  </a:lnTo>
                  <a:lnTo>
                    <a:pt x="3831" y="12718"/>
                  </a:lnTo>
                  <a:lnTo>
                    <a:pt x="4364" y="13197"/>
                  </a:lnTo>
                  <a:lnTo>
                    <a:pt x="5002" y="13676"/>
                  </a:lnTo>
                  <a:lnTo>
                    <a:pt x="5641" y="14101"/>
                  </a:lnTo>
                  <a:lnTo>
                    <a:pt x="6918" y="14846"/>
                  </a:lnTo>
                  <a:lnTo>
                    <a:pt x="8248" y="15485"/>
                  </a:lnTo>
                  <a:lnTo>
                    <a:pt x="8993" y="15751"/>
                  </a:lnTo>
                  <a:lnTo>
                    <a:pt x="9791" y="15910"/>
                  </a:lnTo>
                  <a:lnTo>
                    <a:pt x="10589" y="16017"/>
                  </a:lnTo>
                  <a:lnTo>
                    <a:pt x="10962" y="15964"/>
                  </a:lnTo>
                  <a:lnTo>
                    <a:pt x="11388" y="15910"/>
                  </a:lnTo>
                  <a:lnTo>
                    <a:pt x="11707" y="15804"/>
                  </a:lnTo>
                  <a:lnTo>
                    <a:pt x="12079" y="15698"/>
                  </a:lnTo>
                  <a:lnTo>
                    <a:pt x="12399" y="15485"/>
                  </a:lnTo>
                  <a:lnTo>
                    <a:pt x="12665" y="15272"/>
                  </a:lnTo>
                  <a:lnTo>
                    <a:pt x="12878" y="14953"/>
                  </a:lnTo>
                  <a:lnTo>
                    <a:pt x="13037" y="14580"/>
                  </a:lnTo>
                  <a:lnTo>
                    <a:pt x="13197" y="14154"/>
                  </a:lnTo>
                  <a:lnTo>
                    <a:pt x="13250" y="13676"/>
                  </a:lnTo>
                  <a:lnTo>
                    <a:pt x="13250" y="13197"/>
                  </a:lnTo>
                  <a:lnTo>
                    <a:pt x="13144" y="12665"/>
                  </a:lnTo>
                  <a:lnTo>
                    <a:pt x="12931" y="12132"/>
                  </a:lnTo>
                  <a:lnTo>
                    <a:pt x="12771" y="11653"/>
                  </a:lnTo>
                  <a:lnTo>
                    <a:pt x="12665" y="11441"/>
                  </a:lnTo>
                  <a:lnTo>
                    <a:pt x="12186" y="10696"/>
                  </a:lnTo>
                  <a:lnTo>
                    <a:pt x="11334" y="9206"/>
                  </a:lnTo>
                  <a:lnTo>
                    <a:pt x="10110" y="7290"/>
                  </a:lnTo>
                  <a:lnTo>
                    <a:pt x="8727" y="5162"/>
                  </a:lnTo>
                  <a:lnTo>
                    <a:pt x="7343" y="3086"/>
                  </a:lnTo>
                  <a:lnTo>
                    <a:pt x="6120" y="1384"/>
                  </a:lnTo>
                  <a:lnTo>
                    <a:pt x="5587" y="745"/>
                  </a:lnTo>
                  <a:lnTo>
                    <a:pt x="5162" y="266"/>
                  </a:lnTo>
                  <a:lnTo>
                    <a:pt x="4789" y="53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2831880" y="2675654"/>
              <a:ext cx="532364" cy="538092"/>
            </a:xfrm>
            <a:custGeom>
              <a:avLst/>
              <a:gdLst/>
              <a:ahLst/>
              <a:cxnLst/>
              <a:rect l="l" t="t" r="r" b="b"/>
              <a:pathLst>
                <a:path w="19796" h="20009" extrusionOk="0">
                  <a:moveTo>
                    <a:pt x="11654" y="1"/>
                  </a:moveTo>
                  <a:lnTo>
                    <a:pt x="11441" y="54"/>
                  </a:lnTo>
                  <a:lnTo>
                    <a:pt x="11282" y="160"/>
                  </a:lnTo>
                  <a:lnTo>
                    <a:pt x="11069" y="320"/>
                  </a:lnTo>
                  <a:lnTo>
                    <a:pt x="8195" y="2715"/>
                  </a:lnTo>
                  <a:lnTo>
                    <a:pt x="5375" y="5216"/>
                  </a:lnTo>
                  <a:lnTo>
                    <a:pt x="2661" y="7717"/>
                  </a:lnTo>
                  <a:lnTo>
                    <a:pt x="1" y="10271"/>
                  </a:lnTo>
                  <a:lnTo>
                    <a:pt x="1384" y="11388"/>
                  </a:lnTo>
                  <a:lnTo>
                    <a:pt x="2715" y="12506"/>
                  </a:lnTo>
                  <a:lnTo>
                    <a:pt x="4045" y="13676"/>
                  </a:lnTo>
                  <a:lnTo>
                    <a:pt x="5375" y="14847"/>
                  </a:lnTo>
                  <a:lnTo>
                    <a:pt x="6599" y="16124"/>
                  </a:lnTo>
                  <a:lnTo>
                    <a:pt x="7823" y="17401"/>
                  </a:lnTo>
                  <a:lnTo>
                    <a:pt x="9047" y="18678"/>
                  </a:lnTo>
                  <a:lnTo>
                    <a:pt x="10164" y="20009"/>
                  </a:lnTo>
                  <a:lnTo>
                    <a:pt x="12984" y="16603"/>
                  </a:lnTo>
                  <a:lnTo>
                    <a:pt x="15645" y="13304"/>
                  </a:lnTo>
                  <a:lnTo>
                    <a:pt x="19530" y="8302"/>
                  </a:lnTo>
                  <a:lnTo>
                    <a:pt x="19689" y="8089"/>
                  </a:lnTo>
                  <a:lnTo>
                    <a:pt x="19742" y="7876"/>
                  </a:lnTo>
                  <a:lnTo>
                    <a:pt x="19796" y="7663"/>
                  </a:lnTo>
                  <a:lnTo>
                    <a:pt x="19796" y="7397"/>
                  </a:lnTo>
                  <a:lnTo>
                    <a:pt x="19796" y="7184"/>
                  </a:lnTo>
                  <a:lnTo>
                    <a:pt x="19689" y="6918"/>
                  </a:lnTo>
                  <a:lnTo>
                    <a:pt x="19583" y="6706"/>
                  </a:lnTo>
                  <a:lnTo>
                    <a:pt x="19423" y="6546"/>
                  </a:lnTo>
                  <a:lnTo>
                    <a:pt x="16071" y="3300"/>
                  </a:lnTo>
                  <a:lnTo>
                    <a:pt x="14208" y="1597"/>
                  </a:lnTo>
                  <a:lnTo>
                    <a:pt x="12665" y="267"/>
                  </a:lnTo>
                  <a:lnTo>
                    <a:pt x="12506" y="160"/>
                  </a:lnTo>
                  <a:lnTo>
                    <a:pt x="12293" y="54"/>
                  </a:lnTo>
                  <a:lnTo>
                    <a:pt x="1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2808996" y="2934673"/>
              <a:ext cx="314830" cy="310555"/>
            </a:xfrm>
            <a:custGeom>
              <a:avLst/>
              <a:gdLst/>
              <a:ahLst/>
              <a:cxnLst/>
              <a:rect l="l" t="t" r="r" b="b"/>
              <a:pathLst>
                <a:path w="11707" h="11548" extrusionOk="0">
                  <a:moveTo>
                    <a:pt x="1384" y="0"/>
                  </a:moveTo>
                  <a:lnTo>
                    <a:pt x="745" y="586"/>
                  </a:lnTo>
                  <a:lnTo>
                    <a:pt x="0" y="1171"/>
                  </a:lnTo>
                  <a:lnTo>
                    <a:pt x="266" y="1437"/>
                  </a:lnTo>
                  <a:lnTo>
                    <a:pt x="532" y="1756"/>
                  </a:lnTo>
                  <a:lnTo>
                    <a:pt x="1118" y="2342"/>
                  </a:lnTo>
                  <a:lnTo>
                    <a:pt x="2022" y="3087"/>
                  </a:lnTo>
                  <a:lnTo>
                    <a:pt x="5428" y="6226"/>
                  </a:lnTo>
                  <a:lnTo>
                    <a:pt x="8621" y="9312"/>
                  </a:lnTo>
                  <a:lnTo>
                    <a:pt x="9046" y="9791"/>
                  </a:lnTo>
                  <a:lnTo>
                    <a:pt x="9578" y="10430"/>
                  </a:lnTo>
                  <a:lnTo>
                    <a:pt x="10164" y="11068"/>
                  </a:lnTo>
                  <a:lnTo>
                    <a:pt x="10430" y="11334"/>
                  </a:lnTo>
                  <a:lnTo>
                    <a:pt x="10749" y="11547"/>
                  </a:lnTo>
                  <a:lnTo>
                    <a:pt x="11707" y="10323"/>
                  </a:lnTo>
                  <a:lnTo>
                    <a:pt x="11494" y="10004"/>
                  </a:lnTo>
                  <a:lnTo>
                    <a:pt x="11281" y="9685"/>
                  </a:lnTo>
                  <a:lnTo>
                    <a:pt x="10749" y="9046"/>
                  </a:lnTo>
                  <a:lnTo>
                    <a:pt x="9898" y="8195"/>
                  </a:lnTo>
                  <a:lnTo>
                    <a:pt x="8301" y="6599"/>
                  </a:lnTo>
                  <a:lnTo>
                    <a:pt x="6599" y="5002"/>
                  </a:lnTo>
                  <a:lnTo>
                    <a:pt x="3299" y="1969"/>
                  </a:lnTo>
                  <a:lnTo>
                    <a:pt x="2927" y="1543"/>
                  </a:lnTo>
                  <a:lnTo>
                    <a:pt x="2448" y="1011"/>
                  </a:lnTo>
                  <a:lnTo>
                    <a:pt x="1969" y="479"/>
                  </a:lnTo>
                  <a:lnTo>
                    <a:pt x="1650" y="21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2763200" y="3545674"/>
              <a:ext cx="81592" cy="8159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490" y="1"/>
                  </a:moveTo>
                  <a:lnTo>
                    <a:pt x="1171" y="54"/>
                  </a:lnTo>
                  <a:lnTo>
                    <a:pt x="905" y="107"/>
                  </a:lnTo>
                  <a:lnTo>
                    <a:pt x="639" y="267"/>
                  </a:lnTo>
                  <a:lnTo>
                    <a:pt x="426" y="426"/>
                  </a:lnTo>
                  <a:lnTo>
                    <a:pt x="213" y="693"/>
                  </a:lnTo>
                  <a:lnTo>
                    <a:pt x="107" y="959"/>
                  </a:lnTo>
                  <a:lnTo>
                    <a:pt x="0" y="1225"/>
                  </a:lnTo>
                  <a:lnTo>
                    <a:pt x="0" y="1544"/>
                  </a:lnTo>
                  <a:lnTo>
                    <a:pt x="0" y="1810"/>
                  </a:lnTo>
                  <a:lnTo>
                    <a:pt x="107" y="2129"/>
                  </a:lnTo>
                  <a:lnTo>
                    <a:pt x="213" y="2395"/>
                  </a:lnTo>
                  <a:lnTo>
                    <a:pt x="426" y="2608"/>
                  </a:lnTo>
                  <a:lnTo>
                    <a:pt x="639" y="2768"/>
                  </a:lnTo>
                  <a:lnTo>
                    <a:pt x="905" y="2927"/>
                  </a:lnTo>
                  <a:lnTo>
                    <a:pt x="1171" y="3034"/>
                  </a:lnTo>
                  <a:lnTo>
                    <a:pt x="1810" y="3034"/>
                  </a:lnTo>
                  <a:lnTo>
                    <a:pt x="2076" y="2927"/>
                  </a:lnTo>
                  <a:lnTo>
                    <a:pt x="2342" y="2768"/>
                  </a:lnTo>
                  <a:lnTo>
                    <a:pt x="2555" y="2608"/>
                  </a:lnTo>
                  <a:lnTo>
                    <a:pt x="2768" y="2395"/>
                  </a:lnTo>
                  <a:lnTo>
                    <a:pt x="2927" y="2129"/>
                  </a:lnTo>
                  <a:lnTo>
                    <a:pt x="2980" y="1810"/>
                  </a:lnTo>
                  <a:lnTo>
                    <a:pt x="3034" y="1544"/>
                  </a:lnTo>
                  <a:lnTo>
                    <a:pt x="2980" y="1225"/>
                  </a:lnTo>
                  <a:lnTo>
                    <a:pt x="2927" y="959"/>
                  </a:lnTo>
                  <a:lnTo>
                    <a:pt x="2768" y="693"/>
                  </a:lnTo>
                  <a:lnTo>
                    <a:pt x="2555" y="426"/>
                  </a:lnTo>
                  <a:lnTo>
                    <a:pt x="2342" y="267"/>
                  </a:lnTo>
                  <a:lnTo>
                    <a:pt x="2076" y="107"/>
                  </a:lnTo>
                  <a:lnTo>
                    <a:pt x="1810" y="54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1672805" y="4431451"/>
              <a:ext cx="7043468" cy="211805"/>
            </a:xfrm>
            <a:custGeom>
              <a:avLst/>
              <a:gdLst/>
              <a:ahLst/>
              <a:cxnLst/>
              <a:rect l="l" t="t" r="r" b="b"/>
              <a:pathLst>
                <a:path w="261912" h="7876" extrusionOk="0">
                  <a:moveTo>
                    <a:pt x="1" y="0"/>
                  </a:moveTo>
                  <a:lnTo>
                    <a:pt x="1" y="7875"/>
                  </a:lnTo>
                  <a:lnTo>
                    <a:pt x="261912" y="7875"/>
                  </a:lnTo>
                  <a:lnTo>
                    <a:pt x="261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1216349" y="4291212"/>
              <a:ext cx="7684532" cy="197499"/>
            </a:xfrm>
            <a:custGeom>
              <a:avLst/>
              <a:gdLst/>
              <a:ahLst/>
              <a:cxnLst/>
              <a:rect l="l" t="t" r="r" b="b"/>
              <a:pathLst>
                <a:path w="285750" h="7344" extrusionOk="0">
                  <a:moveTo>
                    <a:pt x="0" y="0"/>
                  </a:moveTo>
                  <a:lnTo>
                    <a:pt x="0" y="7344"/>
                  </a:lnTo>
                  <a:lnTo>
                    <a:pt x="285750" y="734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6024355" y="2210594"/>
              <a:ext cx="2665988" cy="1665721"/>
            </a:xfrm>
            <a:custGeom>
              <a:avLst/>
              <a:gdLst/>
              <a:ahLst/>
              <a:cxnLst/>
              <a:rect l="l" t="t" r="r" b="b"/>
              <a:pathLst>
                <a:path w="99135" h="61940" extrusionOk="0">
                  <a:moveTo>
                    <a:pt x="0" y="1"/>
                  </a:moveTo>
                  <a:lnTo>
                    <a:pt x="0" y="61940"/>
                  </a:lnTo>
                  <a:lnTo>
                    <a:pt x="99135" y="61940"/>
                  </a:lnTo>
                  <a:lnTo>
                    <a:pt x="99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6114495" y="2244961"/>
              <a:ext cx="2465666" cy="1597011"/>
            </a:xfrm>
            <a:custGeom>
              <a:avLst/>
              <a:gdLst/>
              <a:ahLst/>
              <a:cxnLst/>
              <a:rect l="l" t="t" r="r" b="b"/>
              <a:pathLst>
                <a:path w="91686" h="59385" extrusionOk="0">
                  <a:moveTo>
                    <a:pt x="1" y="0"/>
                  </a:moveTo>
                  <a:lnTo>
                    <a:pt x="1" y="59385"/>
                  </a:lnTo>
                  <a:lnTo>
                    <a:pt x="91685" y="59385"/>
                  </a:lnTo>
                  <a:lnTo>
                    <a:pt x="91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6317687" y="32652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F2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6317687" y="34870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044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659814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6588134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588134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6588134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588134" y="3251497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588134" y="3476993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961612" y="2349407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957327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957327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957327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6957327" y="3251470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957326" y="3476981"/>
              <a:ext cx="374962" cy="214662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0"/>
                  </a:moveTo>
                  <a:lnTo>
                    <a:pt x="1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7326508" y="2349407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732652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7326529" y="2800888"/>
              <a:ext cx="374962" cy="211809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6"/>
                  </a:lnTo>
                  <a:lnTo>
                    <a:pt x="13942" y="8036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7326520" y="3023388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7326520" y="3252046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7326520" y="3476993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7691404" y="2349407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942" y="8036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69141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7691410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7691410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7691410" y="3251782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691410" y="3476993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805630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8056300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8056300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8056300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8056300" y="3250335"/>
              <a:ext cx="373537" cy="216108"/>
            </a:xfrm>
            <a:custGeom>
              <a:avLst/>
              <a:gdLst/>
              <a:ahLst/>
              <a:cxnLst/>
              <a:rect l="l" t="t" r="r" b="b"/>
              <a:pathLst>
                <a:path w="13890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889" y="8036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8056300" y="3476993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6317687" y="2349407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6317687" y="257406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6317687" y="279872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6317687" y="302338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833789" y="2687110"/>
              <a:ext cx="246174" cy="204652"/>
            </a:xfrm>
            <a:custGeom>
              <a:avLst/>
              <a:gdLst/>
              <a:ahLst/>
              <a:cxnLst/>
              <a:rect l="l" t="t" r="r" b="b"/>
              <a:pathLst>
                <a:path w="9154" h="7610" extrusionOk="0">
                  <a:moveTo>
                    <a:pt x="1118" y="1"/>
                  </a:moveTo>
                  <a:lnTo>
                    <a:pt x="692" y="267"/>
                  </a:lnTo>
                  <a:lnTo>
                    <a:pt x="373" y="533"/>
                  </a:lnTo>
                  <a:lnTo>
                    <a:pt x="160" y="799"/>
                  </a:lnTo>
                  <a:lnTo>
                    <a:pt x="54" y="1171"/>
                  </a:lnTo>
                  <a:lnTo>
                    <a:pt x="1" y="1437"/>
                  </a:lnTo>
                  <a:lnTo>
                    <a:pt x="54" y="1757"/>
                  </a:lnTo>
                  <a:lnTo>
                    <a:pt x="160" y="2076"/>
                  </a:lnTo>
                  <a:lnTo>
                    <a:pt x="267" y="2342"/>
                  </a:lnTo>
                  <a:lnTo>
                    <a:pt x="639" y="2927"/>
                  </a:lnTo>
                  <a:lnTo>
                    <a:pt x="1065" y="3459"/>
                  </a:lnTo>
                  <a:lnTo>
                    <a:pt x="1916" y="4311"/>
                  </a:lnTo>
                  <a:lnTo>
                    <a:pt x="2768" y="5056"/>
                  </a:lnTo>
                  <a:lnTo>
                    <a:pt x="3726" y="5747"/>
                  </a:lnTo>
                  <a:lnTo>
                    <a:pt x="4737" y="6333"/>
                  </a:lnTo>
                  <a:lnTo>
                    <a:pt x="5748" y="6812"/>
                  </a:lnTo>
                  <a:lnTo>
                    <a:pt x="6865" y="7184"/>
                  </a:lnTo>
                  <a:lnTo>
                    <a:pt x="7983" y="7450"/>
                  </a:lnTo>
                  <a:lnTo>
                    <a:pt x="9153" y="7610"/>
                  </a:lnTo>
                  <a:lnTo>
                    <a:pt x="9153" y="7291"/>
                  </a:lnTo>
                  <a:lnTo>
                    <a:pt x="8036" y="7131"/>
                  </a:lnTo>
                  <a:lnTo>
                    <a:pt x="6971" y="6865"/>
                  </a:lnTo>
                  <a:lnTo>
                    <a:pt x="5907" y="6492"/>
                  </a:lnTo>
                  <a:lnTo>
                    <a:pt x="4896" y="6013"/>
                  </a:lnTo>
                  <a:lnTo>
                    <a:pt x="3885" y="5428"/>
                  </a:lnTo>
                  <a:lnTo>
                    <a:pt x="2981" y="4790"/>
                  </a:lnTo>
                  <a:lnTo>
                    <a:pt x="2129" y="4045"/>
                  </a:lnTo>
                  <a:lnTo>
                    <a:pt x="1331" y="3246"/>
                  </a:lnTo>
                  <a:lnTo>
                    <a:pt x="958" y="2768"/>
                  </a:lnTo>
                  <a:lnTo>
                    <a:pt x="586" y="2235"/>
                  </a:lnTo>
                  <a:lnTo>
                    <a:pt x="480" y="1969"/>
                  </a:lnTo>
                  <a:lnTo>
                    <a:pt x="373" y="1703"/>
                  </a:lnTo>
                  <a:lnTo>
                    <a:pt x="373" y="1490"/>
                  </a:lnTo>
                  <a:lnTo>
                    <a:pt x="373" y="1224"/>
                  </a:lnTo>
                  <a:lnTo>
                    <a:pt x="480" y="958"/>
                  </a:lnTo>
                  <a:lnTo>
                    <a:pt x="639" y="746"/>
                  </a:lnTo>
                  <a:lnTo>
                    <a:pt x="905" y="533"/>
                  </a:lnTo>
                  <a:lnTo>
                    <a:pt x="1278" y="320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447439" y="2697141"/>
              <a:ext cx="3042349" cy="2724641"/>
            </a:xfrm>
            <a:custGeom>
              <a:avLst/>
              <a:gdLst/>
              <a:ahLst/>
              <a:cxnLst/>
              <a:rect l="l" t="t" r="r" b="b"/>
              <a:pathLst>
                <a:path w="113130" h="101316" extrusionOk="0">
                  <a:moveTo>
                    <a:pt x="88812" y="0"/>
                  </a:moveTo>
                  <a:lnTo>
                    <a:pt x="0" y="2607"/>
                  </a:lnTo>
                  <a:lnTo>
                    <a:pt x="54" y="4629"/>
                  </a:lnTo>
                  <a:lnTo>
                    <a:pt x="88918" y="2022"/>
                  </a:lnTo>
                  <a:lnTo>
                    <a:pt x="89823" y="2022"/>
                  </a:lnTo>
                  <a:lnTo>
                    <a:pt x="90727" y="2128"/>
                  </a:lnTo>
                  <a:lnTo>
                    <a:pt x="91579" y="2288"/>
                  </a:lnTo>
                  <a:lnTo>
                    <a:pt x="92430" y="2554"/>
                  </a:lnTo>
                  <a:lnTo>
                    <a:pt x="93228" y="2873"/>
                  </a:lnTo>
                  <a:lnTo>
                    <a:pt x="93973" y="3299"/>
                  </a:lnTo>
                  <a:lnTo>
                    <a:pt x="94718" y="3725"/>
                  </a:lnTo>
                  <a:lnTo>
                    <a:pt x="95410" y="4257"/>
                  </a:lnTo>
                  <a:lnTo>
                    <a:pt x="96049" y="4842"/>
                  </a:lnTo>
                  <a:lnTo>
                    <a:pt x="96581" y="5481"/>
                  </a:lnTo>
                  <a:lnTo>
                    <a:pt x="97113" y="6173"/>
                  </a:lnTo>
                  <a:lnTo>
                    <a:pt x="97592" y="6918"/>
                  </a:lnTo>
                  <a:lnTo>
                    <a:pt x="97964" y="7716"/>
                  </a:lnTo>
                  <a:lnTo>
                    <a:pt x="98283" y="8567"/>
                  </a:lnTo>
                  <a:lnTo>
                    <a:pt x="98550" y="9419"/>
                  </a:lnTo>
                  <a:lnTo>
                    <a:pt x="98709" y="10323"/>
                  </a:lnTo>
                  <a:lnTo>
                    <a:pt x="111161" y="101316"/>
                  </a:lnTo>
                  <a:lnTo>
                    <a:pt x="113130" y="101050"/>
                  </a:lnTo>
                  <a:lnTo>
                    <a:pt x="100678" y="10057"/>
                  </a:lnTo>
                  <a:lnTo>
                    <a:pt x="100518" y="8940"/>
                  </a:lnTo>
                  <a:lnTo>
                    <a:pt x="100199" y="7929"/>
                  </a:lnTo>
                  <a:lnTo>
                    <a:pt x="99827" y="6918"/>
                  </a:lnTo>
                  <a:lnTo>
                    <a:pt x="99348" y="5960"/>
                  </a:lnTo>
                  <a:lnTo>
                    <a:pt x="98816" y="5055"/>
                  </a:lnTo>
                  <a:lnTo>
                    <a:pt x="98177" y="4204"/>
                  </a:lnTo>
                  <a:lnTo>
                    <a:pt x="97485" y="3459"/>
                  </a:lnTo>
                  <a:lnTo>
                    <a:pt x="96687" y="2714"/>
                  </a:lnTo>
                  <a:lnTo>
                    <a:pt x="95889" y="2075"/>
                  </a:lnTo>
                  <a:lnTo>
                    <a:pt x="94984" y="1543"/>
                  </a:lnTo>
                  <a:lnTo>
                    <a:pt x="94080" y="1064"/>
                  </a:lnTo>
                  <a:lnTo>
                    <a:pt x="93069" y="639"/>
                  </a:lnTo>
                  <a:lnTo>
                    <a:pt x="92058" y="373"/>
                  </a:lnTo>
                  <a:lnTo>
                    <a:pt x="91047" y="106"/>
                  </a:lnTo>
                  <a:lnTo>
                    <a:pt x="899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5846898" y="2661348"/>
              <a:ext cx="1681480" cy="2965086"/>
            </a:xfrm>
            <a:custGeom>
              <a:avLst/>
              <a:gdLst/>
              <a:ahLst/>
              <a:cxnLst/>
              <a:rect l="l" t="t" r="r" b="b"/>
              <a:pathLst>
                <a:path w="62526" h="110257" extrusionOk="0">
                  <a:moveTo>
                    <a:pt x="34163" y="1"/>
                  </a:moveTo>
                  <a:lnTo>
                    <a:pt x="33312" y="54"/>
                  </a:lnTo>
                  <a:lnTo>
                    <a:pt x="32460" y="107"/>
                  </a:lnTo>
                  <a:lnTo>
                    <a:pt x="31662" y="214"/>
                  </a:lnTo>
                  <a:lnTo>
                    <a:pt x="29959" y="533"/>
                  </a:lnTo>
                  <a:lnTo>
                    <a:pt x="28257" y="959"/>
                  </a:lnTo>
                  <a:lnTo>
                    <a:pt x="26607" y="1437"/>
                  </a:lnTo>
                  <a:lnTo>
                    <a:pt x="24904" y="2076"/>
                  </a:lnTo>
                  <a:lnTo>
                    <a:pt x="23255" y="2768"/>
                  </a:lnTo>
                  <a:lnTo>
                    <a:pt x="21605" y="3513"/>
                  </a:lnTo>
                  <a:lnTo>
                    <a:pt x="20009" y="4311"/>
                  </a:lnTo>
                  <a:lnTo>
                    <a:pt x="18412" y="5162"/>
                  </a:lnTo>
                  <a:lnTo>
                    <a:pt x="15326" y="6971"/>
                  </a:lnTo>
                  <a:lnTo>
                    <a:pt x="14315" y="7397"/>
                  </a:lnTo>
                  <a:lnTo>
                    <a:pt x="13357" y="7716"/>
                  </a:lnTo>
                  <a:lnTo>
                    <a:pt x="12346" y="8036"/>
                  </a:lnTo>
                  <a:lnTo>
                    <a:pt x="11335" y="8195"/>
                  </a:lnTo>
                  <a:lnTo>
                    <a:pt x="10324" y="8302"/>
                  </a:lnTo>
                  <a:lnTo>
                    <a:pt x="9313" y="8302"/>
                  </a:lnTo>
                  <a:lnTo>
                    <a:pt x="8302" y="8249"/>
                  </a:lnTo>
                  <a:lnTo>
                    <a:pt x="7291" y="8089"/>
                  </a:lnTo>
                  <a:lnTo>
                    <a:pt x="6333" y="7876"/>
                  </a:lnTo>
                  <a:lnTo>
                    <a:pt x="5322" y="7557"/>
                  </a:lnTo>
                  <a:lnTo>
                    <a:pt x="4418" y="7184"/>
                  </a:lnTo>
                  <a:lnTo>
                    <a:pt x="3513" y="6759"/>
                  </a:lnTo>
                  <a:lnTo>
                    <a:pt x="2608" y="6227"/>
                  </a:lnTo>
                  <a:lnTo>
                    <a:pt x="1810" y="5588"/>
                  </a:lnTo>
                  <a:lnTo>
                    <a:pt x="1012" y="4896"/>
                  </a:lnTo>
                  <a:lnTo>
                    <a:pt x="267" y="4151"/>
                  </a:lnTo>
                  <a:lnTo>
                    <a:pt x="1" y="4364"/>
                  </a:lnTo>
                  <a:lnTo>
                    <a:pt x="746" y="5162"/>
                  </a:lnTo>
                  <a:lnTo>
                    <a:pt x="1597" y="5854"/>
                  </a:lnTo>
                  <a:lnTo>
                    <a:pt x="2449" y="6493"/>
                  </a:lnTo>
                  <a:lnTo>
                    <a:pt x="3353" y="7025"/>
                  </a:lnTo>
                  <a:lnTo>
                    <a:pt x="4258" y="7504"/>
                  </a:lnTo>
                  <a:lnTo>
                    <a:pt x="5216" y="7876"/>
                  </a:lnTo>
                  <a:lnTo>
                    <a:pt x="6227" y="8195"/>
                  </a:lnTo>
                  <a:lnTo>
                    <a:pt x="7238" y="8461"/>
                  </a:lnTo>
                  <a:lnTo>
                    <a:pt x="8249" y="8568"/>
                  </a:lnTo>
                  <a:lnTo>
                    <a:pt x="9260" y="8674"/>
                  </a:lnTo>
                  <a:lnTo>
                    <a:pt x="10324" y="8621"/>
                  </a:lnTo>
                  <a:lnTo>
                    <a:pt x="11388" y="8515"/>
                  </a:lnTo>
                  <a:lnTo>
                    <a:pt x="12399" y="8355"/>
                  </a:lnTo>
                  <a:lnTo>
                    <a:pt x="13464" y="8036"/>
                  </a:lnTo>
                  <a:lnTo>
                    <a:pt x="14475" y="7716"/>
                  </a:lnTo>
                  <a:lnTo>
                    <a:pt x="15486" y="7238"/>
                  </a:lnTo>
                  <a:lnTo>
                    <a:pt x="18572" y="5482"/>
                  </a:lnTo>
                  <a:lnTo>
                    <a:pt x="20115" y="4630"/>
                  </a:lnTo>
                  <a:lnTo>
                    <a:pt x="21712" y="3832"/>
                  </a:lnTo>
                  <a:lnTo>
                    <a:pt x="23361" y="3087"/>
                  </a:lnTo>
                  <a:lnTo>
                    <a:pt x="25011" y="2395"/>
                  </a:lnTo>
                  <a:lnTo>
                    <a:pt x="26660" y="1810"/>
                  </a:lnTo>
                  <a:lnTo>
                    <a:pt x="28310" y="1278"/>
                  </a:lnTo>
                  <a:lnTo>
                    <a:pt x="29959" y="852"/>
                  </a:lnTo>
                  <a:lnTo>
                    <a:pt x="31662" y="533"/>
                  </a:lnTo>
                  <a:lnTo>
                    <a:pt x="32460" y="426"/>
                  </a:lnTo>
                  <a:lnTo>
                    <a:pt x="33312" y="373"/>
                  </a:lnTo>
                  <a:lnTo>
                    <a:pt x="34163" y="320"/>
                  </a:lnTo>
                  <a:lnTo>
                    <a:pt x="34961" y="320"/>
                  </a:lnTo>
                  <a:lnTo>
                    <a:pt x="35813" y="373"/>
                  </a:lnTo>
                  <a:lnTo>
                    <a:pt x="36664" y="480"/>
                  </a:lnTo>
                  <a:lnTo>
                    <a:pt x="37462" y="586"/>
                  </a:lnTo>
                  <a:lnTo>
                    <a:pt x="38314" y="746"/>
                  </a:lnTo>
                  <a:lnTo>
                    <a:pt x="39112" y="959"/>
                  </a:lnTo>
                  <a:lnTo>
                    <a:pt x="39963" y="1171"/>
                  </a:lnTo>
                  <a:lnTo>
                    <a:pt x="40762" y="1491"/>
                  </a:lnTo>
                  <a:lnTo>
                    <a:pt x="41613" y="1863"/>
                  </a:lnTo>
                  <a:lnTo>
                    <a:pt x="42464" y="2395"/>
                  </a:lnTo>
                  <a:lnTo>
                    <a:pt x="43316" y="2927"/>
                  </a:lnTo>
                  <a:lnTo>
                    <a:pt x="44061" y="3513"/>
                  </a:lnTo>
                  <a:lnTo>
                    <a:pt x="44806" y="4151"/>
                  </a:lnTo>
                  <a:lnTo>
                    <a:pt x="45444" y="4843"/>
                  </a:lnTo>
                  <a:lnTo>
                    <a:pt x="46083" y="5535"/>
                  </a:lnTo>
                  <a:lnTo>
                    <a:pt x="46668" y="6280"/>
                  </a:lnTo>
                  <a:lnTo>
                    <a:pt x="47200" y="7078"/>
                  </a:lnTo>
                  <a:lnTo>
                    <a:pt x="47679" y="7876"/>
                  </a:lnTo>
                  <a:lnTo>
                    <a:pt x="48105" y="8727"/>
                  </a:lnTo>
                  <a:lnTo>
                    <a:pt x="48477" y="9632"/>
                  </a:lnTo>
                  <a:lnTo>
                    <a:pt x="48797" y="10590"/>
                  </a:lnTo>
                  <a:lnTo>
                    <a:pt x="49063" y="11548"/>
                  </a:lnTo>
                  <a:lnTo>
                    <a:pt x="49276" y="12559"/>
                  </a:lnTo>
                  <a:lnTo>
                    <a:pt x="49488" y="13623"/>
                  </a:lnTo>
                  <a:lnTo>
                    <a:pt x="49595" y="14687"/>
                  </a:lnTo>
                  <a:lnTo>
                    <a:pt x="49701" y="15751"/>
                  </a:lnTo>
                  <a:lnTo>
                    <a:pt x="49701" y="16763"/>
                  </a:lnTo>
                  <a:lnTo>
                    <a:pt x="49701" y="17827"/>
                  </a:lnTo>
                  <a:lnTo>
                    <a:pt x="49701" y="18838"/>
                  </a:lnTo>
                  <a:lnTo>
                    <a:pt x="49542" y="20966"/>
                  </a:lnTo>
                  <a:lnTo>
                    <a:pt x="49222" y="22988"/>
                  </a:lnTo>
                  <a:lnTo>
                    <a:pt x="48903" y="25064"/>
                  </a:lnTo>
                  <a:lnTo>
                    <a:pt x="48477" y="27032"/>
                  </a:lnTo>
                  <a:lnTo>
                    <a:pt x="48052" y="28895"/>
                  </a:lnTo>
                  <a:lnTo>
                    <a:pt x="47573" y="30651"/>
                  </a:lnTo>
                  <a:lnTo>
                    <a:pt x="47413" y="31822"/>
                  </a:lnTo>
                  <a:lnTo>
                    <a:pt x="47307" y="32939"/>
                  </a:lnTo>
                  <a:lnTo>
                    <a:pt x="47360" y="34003"/>
                  </a:lnTo>
                  <a:lnTo>
                    <a:pt x="47520" y="35067"/>
                  </a:lnTo>
                  <a:lnTo>
                    <a:pt x="47732" y="36078"/>
                  </a:lnTo>
                  <a:lnTo>
                    <a:pt x="48052" y="37090"/>
                  </a:lnTo>
                  <a:lnTo>
                    <a:pt x="48477" y="38047"/>
                  </a:lnTo>
                  <a:lnTo>
                    <a:pt x="48956" y="38952"/>
                  </a:lnTo>
                  <a:lnTo>
                    <a:pt x="49488" y="39857"/>
                  </a:lnTo>
                  <a:lnTo>
                    <a:pt x="50074" y="40761"/>
                  </a:lnTo>
                  <a:lnTo>
                    <a:pt x="50712" y="41613"/>
                  </a:lnTo>
                  <a:lnTo>
                    <a:pt x="51404" y="42464"/>
                  </a:lnTo>
                  <a:lnTo>
                    <a:pt x="52149" y="43315"/>
                  </a:lnTo>
                  <a:lnTo>
                    <a:pt x="52841" y="44114"/>
                  </a:lnTo>
                  <a:lnTo>
                    <a:pt x="54384" y="45657"/>
                  </a:lnTo>
                  <a:lnTo>
                    <a:pt x="55022" y="46668"/>
                  </a:lnTo>
                  <a:lnTo>
                    <a:pt x="55555" y="47732"/>
                  </a:lnTo>
                  <a:lnTo>
                    <a:pt x="55980" y="48903"/>
                  </a:lnTo>
                  <a:lnTo>
                    <a:pt x="56300" y="50073"/>
                  </a:lnTo>
                  <a:lnTo>
                    <a:pt x="56512" y="51297"/>
                  </a:lnTo>
                  <a:lnTo>
                    <a:pt x="56619" y="52521"/>
                  </a:lnTo>
                  <a:lnTo>
                    <a:pt x="56619" y="53851"/>
                  </a:lnTo>
                  <a:lnTo>
                    <a:pt x="56512" y="55235"/>
                  </a:lnTo>
                  <a:lnTo>
                    <a:pt x="56246" y="56618"/>
                  </a:lnTo>
                  <a:lnTo>
                    <a:pt x="55927" y="58055"/>
                  </a:lnTo>
                  <a:lnTo>
                    <a:pt x="55501" y="59545"/>
                  </a:lnTo>
                  <a:lnTo>
                    <a:pt x="54969" y="61088"/>
                  </a:lnTo>
                  <a:lnTo>
                    <a:pt x="54278" y="62685"/>
                  </a:lnTo>
                  <a:lnTo>
                    <a:pt x="53533" y="64334"/>
                  </a:lnTo>
                  <a:lnTo>
                    <a:pt x="52628" y="65984"/>
                  </a:lnTo>
                  <a:lnTo>
                    <a:pt x="51670" y="67686"/>
                  </a:lnTo>
                  <a:lnTo>
                    <a:pt x="51351" y="68219"/>
                  </a:lnTo>
                  <a:lnTo>
                    <a:pt x="51138" y="68751"/>
                  </a:lnTo>
                  <a:lnTo>
                    <a:pt x="50925" y="69283"/>
                  </a:lnTo>
                  <a:lnTo>
                    <a:pt x="50766" y="69815"/>
                  </a:lnTo>
                  <a:lnTo>
                    <a:pt x="50659" y="70400"/>
                  </a:lnTo>
                  <a:lnTo>
                    <a:pt x="50553" y="70986"/>
                  </a:lnTo>
                  <a:lnTo>
                    <a:pt x="50499" y="71571"/>
                  </a:lnTo>
                  <a:lnTo>
                    <a:pt x="50499" y="72156"/>
                  </a:lnTo>
                  <a:lnTo>
                    <a:pt x="50499" y="72742"/>
                  </a:lnTo>
                  <a:lnTo>
                    <a:pt x="50606" y="73380"/>
                  </a:lnTo>
                  <a:lnTo>
                    <a:pt x="50712" y="73965"/>
                  </a:lnTo>
                  <a:lnTo>
                    <a:pt x="50872" y="74604"/>
                  </a:lnTo>
                  <a:lnTo>
                    <a:pt x="51032" y="75189"/>
                  </a:lnTo>
                  <a:lnTo>
                    <a:pt x="51244" y="75828"/>
                  </a:lnTo>
                  <a:lnTo>
                    <a:pt x="51510" y="76413"/>
                  </a:lnTo>
                  <a:lnTo>
                    <a:pt x="51830" y="77052"/>
                  </a:lnTo>
                  <a:lnTo>
                    <a:pt x="52628" y="78488"/>
                  </a:lnTo>
                  <a:lnTo>
                    <a:pt x="53213" y="79500"/>
                  </a:lnTo>
                  <a:lnTo>
                    <a:pt x="53958" y="80617"/>
                  </a:lnTo>
                  <a:lnTo>
                    <a:pt x="54810" y="81788"/>
                  </a:lnTo>
                  <a:lnTo>
                    <a:pt x="55714" y="82905"/>
                  </a:lnTo>
                  <a:lnTo>
                    <a:pt x="56193" y="83437"/>
                  </a:lnTo>
                  <a:lnTo>
                    <a:pt x="56725" y="83969"/>
                  </a:lnTo>
                  <a:lnTo>
                    <a:pt x="57257" y="84448"/>
                  </a:lnTo>
                  <a:lnTo>
                    <a:pt x="57790" y="84874"/>
                  </a:lnTo>
                  <a:lnTo>
                    <a:pt x="58854" y="85619"/>
                  </a:lnTo>
                  <a:lnTo>
                    <a:pt x="59918" y="86364"/>
                  </a:lnTo>
                  <a:lnTo>
                    <a:pt x="60397" y="86736"/>
                  </a:lnTo>
                  <a:lnTo>
                    <a:pt x="60876" y="87215"/>
                  </a:lnTo>
                  <a:lnTo>
                    <a:pt x="61302" y="87747"/>
                  </a:lnTo>
                  <a:lnTo>
                    <a:pt x="61674" y="88386"/>
                  </a:lnTo>
                  <a:lnTo>
                    <a:pt x="61940" y="89131"/>
                  </a:lnTo>
                  <a:lnTo>
                    <a:pt x="62100" y="89876"/>
                  </a:lnTo>
                  <a:lnTo>
                    <a:pt x="62206" y="90621"/>
                  </a:lnTo>
                  <a:lnTo>
                    <a:pt x="62206" y="91419"/>
                  </a:lnTo>
                  <a:lnTo>
                    <a:pt x="62100" y="92270"/>
                  </a:lnTo>
                  <a:lnTo>
                    <a:pt x="61940" y="93069"/>
                  </a:lnTo>
                  <a:lnTo>
                    <a:pt x="61674" y="93760"/>
                  </a:lnTo>
                  <a:lnTo>
                    <a:pt x="61408" y="94452"/>
                  </a:lnTo>
                  <a:lnTo>
                    <a:pt x="61035" y="95037"/>
                  </a:lnTo>
                  <a:lnTo>
                    <a:pt x="60663" y="95623"/>
                  </a:lnTo>
                  <a:lnTo>
                    <a:pt x="60291" y="96155"/>
                  </a:lnTo>
                  <a:lnTo>
                    <a:pt x="59865" y="96634"/>
                  </a:lnTo>
                  <a:lnTo>
                    <a:pt x="58960" y="97645"/>
                  </a:lnTo>
                  <a:lnTo>
                    <a:pt x="57896" y="98815"/>
                  </a:lnTo>
                  <a:lnTo>
                    <a:pt x="57364" y="99454"/>
                  </a:lnTo>
                  <a:lnTo>
                    <a:pt x="56885" y="100093"/>
                  </a:lnTo>
                  <a:lnTo>
                    <a:pt x="56672" y="100465"/>
                  </a:lnTo>
                  <a:lnTo>
                    <a:pt x="55076" y="102806"/>
                  </a:lnTo>
                  <a:lnTo>
                    <a:pt x="53586" y="105201"/>
                  </a:lnTo>
                  <a:lnTo>
                    <a:pt x="52841" y="106425"/>
                  </a:lnTo>
                  <a:lnTo>
                    <a:pt x="52149" y="107649"/>
                  </a:lnTo>
                  <a:lnTo>
                    <a:pt x="51457" y="108873"/>
                  </a:lnTo>
                  <a:lnTo>
                    <a:pt x="50872" y="110096"/>
                  </a:lnTo>
                  <a:lnTo>
                    <a:pt x="51138" y="110256"/>
                  </a:lnTo>
                  <a:lnTo>
                    <a:pt x="51777" y="109032"/>
                  </a:lnTo>
                  <a:lnTo>
                    <a:pt x="52415" y="107808"/>
                  </a:lnTo>
                  <a:lnTo>
                    <a:pt x="53107" y="106584"/>
                  </a:lnTo>
                  <a:lnTo>
                    <a:pt x="53852" y="105361"/>
                  </a:lnTo>
                  <a:lnTo>
                    <a:pt x="55395" y="103019"/>
                  </a:lnTo>
                  <a:lnTo>
                    <a:pt x="56938" y="100678"/>
                  </a:lnTo>
                  <a:lnTo>
                    <a:pt x="57204" y="100305"/>
                  </a:lnTo>
                  <a:lnTo>
                    <a:pt x="57683" y="99667"/>
                  </a:lnTo>
                  <a:lnTo>
                    <a:pt x="58162" y="99028"/>
                  </a:lnTo>
                  <a:lnTo>
                    <a:pt x="59173" y="97911"/>
                  </a:lnTo>
                  <a:lnTo>
                    <a:pt x="60078" y="96900"/>
                  </a:lnTo>
                  <a:lnTo>
                    <a:pt x="60557" y="96368"/>
                  </a:lnTo>
                  <a:lnTo>
                    <a:pt x="60929" y="95782"/>
                  </a:lnTo>
                  <a:lnTo>
                    <a:pt x="61355" y="95197"/>
                  </a:lnTo>
                  <a:lnTo>
                    <a:pt x="61674" y="94559"/>
                  </a:lnTo>
                  <a:lnTo>
                    <a:pt x="61993" y="93920"/>
                  </a:lnTo>
                  <a:lnTo>
                    <a:pt x="62259" y="93175"/>
                  </a:lnTo>
                  <a:lnTo>
                    <a:pt x="62419" y="92324"/>
                  </a:lnTo>
                  <a:lnTo>
                    <a:pt x="62525" y="91419"/>
                  </a:lnTo>
                  <a:lnTo>
                    <a:pt x="62525" y="90621"/>
                  </a:lnTo>
                  <a:lnTo>
                    <a:pt x="62419" y="89769"/>
                  </a:lnTo>
                  <a:lnTo>
                    <a:pt x="62259" y="88971"/>
                  </a:lnTo>
                  <a:lnTo>
                    <a:pt x="61940" y="88280"/>
                  </a:lnTo>
                  <a:lnTo>
                    <a:pt x="61568" y="87588"/>
                  </a:lnTo>
                  <a:lnTo>
                    <a:pt x="61089" y="86949"/>
                  </a:lnTo>
                  <a:lnTo>
                    <a:pt x="60663" y="86524"/>
                  </a:lnTo>
                  <a:lnTo>
                    <a:pt x="60131" y="86098"/>
                  </a:lnTo>
                  <a:lnTo>
                    <a:pt x="59067" y="85353"/>
                  </a:lnTo>
                  <a:lnTo>
                    <a:pt x="58002" y="84608"/>
                  </a:lnTo>
                  <a:lnTo>
                    <a:pt x="57151" y="83863"/>
                  </a:lnTo>
                  <a:lnTo>
                    <a:pt x="56300" y="83065"/>
                  </a:lnTo>
                  <a:lnTo>
                    <a:pt x="55501" y="82107"/>
                  </a:lnTo>
                  <a:lnTo>
                    <a:pt x="54703" y="81096"/>
                  </a:lnTo>
                  <a:lnTo>
                    <a:pt x="53958" y="80032"/>
                  </a:lnTo>
                  <a:lnTo>
                    <a:pt x="53320" y="78967"/>
                  </a:lnTo>
                  <a:lnTo>
                    <a:pt x="52681" y="77903"/>
                  </a:lnTo>
                  <a:lnTo>
                    <a:pt x="52096" y="76892"/>
                  </a:lnTo>
                  <a:lnTo>
                    <a:pt x="51830" y="76307"/>
                  </a:lnTo>
                  <a:lnTo>
                    <a:pt x="51564" y="75721"/>
                  </a:lnTo>
                  <a:lnTo>
                    <a:pt x="51351" y="75083"/>
                  </a:lnTo>
                  <a:lnTo>
                    <a:pt x="51191" y="74498"/>
                  </a:lnTo>
                  <a:lnTo>
                    <a:pt x="51032" y="73912"/>
                  </a:lnTo>
                  <a:lnTo>
                    <a:pt x="50925" y="73327"/>
                  </a:lnTo>
                  <a:lnTo>
                    <a:pt x="50872" y="72742"/>
                  </a:lnTo>
                  <a:lnTo>
                    <a:pt x="50819" y="72156"/>
                  </a:lnTo>
                  <a:lnTo>
                    <a:pt x="50819" y="71571"/>
                  </a:lnTo>
                  <a:lnTo>
                    <a:pt x="50872" y="71039"/>
                  </a:lnTo>
                  <a:lnTo>
                    <a:pt x="50978" y="70453"/>
                  </a:lnTo>
                  <a:lnTo>
                    <a:pt x="51085" y="69921"/>
                  </a:lnTo>
                  <a:lnTo>
                    <a:pt x="51244" y="69389"/>
                  </a:lnTo>
                  <a:lnTo>
                    <a:pt x="51457" y="68857"/>
                  </a:lnTo>
                  <a:lnTo>
                    <a:pt x="51670" y="68378"/>
                  </a:lnTo>
                  <a:lnTo>
                    <a:pt x="51936" y="67846"/>
                  </a:lnTo>
                  <a:lnTo>
                    <a:pt x="52947" y="66143"/>
                  </a:lnTo>
                  <a:lnTo>
                    <a:pt x="53852" y="64441"/>
                  </a:lnTo>
                  <a:lnTo>
                    <a:pt x="54597" y="62791"/>
                  </a:lnTo>
                  <a:lnTo>
                    <a:pt x="55289" y="61195"/>
                  </a:lnTo>
                  <a:lnTo>
                    <a:pt x="55821" y="59598"/>
                  </a:lnTo>
                  <a:lnTo>
                    <a:pt x="56300" y="58108"/>
                  </a:lnTo>
                  <a:lnTo>
                    <a:pt x="56619" y="56618"/>
                  </a:lnTo>
                  <a:lnTo>
                    <a:pt x="56832" y="55182"/>
                  </a:lnTo>
                  <a:lnTo>
                    <a:pt x="56938" y="53798"/>
                  </a:lnTo>
                  <a:lnTo>
                    <a:pt x="56938" y="52468"/>
                  </a:lnTo>
                  <a:lnTo>
                    <a:pt x="56832" y="51191"/>
                  </a:lnTo>
                  <a:lnTo>
                    <a:pt x="56619" y="49914"/>
                  </a:lnTo>
                  <a:lnTo>
                    <a:pt x="56300" y="48743"/>
                  </a:lnTo>
                  <a:lnTo>
                    <a:pt x="55874" y="47572"/>
                  </a:lnTo>
                  <a:lnTo>
                    <a:pt x="55289" y="46508"/>
                  </a:lnTo>
                  <a:lnTo>
                    <a:pt x="54650" y="45444"/>
                  </a:lnTo>
                  <a:lnTo>
                    <a:pt x="54597" y="45391"/>
                  </a:lnTo>
                  <a:lnTo>
                    <a:pt x="53160" y="43901"/>
                  </a:lnTo>
                  <a:lnTo>
                    <a:pt x="51723" y="42304"/>
                  </a:lnTo>
                  <a:lnTo>
                    <a:pt x="51032" y="41453"/>
                  </a:lnTo>
                  <a:lnTo>
                    <a:pt x="50393" y="40602"/>
                  </a:lnTo>
                  <a:lnTo>
                    <a:pt x="49808" y="39750"/>
                  </a:lnTo>
                  <a:lnTo>
                    <a:pt x="49276" y="38846"/>
                  </a:lnTo>
                  <a:lnTo>
                    <a:pt x="48797" y="37941"/>
                  </a:lnTo>
                  <a:lnTo>
                    <a:pt x="48424" y="36983"/>
                  </a:lnTo>
                  <a:lnTo>
                    <a:pt x="48052" y="36025"/>
                  </a:lnTo>
                  <a:lnTo>
                    <a:pt x="47839" y="35014"/>
                  </a:lnTo>
                  <a:lnTo>
                    <a:pt x="47679" y="34003"/>
                  </a:lnTo>
                  <a:lnTo>
                    <a:pt x="47626" y="32939"/>
                  </a:lnTo>
                  <a:lnTo>
                    <a:pt x="47732" y="31875"/>
                  </a:lnTo>
                  <a:lnTo>
                    <a:pt x="47892" y="30757"/>
                  </a:lnTo>
                  <a:lnTo>
                    <a:pt x="48424" y="28788"/>
                  </a:lnTo>
                  <a:lnTo>
                    <a:pt x="48903" y="26766"/>
                  </a:lnTo>
                  <a:lnTo>
                    <a:pt x="49276" y="24691"/>
                  </a:lnTo>
                  <a:lnTo>
                    <a:pt x="49648" y="22616"/>
                  </a:lnTo>
                  <a:lnTo>
                    <a:pt x="49861" y="20594"/>
                  </a:lnTo>
                  <a:lnTo>
                    <a:pt x="50021" y="18519"/>
                  </a:lnTo>
                  <a:lnTo>
                    <a:pt x="50021" y="17507"/>
                  </a:lnTo>
                  <a:lnTo>
                    <a:pt x="50021" y="16496"/>
                  </a:lnTo>
                  <a:lnTo>
                    <a:pt x="49967" y="15485"/>
                  </a:lnTo>
                  <a:lnTo>
                    <a:pt x="49914" y="14528"/>
                  </a:lnTo>
                  <a:lnTo>
                    <a:pt x="49754" y="13517"/>
                  </a:lnTo>
                  <a:lnTo>
                    <a:pt x="49595" y="12559"/>
                  </a:lnTo>
                  <a:lnTo>
                    <a:pt x="49382" y="11601"/>
                  </a:lnTo>
                  <a:lnTo>
                    <a:pt x="49169" y="10696"/>
                  </a:lnTo>
                  <a:lnTo>
                    <a:pt x="48850" y="9792"/>
                  </a:lnTo>
                  <a:lnTo>
                    <a:pt x="48477" y="8887"/>
                  </a:lnTo>
                  <a:lnTo>
                    <a:pt x="48105" y="8036"/>
                  </a:lnTo>
                  <a:lnTo>
                    <a:pt x="47626" y="7184"/>
                  </a:lnTo>
                  <a:lnTo>
                    <a:pt x="47147" y="6386"/>
                  </a:lnTo>
                  <a:lnTo>
                    <a:pt x="46562" y="5588"/>
                  </a:lnTo>
                  <a:lnTo>
                    <a:pt x="45923" y="4843"/>
                  </a:lnTo>
                  <a:lnTo>
                    <a:pt x="45231" y="4098"/>
                  </a:lnTo>
                  <a:lnTo>
                    <a:pt x="44433" y="3406"/>
                  </a:lnTo>
                  <a:lnTo>
                    <a:pt x="43635" y="2768"/>
                  </a:lnTo>
                  <a:lnTo>
                    <a:pt x="42730" y="2129"/>
                  </a:lnTo>
                  <a:lnTo>
                    <a:pt x="41773" y="1544"/>
                  </a:lnTo>
                  <a:lnTo>
                    <a:pt x="40921" y="1171"/>
                  </a:lnTo>
                  <a:lnTo>
                    <a:pt x="40070" y="905"/>
                  </a:lnTo>
                  <a:lnTo>
                    <a:pt x="39218" y="639"/>
                  </a:lnTo>
                  <a:lnTo>
                    <a:pt x="38420" y="426"/>
                  </a:lnTo>
                  <a:lnTo>
                    <a:pt x="37569" y="267"/>
                  </a:lnTo>
                  <a:lnTo>
                    <a:pt x="36717" y="107"/>
                  </a:lnTo>
                  <a:lnTo>
                    <a:pt x="35866" y="54"/>
                  </a:lnTo>
                  <a:lnTo>
                    <a:pt x="35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303152" y="2674229"/>
              <a:ext cx="583863" cy="239021"/>
            </a:xfrm>
            <a:custGeom>
              <a:avLst/>
              <a:gdLst/>
              <a:ahLst/>
              <a:cxnLst/>
              <a:rect l="l" t="t" r="r" b="b"/>
              <a:pathLst>
                <a:path w="21711" h="8888" extrusionOk="0">
                  <a:moveTo>
                    <a:pt x="20061" y="1"/>
                  </a:moveTo>
                  <a:lnTo>
                    <a:pt x="19848" y="54"/>
                  </a:lnTo>
                  <a:lnTo>
                    <a:pt x="19636" y="107"/>
                  </a:lnTo>
                  <a:lnTo>
                    <a:pt x="19370" y="213"/>
                  </a:lnTo>
                  <a:lnTo>
                    <a:pt x="19157" y="373"/>
                  </a:lnTo>
                  <a:lnTo>
                    <a:pt x="18837" y="692"/>
                  </a:lnTo>
                  <a:lnTo>
                    <a:pt x="18571" y="1118"/>
                  </a:lnTo>
                  <a:lnTo>
                    <a:pt x="18412" y="1544"/>
                  </a:lnTo>
                  <a:lnTo>
                    <a:pt x="18359" y="2023"/>
                  </a:lnTo>
                  <a:lnTo>
                    <a:pt x="18678" y="2023"/>
                  </a:lnTo>
                  <a:lnTo>
                    <a:pt x="18731" y="1650"/>
                  </a:lnTo>
                  <a:lnTo>
                    <a:pt x="18891" y="1278"/>
                  </a:lnTo>
                  <a:lnTo>
                    <a:pt x="19104" y="905"/>
                  </a:lnTo>
                  <a:lnTo>
                    <a:pt x="19370" y="639"/>
                  </a:lnTo>
                  <a:lnTo>
                    <a:pt x="19689" y="426"/>
                  </a:lnTo>
                  <a:lnTo>
                    <a:pt x="19848" y="373"/>
                  </a:lnTo>
                  <a:lnTo>
                    <a:pt x="20221" y="373"/>
                  </a:lnTo>
                  <a:lnTo>
                    <a:pt x="20434" y="426"/>
                  </a:lnTo>
                  <a:lnTo>
                    <a:pt x="20860" y="692"/>
                  </a:lnTo>
                  <a:lnTo>
                    <a:pt x="21072" y="852"/>
                  </a:lnTo>
                  <a:lnTo>
                    <a:pt x="21285" y="1118"/>
                  </a:lnTo>
                  <a:lnTo>
                    <a:pt x="21338" y="1278"/>
                  </a:lnTo>
                  <a:lnTo>
                    <a:pt x="21338" y="1437"/>
                  </a:lnTo>
                  <a:lnTo>
                    <a:pt x="21338" y="1650"/>
                  </a:lnTo>
                  <a:lnTo>
                    <a:pt x="21285" y="1863"/>
                  </a:lnTo>
                  <a:lnTo>
                    <a:pt x="21232" y="2129"/>
                  </a:lnTo>
                  <a:lnTo>
                    <a:pt x="21126" y="2342"/>
                  </a:lnTo>
                  <a:lnTo>
                    <a:pt x="20753" y="2821"/>
                  </a:lnTo>
                  <a:lnTo>
                    <a:pt x="20381" y="3300"/>
                  </a:lnTo>
                  <a:lnTo>
                    <a:pt x="20008" y="3779"/>
                  </a:lnTo>
                  <a:lnTo>
                    <a:pt x="19689" y="4045"/>
                  </a:lnTo>
                  <a:lnTo>
                    <a:pt x="19263" y="4577"/>
                  </a:lnTo>
                  <a:lnTo>
                    <a:pt x="18731" y="5003"/>
                  </a:lnTo>
                  <a:lnTo>
                    <a:pt x="18252" y="5481"/>
                  </a:lnTo>
                  <a:lnTo>
                    <a:pt x="17667" y="5907"/>
                  </a:lnTo>
                  <a:lnTo>
                    <a:pt x="17135" y="6280"/>
                  </a:lnTo>
                  <a:lnTo>
                    <a:pt x="16549" y="6599"/>
                  </a:lnTo>
                  <a:lnTo>
                    <a:pt x="15964" y="6918"/>
                  </a:lnTo>
                  <a:lnTo>
                    <a:pt x="15379" y="7237"/>
                  </a:lnTo>
                  <a:lnTo>
                    <a:pt x="14740" y="7504"/>
                  </a:lnTo>
                  <a:lnTo>
                    <a:pt x="14102" y="7770"/>
                  </a:lnTo>
                  <a:lnTo>
                    <a:pt x="13463" y="7982"/>
                  </a:lnTo>
                  <a:lnTo>
                    <a:pt x="12771" y="8142"/>
                  </a:lnTo>
                  <a:lnTo>
                    <a:pt x="11920" y="8355"/>
                  </a:lnTo>
                  <a:lnTo>
                    <a:pt x="11068" y="8461"/>
                  </a:lnTo>
                  <a:lnTo>
                    <a:pt x="10164" y="8515"/>
                  </a:lnTo>
                  <a:lnTo>
                    <a:pt x="9259" y="8515"/>
                  </a:lnTo>
                  <a:lnTo>
                    <a:pt x="8408" y="8461"/>
                  </a:lnTo>
                  <a:lnTo>
                    <a:pt x="7503" y="8355"/>
                  </a:lnTo>
                  <a:lnTo>
                    <a:pt x="6652" y="8195"/>
                  </a:lnTo>
                  <a:lnTo>
                    <a:pt x="5800" y="7929"/>
                  </a:lnTo>
                  <a:lnTo>
                    <a:pt x="5002" y="7663"/>
                  </a:lnTo>
                  <a:lnTo>
                    <a:pt x="4204" y="7344"/>
                  </a:lnTo>
                  <a:lnTo>
                    <a:pt x="3406" y="6971"/>
                  </a:lnTo>
                  <a:lnTo>
                    <a:pt x="2714" y="6546"/>
                  </a:lnTo>
                  <a:lnTo>
                    <a:pt x="2022" y="6067"/>
                  </a:lnTo>
                  <a:lnTo>
                    <a:pt x="1384" y="5588"/>
                  </a:lnTo>
                  <a:lnTo>
                    <a:pt x="798" y="5003"/>
                  </a:lnTo>
                  <a:lnTo>
                    <a:pt x="266" y="4417"/>
                  </a:lnTo>
                  <a:lnTo>
                    <a:pt x="0" y="4630"/>
                  </a:lnTo>
                  <a:lnTo>
                    <a:pt x="426" y="5109"/>
                  </a:lnTo>
                  <a:lnTo>
                    <a:pt x="852" y="5588"/>
                  </a:lnTo>
                  <a:lnTo>
                    <a:pt x="1384" y="6014"/>
                  </a:lnTo>
                  <a:lnTo>
                    <a:pt x="1863" y="6386"/>
                  </a:lnTo>
                  <a:lnTo>
                    <a:pt x="2448" y="6759"/>
                  </a:lnTo>
                  <a:lnTo>
                    <a:pt x="3033" y="7131"/>
                  </a:lnTo>
                  <a:lnTo>
                    <a:pt x="3619" y="7450"/>
                  </a:lnTo>
                  <a:lnTo>
                    <a:pt x="4257" y="7716"/>
                  </a:lnTo>
                  <a:lnTo>
                    <a:pt x="4896" y="7982"/>
                  </a:lnTo>
                  <a:lnTo>
                    <a:pt x="5534" y="8195"/>
                  </a:lnTo>
                  <a:lnTo>
                    <a:pt x="6226" y="8408"/>
                  </a:lnTo>
                  <a:lnTo>
                    <a:pt x="6918" y="8568"/>
                  </a:lnTo>
                  <a:lnTo>
                    <a:pt x="7610" y="8674"/>
                  </a:lnTo>
                  <a:lnTo>
                    <a:pt x="8301" y="8781"/>
                  </a:lnTo>
                  <a:lnTo>
                    <a:pt x="8993" y="8834"/>
                  </a:lnTo>
                  <a:lnTo>
                    <a:pt x="9738" y="8887"/>
                  </a:lnTo>
                  <a:lnTo>
                    <a:pt x="10536" y="8834"/>
                  </a:lnTo>
                  <a:lnTo>
                    <a:pt x="11335" y="8781"/>
                  </a:lnTo>
                  <a:lnTo>
                    <a:pt x="12079" y="8674"/>
                  </a:lnTo>
                  <a:lnTo>
                    <a:pt x="12878" y="8461"/>
                  </a:lnTo>
                  <a:lnTo>
                    <a:pt x="13569" y="8302"/>
                  </a:lnTo>
                  <a:lnTo>
                    <a:pt x="14208" y="8089"/>
                  </a:lnTo>
                  <a:lnTo>
                    <a:pt x="14847" y="7823"/>
                  </a:lnTo>
                  <a:lnTo>
                    <a:pt x="15485" y="7557"/>
                  </a:lnTo>
                  <a:lnTo>
                    <a:pt x="16124" y="7237"/>
                  </a:lnTo>
                  <a:lnTo>
                    <a:pt x="16709" y="6918"/>
                  </a:lnTo>
                  <a:lnTo>
                    <a:pt x="17294" y="6546"/>
                  </a:lnTo>
                  <a:lnTo>
                    <a:pt x="17880" y="6173"/>
                  </a:lnTo>
                  <a:lnTo>
                    <a:pt x="18465" y="5748"/>
                  </a:lnTo>
                  <a:lnTo>
                    <a:pt x="18997" y="5269"/>
                  </a:lnTo>
                  <a:lnTo>
                    <a:pt x="19476" y="4790"/>
                  </a:lnTo>
                  <a:lnTo>
                    <a:pt x="19955" y="4311"/>
                  </a:lnTo>
                  <a:lnTo>
                    <a:pt x="20221" y="3992"/>
                  </a:lnTo>
                  <a:lnTo>
                    <a:pt x="20647" y="3513"/>
                  </a:lnTo>
                  <a:lnTo>
                    <a:pt x="21072" y="3034"/>
                  </a:lnTo>
                  <a:lnTo>
                    <a:pt x="21392" y="2502"/>
                  </a:lnTo>
                  <a:lnTo>
                    <a:pt x="21551" y="2236"/>
                  </a:lnTo>
                  <a:lnTo>
                    <a:pt x="21658" y="1969"/>
                  </a:lnTo>
                  <a:lnTo>
                    <a:pt x="21658" y="1703"/>
                  </a:lnTo>
                  <a:lnTo>
                    <a:pt x="21711" y="1437"/>
                  </a:lnTo>
                  <a:lnTo>
                    <a:pt x="21658" y="1171"/>
                  </a:lnTo>
                  <a:lnTo>
                    <a:pt x="21551" y="958"/>
                  </a:lnTo>
                  <a:lnTo>
                    <a:pt x="21445" y="799"/>
                  </a:lnTo>
                  <a:lnTo>
                    <a:pt x="21338" y="639"/>
                  </a:lnTo>
                  <a:lnTo>
                    <a:pt x="21019" y="373"/>
                  </a:lnTo>
                  <a:lnTo>
                    <a:pt x="20593" y="160"/>
                  </a:lnTo>
                  <a:lnTo>
                    <a:pt x="20381" y="54"/>
                  </a:lnTo>
                  <a:lnTo>
                    <a:pt x="20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079926" y="2671379"/>
              <a:ext cx="297673" cy="221836"/>
            </a:xfrm>
            <a:custGeom>
              <a:avLst/>
              <a:gdLst/>
              <a:ahLst/>
              <a:cxnLst/>
              <a:rect l="l" t="t" r="r" b="b"/>
              <a:pathLst>
                <a:path w="11069" h="8249" extrusionOk="0">
                  <a:moveTo>
                    <a:pt x="8780" y="0"/>
                  </a:moveTo>
                  <a:lnTo>
                    <a:pt x="8567" y="53"/>
                  </a:lnTo>
                  <a:lnTo>
                    <a:pt x="8355" y="160"/>
                  </a:lnTo>
                  <a:lnTo>
                    <a:pt x="8142" y="319"/>
                  </a:lnTo>
                  <a:lnTo>
                    <a:pt x="7876" y="532"/>
                  </a:lnTo>
                  <a:lnTo>
                    <a:pt x="7663" y="745"/>
                  </a:lnTo>
                  <a:lnTo>
                    <a:pt x="7503" y="1064"/>
                  </a:lnTo>
                  <a:lnTo>
                    <a:pt x="7397" y="1331"/>
                  </a:lnTo>
                  <a:lnTo>
                    <a:pt x="7290" y="1650"/>
                  </a:lnTo>
                  <a:lnTo>
                    <a:pt x="7237" y="1969"/>
                  </a:lnTo>
                  <a:lnTo>
                    <a:pt x="7237" y="2288"/>
                  </a:lnTo>
                  <a:lnTo>
                    <a:pt x="7290" y="2608"/>
                  </a:lnTo>
                  <a:lnTo>
                    <a:pt x="7663" y="2554"/>
                  </a:lnTo>
                  <a:lnTo>
                    <a:pt x="7610" y="2288"/>
                  </a:lnTo>
                  <a:lnTo>
                    <a:pt x="7610" y="1969"/>
                  </a:lnTo>
                  <a:lnTo>
                    <a:pt x="7610" y="1703"/>
                  </a:lnTo>
                  <a:lnTo>
                    <a:pt x="7716" y="1437"/>
                  </a:lnTo>
                  <a:lnTo>
                    <a:pt x="7822" y="1224"/>
                  </a:lnTo>
                  <a:lnTo>
                    <a:pt x="7929" y="958"/>
                  </a:lnTo>
                  <a:lnTo>
                    <a:pt x="8142" y="745"/>
                  </a:lnTo>
                  <a:lnTo>
                    <a:pt x="8301" y="586"/>
                  </a:lnTo>
                  <a:lnTo>
                    <a:pt x="8674" y="373"/>
                  </a:lnTo>
                  <a:lnTo>
                    <a:pt x="9046" y="319"/>
                  </a:lnTo>
                  <a:lnTo>
                    <a:pt x="9419" y="373"/>
                  </a:lnTo>
                  <a:lnTo>
                    <a:pt x="9791" y="532"/>
                  </a:lnTo>
                  <a:lnTo>
                    <a:pt x="10004" y="692"/>
                  </a:lnTo>
                  <a:lnTo>
                    <a:pt x="10217" y="852"/>
                  </a:lnTo>
                  <a:lnTo>
                    <a:pt x="10483" y="1224"/>
                  </a:lnTo>
                  <a:lnTo>
                    <a:pt x="10643" y="1597"/>
                  </a:lnTo>
                  <a:lnTo>
                    <a:pt x="10696" y="1969"/>
                  </a:lnTo>
                  <a:lnTo>
                    <a:pt x="10749" y="2288"/>
                  </a:lnTo>
                  <a:lnTo>
                    <a:pt x="10749" y="2608"/>
                  </a:lnTo>
                  <a:lnTo>
                    <a:pt x="10696" y="2927"/>
                  </a:lnTo>
                  <a:lnTo>
                    <a:pt x="10643" y="3246"/>
                  </a:lnTo>
                  <a:lnTo>
                    <a:pt x="10536" y="3565"/>
                  </a:lnTo>
                  <a:lnTo>
                    <a:pt x="10430" y="3831"/>
                  </a:lnTo>
                  <a:lnTo>
                    <a:pt x="10270" y="4098"/>
                  </a:lnTo>
                  <a:lnTo>
                    <a:pt x="10111" y="4364"/>
                  </a:lnTo>
                  <a:lnTo>
                    <a:pt x="9791" y="4736"/>
                  </a:lnTo>
                  <a:lnTo>
                    <a:pt x="9366" y="5109"/>
                  </a:lnTo>
                  <a:lnTo>
                    <a:pt x="8940" y="5428"/>
                  </a:lnTo>
                  <a:lnTo>
                    <a:pt x="8461" y="5800"/>
                  </a:lnTo>
                  <a:lnTo>
                    <a:pt x="7929" y="6120"/>
                  </a:lnTo>
                  <a:lnTo>
                    <a:pt x="7343" y="6439"/>
                  </a:lnTo>
                  <a:lnTo>
                    <a:pt x="6705" y="6705"/>
                  </a:lnTo>
                  <a:lnTo>
                    <a:pt x="6066" y="6971"/>
                  </a:lnTo>
                  <a:lnTo>
                    <a:pt x="5375" y="7237"/>
                  </a:lnTo>
                  <a:lnTo>
                    <a:pt x="4630" y="7397"/>
                  </a:lnTo>
                  <a:lnTo>
                    <a:pt x="3885" y="7610"/>
                  </a:lnTo>
                  <a:lnTo>
                    <a:pt x="3140" y="7716"/>
                  </a:lnTo>
                  <a:lnTo>
                    <a:pt x="2395" y="7822"/>
                  </a:lnTo>
                  <a:lnTo>
                    <a:pt x="1597" y="7876"/>
                  </a:lnTo>
                  <a:lnTo>
                    <a:pt x="0" y="7876"/>
                  </a:lnTo>
                  <a:lnTo>
                    <a:pt x="0" y="8195"/>
                  </a:lnTo>
                  <a:lnTo>
                    <a:pt x="905" y="8248"/>
                  </a:lnTo>
                  <a:lnTo>
                    <a:pt x="2182" y="8195"/>
                  </a:lnTo>
                  <a:lnTo>
                    <a:pt x="3512" y="7982"/>
                  </a:lnTo>
                  <a:lnTo>
                    <a:pt x="4843" y="7716"/>
                  </a:lnTo>
                  <a:lnTo>
                    <a:pt x="6120" y="7290"/>
                  </a:lnTo>
                  <a:lnTo>
                    <a:pt x="6758" y="7024"/>
                  </a:lnTo>
                  <a:lnTo>
                    <a:pt x="7397" y="6758"/>
                  </a:lnTo>
                  <a:lnTo>
                    <a:pt x="7982" y="6492"/>
                  </a:lnTo>
                  <a:lnTo>
                    <a:pt x="8514" y="6173"/>
                  </a:lnTo>
                  <a:lnTo>
                    <a:pt x="9046" y="5800"/>
                  </a:lnTo>
                  <a:lnTo>
                    <a:pt x="9525" y="5428"/>
                  </a:lnTo>
                  <a:lnTo>
                    <a:pt x="9951" y="5002"/>
                  </a:lnTo>
                  <a:lnTo>
                    <a:pt x="10377" y="4576"/>
                  </a:lnTo>
                  <a:lnTo>
                    <a:pt x="10536" y="4310"/>
                  </a:lnTo>
                  <a:lnTo>
                    <a:pt x="10749" y="3991"/>
                  </a:lnTo>
                  <a:lnTo>
                    <a:pt x="10855" y="3672"/>
                  </a:lnTo>
                  <a:lnTo>
                    <a:pt x="10962" y="3299"/>
                  </a:lnTo>
                  <a:lnTo>
                    <a:pt x="11068" y="2980"/>
                  </a:lnTo>
                  <a:lnTo>
                    <a:pt x="11068" y="2608"/>
                  </a:lnTo>
                  <a:lnTo>
                    <a:pt x="11068" y="2235"/>
                  </a:lnTo>
                  <a:lnTo>
                    <a:pt x="11068" y="1916"/>
                  </a:lnTo>
                  <a:lnTo>
                    <a:pt x="10909" y="1384"/>
                  </a:lnTo>
                  <a:lnTo>
                    <a:pt x="10696" y="958"/>
                  </a:lnTo>
                  <a:lnTo>
                    <a:pt x="10377" y="586"/>
                  </a:lnTo>
                  <a:lnTo>
                    <a:pt x="9951" y="266"/>
                  </a:lnTo>
                  <a:lnTo>
                    <a:pt x="9738" y="160"/>
                  </a:lnTo>
                  <a:lnTo>
                    <a:pt x="9525" y="53"/>
                  </a:lnTo>
                  <a:lnTo>
                    <a:pt x="9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407371" y="2681382"/>
              <a:ext cx="565280" cy="818554"/>
            </a:xfrm>
            <a:custGeom>
              <a:avLst/>
              <a:gdLst/>
              <a:ahLst/>
              <a:cxnLst/>
              <a:rect l="l" t="t" r="r" b="b"/>
              <a:pathLst>
                <a:path w="21020" h="30438" extrusionOk="0">
                  <a:moveTo>
                    <a:pt x="17720" y="1"/>
                  </a:moveTo>
                  <a:lnTo>
                    <a:pt x="17348" y="107"/>
                  </a:lnTo>
                  <a:lnTo>
                    <a:pt x="16975" y="214"/>
                  </a:lnTo>
                  <a:lnTo>
                    <a:pt x="17135" y="533"/>
                  </a:lnTo>
                  <a:lnTo>
                    <a:pt x="17454" y="426"/>
                  </a:lnTo>
                  <a:lnTo>
                    <a:pt x="17773" y="373"/>
                  </a:lnTo>
                  <a:lnTo>
                    <a:pt x="18093" y="373"/>
                  </a:lnTo>
                  <a:lnTo>
                    <a:pt x="18465" y="426"/>
                  </a:lnTo>
                  <a:lnTo>
                    <a:pt x="18784" y="533"/>
                  </a:lnTo>
                  <a:lnTo>
                    <a:pt x="19050" y="692"/>
                  </a:lnTo>
                  <a:lnTo>
                    <a:pt x="19316" y="905"/>
                  </a:lnTo>
                  <a:lnTo>
                    <a:pt x="19529" y="1171"/>
                  </a:lnTo>
                  <a:lnTo>
                    <a:pt x="19742" y="1437"/>
                  </a:lnTo>
                  <a:lnTo>
                    <a:pt x="19902" y="1757"/>
                  </a:lnTo>
                  <a:lnTo>
                    <a:pt x="20115" y="2448"/>
                  </a:lnTo>
                  <a:lnTo>
                    <a:pt x="20328" y="3247"/>
                  </a:lnTo>
                  <a:lnTo>
                    <a:pt x="20487" y="4098"/>
                  </a:lnTo>
                  <a:lnTo>
                    <a:pt x="20594" y="4949"/>
                  </a:lnTo>
                  <a:lnTo>
                    <a:pt x="20647" y="5801"/>
                  </a:lnTo>
                  <a:lnTo>
                    <a:pt x="20700" y="7291"/>
                  </a:lnTo>
                  <a:lnTo>
                    <a:pt x="20647" y="8621"/>
                  </a:lnTo>
                  <a:lnTo>
                    <a:pt x="20540" y="10005"/>
                  </a:lnTo>
                  <a:lnTo>
                    <a:pt x="20328" y="11388"/>
                  </a:lnTo>
                  <a:lnTo>
                    <a:pt x="20061" y="12718"/>
                  </a:lnTo>
                  <a:lnTo>
                    <a:pt x="19689" y="14102"/>
                  </a:lnTo>
                  <a:lnTo>
                    <a:pt x="19263" y="15432"/>
                  </a:lnTo>
                  <a:lnTo>
                    <a:pt x="18731" y="16709"/>
                  </a:lnTo>
                  <a:lnTo>
                    <a:pt x="18093" y="18040"/>
                  </a:lnTo>
                  <a:lnTo>
                    <a:pt x="17401" y="19317"/>
                  </a:lnTo>
                  <a:lnTo>
                    <a:pt x="16656" y="20541"/>
                  </a:lnTo>
                  <a:lnTo>
                    <a:pt x="15804" y="21764"/>
                  </a:lnTo>
                  <a:lnTo>
                    <a:pt x="14900" y="22988"/>
                  </a:lnTo>
                  <a:lnTo>
                    <a:pt x="13942" y="24106"/>
                  </a:lnTo>
                  <a:lnTo>
                    <a:pt x="12931" y="25223"/>
                  </a:lnTo>
                  <a:lnTo>
                    <a:pt x="11814" y="26287"/>
                  </a:lnTo>
                  <a:lnTo>
                    <a:pt x="10643" y="27298"/>
                  </a:lnTo>
                  <a:lnTo>
                    <a:pt x="10111" y="27777"/>
                  </a:lnTo>
                  <a:lnTo>
                    <a:pt x="9472" y="28256"/>
                  </a:lnTo>
                  <a:lnTo>
                    <a:pt x="8780" y="28682"/>
                  </a:lnTo>
                  <a:lnTo>
                    <a:pt x="8035" y="29161"/>
                  </a:lnTo>
                  <a:lnTo>
                    <a:pt x="7237" y="29533"/>
                  </a:lnTo>
                  <a:lnTo>
                    <a:pt x="6439" y="29799"/>
                  </a:lnTo>
                  <a:lnTo>
                    <a:pt x="5588" y="30012"/>
                  </a:lnTo>
                  <a:lnTo>
                    <a:pt x="5109" y="30065"/>
                  </a:lnTo>
                  <a:lnTo>
                    <a:pt x="4204" y="30065"/>
                  </a:lnTo>
                  <a:lnTo>
                    <a:pt x="3725" y="29959"/>
                  </a:lnTo>
                  <a:lnTo>
                    <a:pt x="3246" y="29853"/>
                  </a:lnTo>
                  <a:lnTo>
                    <a:pt x="2821" y="29693"/>
                  </a:lnTo>
                  <a:lnTo>
                    <a:pt x="2395" y="29480"/>
                  </a:lnTo>
                  <a:lnTo>
                    <a:pt x="1969" y="29214"/>
                  </a:lnTo>
                  <a:lnTo>
                    <a:pt x="1597" y="28948"/>
                  </a:lnTo>
                  <a:lnTo>
                    <a:pt x="1278" y="28629"/>
                  </a:lnTo>
                  <a:lnTo>
                    <a:pt x="905" y="28150"/>
                  </a:lnTo>
                  <a:lnTo>
                    <a:pt x="586" y="27618"/>
                  </a:lnTo>
                  <a:lnTo>
                    <a:pt x="479" y="27298"/>
                  </a:lnTo>
                  <a:lnTo>
                    <a:pt x="373" y="26979"/>
                  </a:lnTo>
                  <a:lnTo>
                    <a:pt x="320" y="26607"/>
                  </a:lnTo>
                  <a:lnTo>
                    <a:pt x="320" y="26181"/>
                  </a:lnTo>
                  <a:lnTo>
                    <a:pt x="0" y="26181"/>
                  </a:lnTo>
                  <a:lnTo>
                    <a:pt x="0" y="26500"/>
                  </a:lnTo>
                  <a:lnTo>
                    <a:pt x="0" y="26873"/>
                  </a:lnTo>
                  <a:lnTo>
                    <a:pt x="107" y="27192"/>
                  </a:lnTo>
                  <a:lnTo>
                    <a:pt x="213" y="27565"/>
                  </a:lnTo>
                  <a:lnTo>
                    <a:pt x="373" y="27884"/>
                  </a:lnTo>
                  <a:lnTo>
                    <a:pt x="533" y="28203"/>
                  </a:lnTo>
                  <a:lnTo>
                    <a:pt x="745" y="28522"/>
                  </a:lnTo>
                  <a:lnTo>
                    <a:pt x="1011" y="28842"/>
                  </a:lnTo>
                  <a:lnTo>
                    <a:pt x="1384" y="29161"/>
                  </a:lnTo>
                  <a:lnTo>
                    <a:pt x="1756" y="29480"/>
                  </a:lnTo>
                  <a:lnTo>
                    <a:pt x="2235" y="29746"/>
                  </a:lnTo>
                  <a:lnTo>
                    <a:pt x="2661" y="30012"/>
                  </a:lnTo>
                  <a:lnTo>
                    <a:pt x="3140" y="30172"/>
                  </a:lnTo>
                  <a:lnTo>
                    <a:pt x="3672" y="30332"/>
                  </a:lnTo>
                  <a:lnTo>
                    <a:pt x="4151" y="30385"/>
                  </a:lnTo>
                  <a:lnTo>
                    <a:pt x="4630" y="30438"/>
                  </a:lnTo>
                  <a:lnTo>
                    <a:pt x="4683" y="30438"/>
                  </a:lnTo>
                  <a:lnTo>
                    <a:pt x="5162" y="30385"/>
                  </a:lnTo>
                  <a:lnTo>
                    <a:pt x="5588" y="30332"/>
                  </a:lnTo>
                  <a:lnTo>
                    <a:pt x="6492" y="30119"/>
                  </a:lnTo>
                  <a:lnTo>
                    <a:pt x="7344" y="29853"/>
                  </a:lnTo>
                  <a:lnTo>
                    <a:pt x="8195" y="29427"/>
                  </a:lnTo>
                  <a:lnTo>
                    <a:pt x="8940" y="29001"/>
                  </a:lnTo>
                  <a:lnTo>
                    <a:pt x="9632" y="28522"/>
                  </a:lnTo>
                  <a:lnTo>
                    <a:pt x="10270" y="28043"/>
                  </a:lnTo>
                  <a:lnTo>
                    <a:pt x="10856" y="27565"/>
                  </a:lnTo>
                  <a:lnTo>
                    <a:pt x="12026" y="26553"/>
                  </a:lnTo>
                  <a:lnTo>
                    <a:pt x="13144" y="25489"/>
                  </a:lnTo>
                  <a:lnTo>
                    <a:pt x="14208" y="24372"/>
                  </a:lnTo>
                  <a:lnTo>
                    <a:pt x="15166" y="23201"/>
                  </a:lnTo>
                  <a:lnTo>
                    <a:pt x="16124" y="21977"/>
                  </a:lnTo>
                  <a:lnTo>
                    <a:pt x="16922" y="20753"/>
                  </a:lnTo>
                  <a:lnTo>
                    <a:pt x="17720" y="19476"/>
                  </a:lnTo>
                  <a:lnTo>
                    <a:pt x="18412" y="18199"/>
                  </a:lnTo>
                  <a:lnTo>
                    <a:pt x="18997" y="16869"/>
                  </a:lnTo>
                  <a:lnTo>
                    <a:pt x="19583" y="15539"/>
                  </a:lnTo>
                  <a:lnTo>
                    <a:pt x="20008" y="14155"/>
                  </a:lnTo>
                  <a:lnTo>
                    <a:pt x="20381" y="12825"/>
                  </a:lnTo>
                  <a:lnTo>
                    <a:pt x="20700" y="11441"/>
                  </a:lnTo>
                  <a:lnTo>
                    <a:pt x="20913" y="10058"/>
                  </a:lnTo>
                  <a:lnTo>
                    <a:pt x="21019" y="8674"/>
                  </a:lnTo>
                  <a:lnTo>
                    <a:pt x="21019" y="7291"/>
                  </a:lnTo>
                  <a:lnTo>
                    <a:pt x="20966" y="5748"/>
                  </a:lnTo>
                  <a:lnTo>
                    <a:pt x="20913" y="4896"/>
                  </a:lnTo>
                  <a:lnTo>
                    <a:pt x="20806" y="3992"/>
                  </a:lnTo>
                  <a:lnTo>
                    <a:pt x="20647" y="3140"/>
                  </a:lnTo>
                  <a:lnTo>
                    <a:pt x="20434" y="2342"/>
                  </a:lnTo>
                  <a:lnTo>
                    <a:pt x="20168" y="1597"/>
                  </a:lnTo>
                  <a:lnTo>
                    <a:pt x="20008" y="1278"/>
                  </a:lnTo>
                  <a:lnTo>
                    <a:pt x="19849" y="1012"/>
                  </a:lnTo>
                  <a:lnTo>
                    <a:pt x="19583" y="692"/>
                  </a:lnTo>
                  <a:lnTo>
                    <a:pt x="19263" y="426"/>
                  </a:lnTo>
                  <a:lnTo>
                    <a:pt x="18891" y="214"/>
                  </a:lnTo>
                  <a:lnTo>
                    <a:pt x="18518" y="107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063940" y="2169100"/>
              <a:ext cx="420733" cy="726985"/>
            </a:xfrm>
            <a:custGeom>
              <a:avLst/>
              <a:gdLst/>
              <a:ahLst/>
              <a:cxnLst/>
              <a:rect l="l" t="t" r="r" b="b"/>
              <a:pathLst>
                <a:path w="15645" h="27033" extrusionOk="0">
                  <a:moveTo>
                    <a:pt x="5641" y="1"/>
                  </a:moveTo>
                  <a:lnTo>
                    <a:pt x="5002" y="107"/>
                  </a:lnTo>
                  <a:lnTo>
                    <a:pt x="4417" y="214"/>
                  </a:lnTo>
                  <a:lnTo>
                    <a:pt x="3832" y="426"/>
                  </a:lnTo>
                  <a:lnTo>
                    <a:pt x="3300" y="693"/>
                  </a:lnTo>
                  <a:lnTo>
                    <a:pt x="2821" y="959"/>
                  </a:lnTo>
                  <a:lnTo>
                    <a:pt x="2342" y="1278"/>
                  </a:lnTo>
                  <a:lnTo>
                    <a:pt x="1863" y="1704"/>
                  </a:lnTo>
                  <a:lnTo>
                    <a:pt x="1490" y="2076"/>
                  </a:lnTo>
                  <a:lnTo>
                    <a:pt x="1118" y="2555"/>
                  </a:lnTo>
                  <a:lnTo>
                    <a:pt x="799" y="3034"/>
                  </a:lnTo>
                  <a:lnTo>
                    <a:pt x="533" y="3566"/>
                  </a:lnTo>
                  <a:lnTo>
                    <a:pt x="320" y="4098"/>
                  </a:lnTo>
                  <a:lnTo>
                    <a:pt x="160" y="4630"/>
                  </a:lnTo>
                  <a:lnTo>
                    <a:pt x="54" y="5216"/>
                  </a:lnTo>
                  <a:lnTo>
                    <a:pt x="0" y="5801"/>
                  </a:lnTo>
                  <a:lnTo>
                    <a:pt x="0" y="6439"/>
                  </a:lnTo>
                  <a:lnTo>
                    <a:pt x="54" y="7025"/>
                  </a:lnTo>
                  <a:lnTo>
                    <a:pt x="3034" y="27032"/>
                  </a:lnTo>
                  <a:lnTo>
                    <a:pt x="15645" y="24212"/>
                  </a:lnTo>
                  <a:lnTo>
                    <a:pt x="15326" y="22031"/>
                  </a:lnTo>
                  <a:lnTo>
                    <a:pt x="14474" y="17188"/>
                  </a:lnTo>
                  <a:lnTo>
                    <a:pt x="13357" y="11016"/>
                  </a:lnTo>
                  <a:lnTo>
                    <a:pt x="12133" y="4896"/>
                  </a:lnTo>
                  <a:lnTo>
                    <a:pt x="11973" y="4311"/>
                  </a:lnTo>
                  <a:lnTo>
                    <a:pt x="11814" y="3726"/>
                  </a:lnTo>
                  <a:lnTo>
                    <a:pt x="11548" y="3193"/>
                  </a:lnTo>
                  <a:lnTo>
                    <a:pt x="11228" y="2661"/>
                  </a:lnTo>
                  <a:lnTo>
                    <a:pt x="10856" y="2182"/>
                  </a:lnTo>
                  <a:lnTo>
                    <a:pt x="10483" y="1757"/>
                  </a:lnTo>
                  <a:lnTo>
                    <a:pt x="10058" y="1384"/>
                  </a:lnTo>
                  <a:lnTo>
                    <a:pt x="9579" y="1012"/>
                  </a:lnTo>
                  <a:lnTo>
                    <a:pt x="9047" y="746"/>
                  </a:lnTo>
                  <a:lnTo>
                    <a:pt x="8568" y="480"/>
                  </a:lnTo>
                  <a:lnTo>
                    <a:pt x="7982" y="267"/>
                  </a:lnTo>
                  <a:lnTo>
                    <a:pt x="7450" y="107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4114012" y="2790131"/>
              <a:ext cx="476562" cy="674034"/>
            </a:xfrm>
            <a:custGeom>
              <a:avLst/>
              <a:gdLst/>
              <a:ahLst/>
              <a:cxnLst/>
              <a:rect l="l" t="t" r="r" b="b"/>
              <a:pathLst>
                <a:path w="17721" h="25064" extrusionOk="0">
                  <a:moveTo>
                    <a:pt x="14794" y="1"/>
                  </a:moveTo>
                  <a:lnTo>
                    <a:pt x="12187" y="320"/>
                  </a:lnTo>
                  <a:lnTo>
                    <a:pt x="9632" y="639"/>
                  </a:lnTo>
                  <a:lnTo>
                    <a:pt x="8036" y="959"/>
                  </a:lnTo>
                  <a:lnTo>
                    <a:pt x="6014" y="1331"/>
                  </a:lnTo>
                  <a:lnTo>
                    <a:pt x="4045" y="1757"/>
                  </a:lnTo>
                  <a:lnTo>
                    <a:pt x="2023" y="2129"/>
                  </a:lnTo>
                  <a:lnTo>
                    <a:pt x="1012" y="2289"/>
                  </a:lnTo>
                  <a:lnTo>
                    <a:pt x="1" y="2395"/>
                  </a:lnTo>
                  <a:lnTo>
                    <a:pt x="3460" y="20275"/>
                  </a:lnTo>
                  <a:lnTo>
                    <a:pt x="3566" y="20700"/>
                  </a:lnTo>
                  <a:lnTo>
                    <a:pt x="3673" y="21126"/>
                  </a:lnTo>
                  <a:lnTo>
                    <a:pt x="3832" y="21552"/>
                  </a:lnTo>
                  <a:lnTo>
                    <a:pt x="4045" y="21924"/>
                  </a:lnTo>
                  <a:lnTo>
                    <a:pt x="4471" y="22669"/>
                  </a:lnTo>
                  <a:lnTo>
                    <a:pt x="5056" y="23308"/>
                  </a:lnTo>
                  <a:lnTo>
                    <a:pt x="5695" y="23893"/>
                  </a:lnTo>
                  <a:lnTo>
                    <a:pt x="6014" y="24106"/>
                  </a:lnTo>
                  <a:lnTo>
                    <a:pt x="6386" y="24319"/>
                  </a:lnTo>
                  <a:lnTo>
                    <a:pt x="6759" y="24532"/>
                  </a:lnTo>
                  <a:lnTo>
                    <a:pt x="7185" y="24691"/>
                  </a:lnTo>
                  <a:lnTo>
                    <a:pt x="7610" y="24798"/>
                  </a:lnTo>
                  <a:lnTo>
                    <a:pt x="8036" y="24904"/>
                  </a:lnTo>
                  <a:lnTo>
                    <a:pt x="9047" y="25010"/>
                  </a:lnTo>
                  <a:lnTo>
                    <a:pt x="10058" y="25064"/>
                  </a:lnTo>
                  <a:lnTo>
                    <a:pt x="11069" y="24904"/>
                  </a:lnTo>
                  <a:lnTo>
                    <a:pt x="12133" y="24691"/>
                  </a:lnTo>
                  <a:lnTo>
                    <a:pt x="13144" y="24372"/>
                  </a:lnTo>
                  <a:lnTo>
                    <a:pt x="14102" y="23893"/>
                  </a:lnTo>
                  <a:lnTo>
                    <a:pt x="14581" y="23627"/>
                  </a:lnTo>
                  <a:lnTo>
                    <a:pt x="15007" y="23361"/>
                  </a:lnTo>
                  <a:lnTo>
                    <a:pt x="15486" y="22988"/>
                  </a:lnTo>
                  <a:lnTo>
                    <a:pt x="15911" y="22669"/>
                  </a:lnTo>
                  <a:lnTo>
                    <a:pt x="16390" y="22137"/>
                  </a:lnTo>
                  <a:lnTo>
                    <a:pt x="16816" y="21552"/>
                  </a:lnTo>
                  <a:lnTo>
                    <a:pt x="17188" y="20966"/>
                  </a:lnTo>
                  <a:lnTo>
                    <a:pt x="17455" y="20275"/>
                  </a:lnTo>
                  <a:lnTo>
                    <a:pt x="17614" y="19583"/>
                  </a:lnTo>
                  <a:lnTo>
                    <a:pt x="17721" y="18891"/>
                  </a:lnTo>
                  <a:lnTo>
                    <a:pt x="17721" y="18146"/>
                  </a:lnTo>
                  <a:lnTo>
                    <a:pt x="17667" y="17454"/>
                  </a:lnTo>
                  <a:lnTo>
                    <a:pt x="1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4025297" y="2694263"/>
              <a:ext cx="535241" cy="231840"/>
            </a:xfrm>
            <a:custGeom>
              <a:avLst/>
              <a:gdLst/>
              <a:ahLst/>
              <a:cxnLst/>
              <a:rect l="l" t="t" r="r" b="b"/>
              <a:pathLst>
                <a:path w="19903" h="8621" extrusionOk="0">
                  <a:moveTo>
                    <a:pt x="18944" y="1"/>
                  </a:moveTo>
                  <a:lnTo>
                    <a:pt x="1" y="3087"/>
                  </a:lnTo>
                  <a:lnTo>
                    <a:pt x="1065" y="8621"/>
                  </a:lnTo>
                  <a:lnTo>
                    <a:pt x="19902" y="5588"/>
                  </a:lnTo>
                  <a:lnTo>
                    <a:pt x="18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420252" y="2748638"/>
              <a:ext cx="71561" cy="70163"/>
            </a:xfrm>
            <a:custGeom>
              <a:avLst/>
              <a:gdLst/>
              <a:ahLst/>
              <a:cxnLst/>
              <a:rect l="l" t="t" r="r" b="b"/>
              <a:pathLst>
                <a:path w="2661" h="2609" extrusionOk="0">
                  <a:moveTo>
                    <a:pt x="1118" y="1"/>
                  </a:moveTo>
                  <a:lnTo>
                    <a:pt x="905" y="54"/>
                  </a:lnTo>
                  <a:lnTo>
                    <a:pt x="639" y="160"/>
                  </a:lnTo>
                  <a:lnTo>
                    <a:pt x="426" y="320"/>
                  </a:lnTo>
                  <a:lnTo>
                    <a:pt x="266" y="533"/>
                  </a:lnTo>
                  <a:lnTo>
                    <a:pt x="107" y="746"/>
                  </a:lnTo>
                  <a:lnTo>
                    <a:pt x="54" y="1012"/>
                  </a:lnTo>
                  <a:lnTo>
                    <a:pt x="0" y="1225"/>
                  </a:lnTo>
                  <a:lnTo>
                    <a:pt x="0" y="1491"/>
                  </a:lnTo>
                  <a:lnTo>
                    <a:pt x="107" y="1757"/>
                  </a:lnTo>
                  <a:lnTo>
                    <a:pt x="213" y="1969"/>
                  </a:lnTo>
                  <a:lnTo>
                    <a:pt x="320" y="2182"/>
                  </a:lnTo>
                  <a:lnTo>
                    <a:pt x="532" y="2395"/>
                  </a:lnTo>
                  <a:lnTo>
                    <a:pt x="745" y="2502"/>
                  </a:lnTo>
                  <a:lnTo>
                    <a:pt x="1011" y="2608"/>
                  </a:lnTo>
                  <a:lnTo>
                    <a:pt x="1543" y="2608"/>
                  </a:lnTo>
                  <a:lnTo>
                    <a:pt x="1756" y="2555"/>
                  </a:lnTo>
                  <a:lnTo>
                    <a:pt x="2022" y="2448"/>
                  </a:lnTo>
                  <a:lnTo>
                    <a:pt x="2182" y="2289"/>
                  </a:lnTo>
                  <a:lnTo>
                    <a:pt x="2395" y="2129"/>
                  </a:lnTo>
                  <a:lnTo>
                    <a:pt x="2501" y="1863"/>
                  </a:lnTo>
                  <a:lnTo>
                    <a:pt x="2608" y="1650"/>
                  </a:lnTo>
                  <a:lnTo>
                    <a:pt x="2661" y="1384"/>
                  </a:lnTo>
                  <a:lnTo>
                    <a:pt x="2661" y="1118"/>
                  </a:lnTo>
                  <a:lnTo>
                    <a:pt x="2555" y="852"/>
                  </a:lnTo>
                  <a:lnTo>
                    <a:pt x="2448" y="639"/>
                  </a:lnTo>
                  <a:lnTo>
                    <a:pt x="2342" y="426"/>
                  </a:lnTo>
                  <a:lnTo>
                    <a:pt x="2129" y="267"/>
                  </a:lnTo>
                  <a:lnTo>
                    <a:pt x="1916" y="107"/>
                  </a:lnTo>
                  <a:lnTo>
                    <a:pt x="1650" y="54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4176992" y="2941826"/>
              <a:ext cx="80167" cy="373510"/>
            </a:xfrm>
            <a:custGeom>
              <a:avLst/>
              <a:gdLst/>
              <a:ahLst/>
              <a:cxnLst/>
              <a:rect l="l" t="t" r="r" b="b"/>
              <a:pathLst>
                <a:path w="2981" h="13889" extrusionOk="0">
                  <a:moveTo>
                    <a:pt x="320" y="0"/>
                  </a:moveTo>
                  <a:lnTo>
                    <a:pt x="0" y="53"/>
                  </a:lnTo>
                  <a:lnTo>
                    <a:pt x="586" y="3246"/>
                  </a:lnTo>
                  <a:lnTo>
                    <a:pt x="1224" y="6599"/>
                  </a:lnTo>
                  <a:lnTo>
                    <a:pt x="1969" y="10111"/>
                  </a:lnTo>
                  <a:lnTo>
                    <a:pt x="2661" y="13889"/>
                  </a:lnTo>
                  <a:lnTo>
                    <a:pt x="2980" y="13835"/>
                  </a:lnTo>
                  <a:lnTo>
                    <a:pt x="2288" y="10057"/>
                  </a:lnTo>
                  <a:lnTo>
                    <a:pt x="1543" y="6492"/>
                  </a:lnTo>
                  <a:lnTo>
                    <a:pt x="905" y="319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extrusionOk="0">
                  <a:moveTo>
                    <a:pt x="8355" y="1"/>
                  </a:move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fill="none" extrusionOk="0">
                  <a:moveTo>
                    <a:pt x="692" y="38633"/>
                  </a:moveTo>
                  <a:lnTo>
                    <a:pt x="65239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lnTo>
                    <a:pt x="8355" y="1"/>
                  </a:lnTo>
                  <a:lnTo>
                    <a:pt x="8355" y="1"/>
                  </a:ln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833789" y="3260920"/>
              <a:ext cx="1813119" cy="937338"/>
            </a:xfrm>
            <a:custGeom>
              <a:avLst/>
              <a:gdLst/>
              <a:ahLst/>
              <a:cxnLst/>
              <a:rect l="l" t="t" r="r" b="b"/>
              <a:pathLst>
                <a:path w="67421" h="34855" extrusionOk="0">
                  <a:moveTo>
                    <a:pt x="7610" y="1"/>
                  </a:moveTo>
                  <a:lnTo>
                    <a:pt x="7397" y="54"/>
                  </a:lnTo>
                  <a:lnTo>
                    <a:pt x="7238" y="160"/>
                  </a:lnTo>
                  <a:lnTo>
                    <a:pt x="7131" y="267"/>
                  </a:lnTo>
                  <a:lnTo>
                    <a:pt x="7025" y="479"/>
                  </a:lnTo>
                  <a:lnTo>
                    <a:pt x="1" y="34109"/>
                  </a:lnTo>
                  <a:lnTo>
                    <a:pt x="1" y="34269"/>
                  </a:lnTo>
                  <a:lnTo>
                    <a:pt x="1" y="34429"/>
                  </a:lnTo>
                  <a:lnTo>
                    <a:pt x="160" y="34642"/>
                  </a:lnTo>
                  <a:lnTo>
                    <a:pt x="320" y="34801"/>
                  </a:lnTo>
                  <a:lnTo>
                    <a:pt x="480" y="34854"/>
                  </a:lnTo>
                  <a:lnTo>
                    <a:pt x="59758" y="34854"/>
                  </a:lnTo>
                  <a:lnTo>
                    <a:pt x="59971" y="34801"/>
                  </a:lnTo>
                  <a:lnTo>
                    <a:pt x="60131" y="34748"/>
                  </a:lnTo>
                  <a:lnTo>
                    <a:pt x="60290" y="34588"/>
                  </a:lnTo>
                  <a:lnTo>
                    <a:pt x="60343" y="34376"/>
                  </a:lnTo>
                  <a:lnTo>
                    <a:pt x="67367" y="746"/>
                  </a:lnTo>
                  <a:lnTo>
                    <a:pt x="67421" y="586"/>
                  </a:lnTo>
                  <a:lnTo>
                    <a:pt x="67367" y="479"/>
                  </a:lnTo>
                  <a:lnTo>
                    <a:pt x="67261" y="213"/>
                  </a:lnTo>
                  <a:lnTo>
                    <a:pt x="67048" y="54"/>
                  </a:lnTo>
                  <a:lnTo>
                    <a:pt x="66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891041" y="3554279"/>
              <a:ext cx="1697186" cy="352050"/>
            </a:xfrm>
            <a:custGeom>
              <a:avLst/>
              <a:gdLst/>
              <a:ahLst/>
              <a:cxnLst/>
              <a:rect l="l" t="t" r="r" b="b"/>
              <a:pathLst>
                <a:path w="63110" h="13091" extrusionOk="0">
                  <a:moveTo>
                    <a:pt x="2714" y="0"/>
                  </a:moveTo>
                  <a:lnTo>
                    <a:pt x="0" y="13090"/>
                  </a:lnTo>
                  <a:lnTo>
                    <a:pt x="60396" y="13090"/>
                  </a:lnTo>
                  <a:lnTo>
                    <a:pt x="63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extrusionOk="0">
                  <a:moveTo>
                    <a:pt x="1544" y="0"/>
                  </a:moveTo>
                  <a:lnTo>
                    <a:pt x="1225" y="53"/>
                  </a:lnTo>
                  <a:lnTo>
                    <a:pt x="959" y="160"/>
                  </a:lnTo>
                  <a:lnTo>
                    <a:pt x="693" y="266"/>
                  </a:lnTo>
                  <a:lnTo>
                    <a:pt x="426" y="479"/>
                  </a:lnTo>
                  <a:lnTo>
                    <a:pt x="267" y="692"/>
                  </a:lnTo>
                  <a:lnTo>
                    <a:pt x="107" y="958"/>
                  </a:lnTo>
                  <a:lnTo>
                    <a:pt x="54" y="1224"/>
                  </a:lnTo>
                  <a:lnTo>
                    <a:pt x="1" y="1543"/>
                  </a:lnTo>
                  <a:lnTo>
                    <a:pt x="54" y="1863"/>
                  </a:lnTo>
                  <a:lnTo>
                    <a:pt x="107" y="2129"/>
                  </a:lnTo>
                  <a:lnTo>
                    <a:pt x="267" y="2395"/>
                  </a:lnTo>
                  <a:lnTo>
                    <a:pt x="426" y="2608"/>
                  </a:lnTo>
                  <a:lnTo>
                    <a:pt x="693" y="2820"/>
                  </a:lnTo>
                  <a:lnTo>
                    <a:pt x="959" y="2980"/>
                  </a:lnTo>
                  <a:lnTo>
                    <a:pt x="1225" y="3033"/>
                  </a:lnTo>
                  <a:lnTo>
                    <a:pt x="1544" y="3087"/>
                  </a:lnTo>
                  <a:lnTo>
                    <a:pt x="80298" y="3087"/>
                  </a:lnTo>
                  <a:lnTo>
                    <a:pt x="80617" y="3033"/>
                  </a:lnTo>
                  <a:lnTo>
                    <a:pt x="80937" y="2980"/>
                  </a:lnTo>
                  <a:lnTo>
                    <a:pt x="81150" y="2820"/>
                  </a:lnTo>
                  <a:lnTo>
                    <a:pt x="81416" y="2608"/>
                  </a:lnTo>
                  <a:lnTo>
                    <a:pt x="81575" y="2395"/>
                  </a:lnTo>
                  <a:lnTo>
                    <a:pt x="81735" y="2129"/>
                  </a:lnTo>
                  <a:lnTo>
                    <a:pt x="81841" y="1863"/>
                  </a:lnTo>
                  <a:lnTo>
                    <a:pt x="81841" y="1543"/>
                  </a:lnTo>
                  <a:lnTo>
                    <a:pt x="81841" y="1224"/>
                  </a:lnTo>
                  <a:lnTo>
                    <a:pt x="81735" y="958"/>
                  </a:lnTo>
                  <a:lnTo>
                    <a:pt x="81575" y="692"/>
                  </a:lnTo>
                  <a:lnTo>
                    <a:pt x="81416" y="479"/>
                  </a:lnTo>
                  <a:lnTo>
                    <a:pt x="81150" y="266"/>
                  </a:lnTo>
                  <a:lnTo>
                    <a:pt x="80937" y="160"/>
                  </a:lnTo>
                  <a:lnTo>
                    <a:pt x="80617" y="53"/>
                  </a:lnTo>
                  <a:lnTo>
                    <a:pt x="80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fill="none" extrusionOk="0">
                  <a:moveTo>
                    <a:pt x="80298" y="3087"/>
                  </a:moveTo>
                  <a:lnTo>
                    <a:pt x="1544" y="3087"/>
                  </a:lnTo>
                  <a:lnTo>
                    <a:pt x="1544" y="3087"/>
                  </a:lnTo>
                  <a:lnTo>
                    <a:pt x="1225" y="3033"/>
                  </a:lnTo>
                  <a:lnTo>
                    <a:pt x="959" y="2980"/>
                  </a:lnTo>
                  <a:lnTo>
                    <a:pt x="693" y="2820"/>
                  </a:lnTo>
                  <a:lnTo>
                    <a:pt x="426" y="2608"/>
                  </a:lnTo>
                  <a:lnTo>
                    <a:pt x="267" y="2395"/>
                  </a:lnTo>
                  <a:lnTo>
                    <a:pt x="107" y="2129"/>
                  </a:lnTo>
                  <a:lnTo>
                    <a:pt x="54" y="1863"/>
                  </a:lnTo>
                  <a:lnTo>
                    <a:pt x="1" y="1543"/>
                  </a:lnTo>
                  <a:lnTo>
                    <a:pt x="1" y="1543"/>
                  </a:lnTo>
                  <a:lnTo>
                    <a:pt x="54" y="1224"/>
                  </a:lnTo>
                  <a:lnTo>
                    <a:pt x="107" y="958"/>
                  </a:lnTo>
                  <a:lnTo>
                    <a:pt x="267" y="692"/>
                  </a:lnTo>
                  <a:lnTo>
                    <a:pt x="426" y="479"/>
                  </a:lnTo>
                  <a:lnTo>
                    <a:pt x="693" y="266"/>
                  </a:lnTo>
                  <a:lnTo>
                    <a:pt x="959" y="160"/>
                  </a:lnTo>
                  <a:lnTo>
                    <a:pt x="1225" y="53"/>
                  </a:lnTo>
                  <a:lnTo>
                    <a:pt x="1544" y="0"/>
                  </a:lnTo>
                  <a:lnTo>
                    <a:pt x="80298" y="0"/>
                  </a:lnTo>
                  <a:lnTo>
                    <a:pt x="80298" y="0"/>
                  </a:lnTo>
                  <a:lnTo>
                    <a:pt x="80617" y="53"/>
                  </a:lnTo>
                  <a:lnTo>
                    <a:pt x="80937" y="160"/>
                  </a:lnTo>
                  <a:lnTo>
                    <a:pt x="81150" y="266"/>
                  </a:lnTo>
                  <a:lnTo>
                    <a:pt x="81416" y="479"/>
                  </a:lnTo>
                  <a:lnTo>
                    <a:pt x="81575" y="692"/>
                  </a:lnTo>
                  <a:lnTo>
                    <a:pt x="81735" y="958"/>
                  </a:lnTo>
                  <a:lnTo>
                    <a:pt x="81841" y="1224"/>
                  </a:lnTo>
                  <a:lnTo>
                    <a:pt x="81841" y="1543"/>
                  </a:lnTo>
                  <a:lnTo>
                    <a:pt x="81841" y="1543"/>
                  </a:lnTo>
                  <a:lnTo>
                    <a:pt x="81841" y="1863"/>
                  </a:lnTo>
                  <a:lnTo>
                    <a:pt x="81735" y="2129"/>
                  </a:lnTo>
                  <a:lnTo>
                    <a:pt x="81575" y="2395"/>
                  </a:lnTo>
                  <a:lnTo>
                    <a:pt x="81416" y="2608"/>
                  </a:lnTo>
                  <a:lnTo>
                    <a:pt x="81150" y="2820"/>
                  </a:lnTo>
                  <a:lnTo>
                    <a:pt x="80937" y="2980"/>
                  </a:lnTo>
                  <a:lnTo>
                    <a:pt x="80617" y="3033"/>
                  </a:lnTo>
                  <a:lnTo>
                    <a:pt x="80298" y="30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5245900" y="4216803"/>
              <a:ext cx="366383" cy="41522"/>
            </a:xfrm>
            <a:custGeom>
              <a:avLst/>
              <a:gdLst/>
              <a:ahLst/>
              <a:cxnLst/>
              <a:rect l="l" t="t" r="r" b="b"/>
              <a:pathLst>
                <a:path w="13624" h="1544" extrusionOk="0">
                  <a:moveTo>
                    <a:pt x="1" y="0"/>
                  </a:moveTo>
                  <a:lnTo>
                    <a:pt x="1" y="1543"/>
                  </a:lnTo>
                  <a:lnTo>
                    <a:pt x="13623" y="1543"/>
                  </a:lnTo>
                  <a:lnTo>
                    <a:pt x="13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932534" y="3422618"/>
              <a:ext cx="1545512" cy="582438"/>
            </a:xfrm>
            <a:custGeom>
              <a:avLst/>
              <a:gdLst/>
              <a:ahLst/>
              <a:cxnLst/>
              <a:rect l="l" t="t" r="r" b="b"/>
              <a:pathLst>
                <a:path w="57470" h="21658" extrusionOk="0">
                  <a:moveTo>
                    <a:pt x="49168" y="1"/>
                  </a:moveTo>
                  <a:lnTo>
                    <a:pt x="49062" y="54"/>
                  </a:lnTo>
                  <a:lnTo>
                    <a:pt x="48902" y="107"/>
                  </a:lnTo>
                  <a:lnTo>
                    <a:pt x="48743" y="213"/>
                  </a:lnTo>
                  <a:lnTo>
                    <a:pt x="48583" y="373"/>
                  </a:lnTo>
                  <a:lnTo>
                    <a:pt x="48477" y="533"/>
                  </a:lnTo>
                  <a:lnTo>
                    <a:pt x="48370" y="799"/>
                  </a:lnTo>
                  <a:lnTo>
                    <a:pt x="43049" y="14315"/>
                  </a:lnTo>
                  <a:lnTo>
                    <a:pt x="42943" y="14581"/>
                  </a:lnTo>
                  <a:lnTo>
                    <a:pt x="42783" y="14740"/>
                  </a:lnTo>
                  <a:lnTo>
                    <a:pt x="42570" y="14847"/>
                  </a:lnTo>
                  <a:lnTo>
                    <a:pt x="42357" y="14847"/>
                  </a:lnTo>
                  <a:lnTo>
                    <a:pt x="42144" y="14793"/>
                  </a:lnTo>
                  <a:lnTo>
                    <a:pt x="41932" y="14581"/>
                  </a:lnTo>
                  <a:lnTo>
                    <a:pt x="41825" y="14261"/>
                  </a:lnTo>
                  <a:lnTo>
                    <a:pt x="41719" y="13889"/>
                  </a:lnTo>
                  <a:lnTo>
                    <a:pt x="41666" y="13410"/>
                  </a:lnTo>
                  <a:lnTo>
                    <a:pt x="41666" y="13144"/>
                  </a:lnTo>
                  <a:lnTo>
                    <a:pt x="41559" y="12931"/>
                  </a:lnTo>
                  <a:lnTo>
                    <a:pt x="41453" y="12718"/>
                  </a:lnTo>
                  <a:lnTo>
                    <a:pt x="41346" y="12505"/>
                  </a:lnTo>
                  <a:lnTo>
                    <a:pt x="41240" y="12399"/>
                  </a:lnTo>
                  <a:lnTo>
                    <a:pt x="41080" y="12293"/>
                  </a:lnTo>
                  <a:lnTo>
                    <a:pt x="40921" y="12186"/>
                  </a:lnTo>
                  <a:lnTo>
                    <a:pt x="40761" y="12133"/>
                  </a:lnTo>
                  <a:lnTo>
                    <a:pt x="40495" y="12133"/>
                  </a:lnTo>
                  <a:lnTo>
                    <a:pt x="40229" y="12293"/>
                  </a:lnTo>
                  <a:lnTo>
                    <a:pt x="40069" y="12346"/>
                  </a:lnTo>
                  <a:lnTo>
                    <a:pt x="39910" y="12505"/>
                  </a:lnTo>
                  <a:lnTo>
                    <a:pt x="39803" y="12665"/>
                  </a:lnTo>
                  <a:lnTo>
                    <a:pt x="39697" y="12878"/>
                  </a:lnTo>
                  <a:lnTo>
                    <a:pt x="39165" y="14261"/>
                  </a:lnTo>
                  <a:lnTo>
                    <a:pt x="39005" y="14474"/>
                  </a:lnTo>
                  <a:lnTo>
                    <a:pt x="38845" y="14634"/>
                  </a:lnTo>
                  <a:lnTo>
                    <a:pt x="38686" y="14740"/>
                  </a:lnTo>
                  <a:lnTo>
                    <a:pt x="38473" y="14793"/>
                  </a:lnTo>
                  <a:lnTo>
                    <a:pt x="38260" y="14687"/>
                  </a:lnTo>
                  <a:lnTo>
                    <a:pt x="38100" y="14527"/>
                  </a:lnTo>
                  <a:lnTo>
                    <a:pt x="37941" y="14261"/>
                  </a:lnTo>
                  <a:lnTo>
                    <a:pt x="37834" y="13889"/>
                  </a:lnTo>
                  <a:lnTo>
                    <a:pt x="37728" y="13091"/>
                  </a:lnTo>
                  <a:lnTo>
                    <a:pt x="37621" y="12665"/>
                  </a:lnTo>
                  <a:lnTo>
                    <a:pt x="37409" y="12293"/>
                  </a:lnTo>
                  <a:lnTo>
                    <a:pt x="37249" y="12133"/>
                  </a:lnTo>
                  <a:lnTo>
                    <a:pt x="37143" y="12026"/>
                  </a:lnTo>
                  <a:lnTo>
                    <a:pt x="36983" y="11973"/>
                  </a:lnTo>
                  <a:lnTo>
                    <a:pt x="36770" y="11920"/>
                  </a:lnTo>
                  <a:lnTo>
                    <a:pt x="36610" y="11920"/>
                  </a:lnTo>
                  <a:lnTo>
                    <a:pt x="36451" y="11973"/>
                  </a:lnTo>
                  <a:lnTo>
                    <a:pt x="36185" y="12080"/>
                  </a:lnTo>
                  <a:lnTo>
                    <a:pt x="35919" y="12346"/>
                  </a:lnTo>
                  <a:lnTo>
                    <a:pt x="35759" y="12718"/>
                  </a:lnTo>
                  <a:lnTo>
                    <a:pt x="34003" y="17348"/>
                  </a:lnTo>
                  <a:lnTo>
                    <a:pt x="33843" y="17667"/>
                  </a:lnTo>
                  <a:lnTo>
                    <a:pt x="33684" y="17827"/>
                  </a:lnTo>
                  <a:lnTo>
                    <a:pt x="33471" y="17933"/>
                  </a:lnTo>
                  <a:lnTo>
                    <a:pt x="33258" y="17933"/>
                  </a:lnTo>
                  <a:lnTo>
                    <a:pt x="33152" y="17880"/>
                  </a:lnTo>
                  <a:lnTo>
                    <a:pt x="33045" y="17827"/>
                  </a:lnTo>
                  <a:lnTo>
                    <a:pt x="32886" y="17667"/>
                  </a:lnTo>
                  <a:lnTo>
                    <a:pt x="32832" y="17507"/>
                  </a:lnTo>
                  <a:lnTo>
                    <a:pt x="32726" y="17348"/>
                  </a:lnTo>
                  <a:lnTo>
                    <a:pt x="32673" y="17135"/>
                  </a:lnTo>
                  <a:lnTo>
                    <a:pt x="32673" y="16922"/>
                  </a:lnTo>
                  <a:lnTo>
                    <a:pt x="32673" y="16656"/>
                  </a:lnTo>
                  <a:lnTo>
                    <a:pt x="34322" y="2289"/>
                  </a:lnTo>
                  <a:lnTo>
                    <a:pt x="34322" y="1916"/>
                  </a:lnTo>
                  <a:lnTo>
                    <a:pt x="34269" y="1650"/>
                  </a:lnTo>
                  <a:lnTo>
                    <a:pt x="34216" y="1384"/>
                  </a:lnTo>
                  <a:lnTo>
                    <a:pt x="34109" y="1118"/>
                  </a:lnTo>
                  <a:lnTo>
                    <a:pt x="33950" y="958"/>
                  </a:lnTo>
                  <a:lnTo>
                    <a:pt x="33790" y="799"/>
                  </a:lnTo>
                  <a:lnTo>
                    <a:pt x="33630" y="692"/>
                  </a:lnTo>
                  <a:lnTo>
                    <a:pt x="33418" y="586"/>
                  </a:lnTo>
                  <a:lnTo>
                    <a:pt x="33152" y="586"/>
                  </a:lnTo>
                  <a:lnTo>
                    <a:pt x="32992" y="639"/>
                  </a:lnTo>
                  <a:lnTo>
                    <a:pt x="32832" y="692"/>
                  </a:lnTo>
                  <a:lnTo>
                    <a:pt x="32673" y="799"/>
                  </a:lnTo>
                  <a:lnTo>
                    <a:pt x="32566" y="958"/>
                  </a:lnTo>
                  <a:lnTo>
                    <a:pt x="32407" y="1171"/>
                  </a:lnTo>
                  <a:lnTo>
                    <a:pt x="32300" y="1437"/>
                  </a:lnTo>
                  <a:lnTo>
                    <a:pt x="26926" y="16390"/>
                  </a:lnTo>
                  <a:lnTo>
                    <a:pt x="26766" y="16656"/>
                  </a:lnTo>
                  <a:lnTo>
                    <a:pt x="26606" y="16869"/>
                  </a:lnTo>
                  <a:lnTo>
                    <a:pt x="26447" y="16975"/>
                  </a:lnTo>
                  <a:lnTo>
                    <a:pt x="26234" y="16975"/>
                  </a:lnTo>
                  <a:lnTo>
                    <a:pt x="26021" y="16922"/>
                  </a:lnTo>
                  <a:lnTo>
                    <a:pt x="25808" y="16709"/>
                  </a:lnTo>
                  <a:lnTo>
                    <a:pt x="25649" y="16390"/>
                  </a:lnTo>
                  <a:lnTo>
                    <a:pt x="25542" y="15964"/>
                  </a:lnTo>
                  <a:lnTo>
                    <a:pt x="25170" y="10058"/>
                  </a:lnTo>
                  <a:lnTo>
                    <a:pt x="25117" y="9792"/>
                  </a:lnTo>
                  <a:lnTo>
                    <a:pt x="25063" y="9525"/>
                  </a:lnTo>
                  <a:lnTo>
                    <a:pt x="24957" y="9313"/>
                  </a:lnTo>
                  <a:lnTo>
                    <a:pt x="24850" y="9153"/>
                  </a:lnTo>
                  <a:lnTo>
                    <a:pt x="24691" y="8993"/>
                  </a:lnTo>
                  <a:lnTo>
                    <a:pt x="24584" y="8887"/>
                  </a:lnTo>
                  <a:lnTo>
                    <a:pt x="24425" y="8781"/>
                  </a:lnTo>
                  <a:lnTo>
                    <a:pt x="23999" y="8781"/>
                  </a:lnTo>
                  <a:lnTo>
                    <a:pt x="23680" y="8887"/>
                  </a:lnTo>
                  <a:lnTo>
                    <a:pt x="23573" y="8993"/>
                  </a:lnTo>
                  <a:lnTo>
                    <a:pt x="23414" y="9100"/>
                  </a:lnTo>
                  <a:lnTo>
                    <a:pt x="23307" y="9259"/>
                  </a:lnTo>
                  <a:lnTo>
                    <a:pt x="23201" y="9472"/>
                  </a:lnTo>
                  <a:lnTo>
                    <a:pt x="21019" y="14793"/>
                  </a:lnTo>
                  <a:lnTo>
                    <a:pt x="20913" y="15006"/>
                  </a:lnTo>
                  <a:lnTo>
                    <a:pt x="20753" y="15219"/>
                  </a:lnTo>
                  <a:lnTo>
                    <a:pt x="20540" y="15326"/>
                  </a:lnTo>
                  <a:lnTo>
                    <a:pt x="20381" y="15326"/>
                  </a:lnTo>
                  <a:lnTo>
                    <a:pt x="20115" y="15219"/>
                  </a:lnTo>
                  <a:lnTo>
                    <a:pt x="19955" y="15060"/>
                  </a:lnTo>
                  <a:lnTo>
                    <a:pt x="19795" y="14847"/>
                  </a:lnTo>
                  <a:lnTo>
                    <a:pt x="19742" y="14527"/>
                  </a:lnTo>
                  <a:lnTo>
                    <a:pt x="18359" y="6812"/>
                  </a:lnTo>
                  <a:lnTo>
                    <a:pt x="18199" y="6386"/>
                  </a:lnTo>
                  <a:lnTo>
                    <a:pt x="17986" y="6067"/>
                  </a:lnTo>
                  <a:lnTo>
                    <a:pt x="17720" y="5801"/>
                  </a:lnTo>
                  <a:lnTo>
                    <a:pt x="17560" y="5747"/>
                  </a:lnTo>
                  <a:lnTo>
                    <a:pt x="17401" y="5694"/>
                  </a:lnTo>
                  <a:lnTo>
                    <a:pt x="17081" y="5747"/>
                  </a:lnTo>
                  <a:lnTo>
                    <a:pt x="16815" y="5907"/>
                  </a:lnTo>
                  <a:lnTo>
                    <a:pt x="16603" y="6120"/>
                  </a:lnTo>
                  <a:lnTo>
                    <a:pt x="16390" y="6439"/>
                  </a:lnTo>
                  <a:lnTo>
                    <a:pt x="10856" y="19849"/>
                  </a:lnTo>
                  <a:lnTo>
                    <a:pt x="10696" y="20115"/>
                  </a:lnTo>
                  <a:lnTo>
                    <a:pt x="10536" y="20274"/>
                  </a:lnTo>
                  <a:lnTo>
                    <a:pt x="10324" y="20381"/>
                  </a:lnTo>
                  <a:lnTo>
                    <a:pt x="10111" y="20381"/>
                  </a:lnTo>
                  <a:lnTo>
                    <a:pt x="9898" y="20221"/>
                  </a:lnTo>
                  <a:lnTo>
                    <a:pt x="9685" y="20008"/>
                  </a:lnTo>
                  <a:lnTo>
                    <a:pt x="9525" y="19636"/>
                  </a:lnTo>
                  <a:lnTo>
                    <a:pt x="9525" y="19423"/>
                  </a:lnTo>
                  <a:lnTo>
                    <a:pt x="9525" y="19157"/>
                  </a:lnTo>
                  <a:lnTo>
                    <a:pt x="10004" y="8408"/>
                  </a:lnTo>
                  <a:lnTo>
                    <a:pt x="10057" y="7663"/>
                  </a:lnTo>
                  <a:lnTo>
                    <a:pt x="10164" y="6812"/>
                  </a:lnTo>
                  <a:lnTo>
                    <a:pt x="10324" y="6013"/>
                  </a:lnTo>
                  <a:lnTo>
                    <a:pt x="10430" y="5215"/>
                  </a:lnTo>
                  <a:lnTo>
                    <a:pt x="10430" y="4470"/>
                  </a:lnTo>
                  <a:lnTo>
                    <a:pt x="10377" y="4151"/>
                  </a:lnTo>
                  <a:lnTo>
                    <a:pt x="10324" y="3832"/>
                  </a:lnTo>
                  <a:lnTo>
                    <a:pt x="10164" y="3406"/>
                  </a:lnTo>
                  <a:lnTo>
                    <a:pt x="10004" y="3193"/>
                  </a:lnTo>
                  <a:lnTo>
                    <a:pt x="9845" y="3034"/>
                  </a:lnTo>
                  <a:lnTo>
                    <a:pt x="9685" y="2874"/>
                  </a:lnTo>
                  <a:lnTo>
                    <a:pt x="9472" y="2768"/>
                  </a:lnTo>
                  <a:lnTo>
                    <a:pt x="9259" y="2714"/>
                  </a:lnTo>
                  <a:lnTo>
                    <a:pt x="8993" y="2661"/>
                  </a:lnTo>
                  <a:lnTo>
                    <a:pt x="8780" y="2714"/>
                  </a:lnTo>
                  <a:lnTo>
                    <a:pt x="8514" y="2768"/>
                  </a:lnTo>
                  <a:lnTo>
                    <a:pt x="8248" y="2927"/>
                  </a:lnTo>
                  <a:lnTo>
                    <a:pt x="8035" y="3087"/>
                  </a:lnTo>
                  <a:lnTo>
                    <a:pt x="7663" y="3459"/>
                  </a:lnTo>
                  <a:lnTo>
                    <a:pt x="7344" y="3885"/>
                  </a:lnTo>
                  <a:lnTo>
                    <a:pt x="7024" y="4311"/>
                  </a:lnTo>
                  <a:lnTo>
                    <a:pt x="6811" y="4790"/>
                  </a:lnTo>
                  <a:lnTo>
                    <a:pt x="6652" y="5322"/>
                  </a:lnTo>
                  <a:lnTo>
                    <a:pt x="6439" y="5854"/>
                  </a:lnTo>
                  <a:lnTo>
                    <a:pt x="6173" y="6971"/>
                  </a:lnTo>
                  <a:lnTo>
                    <a:pt x="4098" y="16124"/>
                  </a:lnTo>
                  <a:lnTo>
                    <a:pt x="3778" y="17348"/>
                  </a:lnTo>
                  <a:lnTo>
                    <a:pt x="3619" y="17880"/>
                  </a:lnTo>
                  <a:lnTo>
                    <a:pt x="3353" y="18412"/>
                  </a:lnTo>
                  <a:lnTo>
                    <a:pt x="3087" y="18891"/>
                  </a:lnTo>
                  <a:lnTo>
                    <a:pt x="2767" y="19317"/>
                  </a:lnTo>
                  <a:lnTo>
                    <a:pt x="2395" y="19636"/>
                  </a:lnTo>
                  <a:lnTo>
                    <a:pt x="1916" y="19902"/>
                  </a:lnTo>
                  <a:lnTo>
                    <a:pt x="1597" y="20008"/>
                  </a:lnTo>
                  <a:lnTo>
                    <a:pt x="1224" y="20061"/>
                  </a:lnTo>
                  <a:lnTo>
                    <a:pt x="852" y="19955"/>
                  </a:lnTo>
                  <a:lnTo>
                    <a:pt x="745" y="19902"/>
                  </a:lnTo>
                  <a:lnTo>
                    <a:pt x="586" y="19795"/>
                  </a:lnTo>
                  <a:lnTo>
                    <a:pt x="426" y="19529"/>
                  </a:lnTo>
                  <a:lnTo>
                    <a:pt x="320" y="19210"/>
                  </a:lnTo>
                  <a:lnTo>
                    <a:pt x="320" y="18838"/>
                  </a:lnTo>
                  <a:lnTo>
                    <a:pt x="320" y="18465"/>
                  </a:lnTo>
                  <a:lnTo>
                    <a:pt x="532" y="16496"/>
                  </a:lnTo>
                  <a:lnTo>
                    <a:pt x="745" y="14527"/>
                  </a:lnTo>
                  <a:lnTo>
                    <a:pt x="1065" y="12559"/>
                  </a:lnTo>
                  <a:lnTo>
                    <a:pt x="1490" y="10590"/>
                  </a:lnTo>
                  <a:lnTo>
                    <a:pt x="1171" y="10483"/>
                  </a:lnTo>
                  <a:lnTo>
                    <a:pt x="745" y="12452"/>
                  </a:lnTo>
                  <a:lnTo>
                    <a:pt x="426" y="14474"/>
                  </a:lnTo>
                  <a:lnTo>
                    <a:pt x="160" y="16443"/>
                  </a:lnTo>
                  <a:lnTo>
                    <a:pt x="0" y="18465"/>
                  </a:lnTo>
                  <a:lnTo>
                    <a:pt x="0" y="18891"/>
                  </a:lnTo>
                  <a:lnTo>
                    <a:pt x="0" y="19263"/>
                  </a:lnTo>
                  <a:lnTo>
                    <a:pt x="107" y="19689"/>
                  </a:lnTo>
                  <a:lnTo>
                    <a:pt x="213" y="19849"/>
                  </a:lnTo>
                  <a:lnTo>
                    <a:pt x="320" y="20008"/>
                  </a:lnTo>
                  <a:lnTo>
                    <a:pt x="532" y="20168"/>
                  </a:lnTo>
                  <a:lnTo>
                    <a:pt x="745" y="20274"/>
                  </a:lnTo>
                  <a:lnTo>
                    <a:pt x="958" y="20328"/>
                  </a:lnTo>
                  <a:lnTo>
                    <a:pt x="1171" y="20381"/>
                  </a:lnTo>
                  <a:lnTo>
                    <a:pt x="1650" y="20328"/>
                  </a:lnTo>
                  <a:lnTo>
                    <a:pt x="2076" y="20221"/>
                  </a:lnTo>
                  <a:lnTo>
                    <a:pt x="2555" y="19902"/>
                  </a:lnTo>
                  <a:lnTo>
                    <a:pt x="2980" y="19529"/>
                  </a:lnTo>
                  <a:lnTo>
                    <a:pt x="3353" y="19104"/>
                  </a:lnTo>
                  <a:lnTo>
                    <a:pt x="3672" y="18625"/>
                  </a:lnTo>
                  <a:lnTo>
                    <a:pt x="3885" y="18039"/>
                  </a:lnTo>
                  <a:lnTo>
                    <a:pt x="4098" y="17454"/>
                  </a:lnTo>
                  <a:lnTo>
                    <a:pt x="4417" y="16230"/>
                  </a:lnTo>
                  <a:lnTo>
                    <a:pt x="6492" y="7025"/>
                  </a:lnTo>
                  <a:lnTo>
                    <a:pt x="6758" y="5960"/>
                  </a:lnTo>
                  <a:lnTo>
                    <a:pt x="6918" y="5428"/>
                  </a:lnTo>
                  <a:lnTo>
                    <a:pt x="7131" y="4949"/>
                  </a:lnTo>
                  <a:lnTo>
                    <a:pt x="7344" y="4524"/>
                  </a:lnTo>
                  <a:lnTo>
                    <a:pt x="7556" y="4098"/>
                  </a:lnTo>
                  <a:lnTo>
                    <a:pt x="7876" y="3725"/>
                  </a:lnTo>
                  <a:lnTo>
                    <a:pt x="8248" y="3353"/>
                  </a:lnTo>
                  <a:lnTo>
                    <a:pt x="8621" y="3087"/>
                  </a:lnTo>
                  <a:lnTo>
                    <a:pt x="8834" y="3034"/>
                  </a:lnTo>
                  <a:lnTo>
                    <a:pt x="9206" y="3034"/>
                  </a:lnTo>
                  <a:lnTo>
                    <a:pt x="9366" y="3087"/>
                  </a:lnTo>
                  <a:lnTo>
                    <a:pt x="9632" y="3300"/>
                  </a:lnTo>
                  <a:lnTo>
                    <a:pt x="9845" y="3566"/>
                  </a:lnTo>
                  <a:lnTo>
                    <a:pt x="10004" y="3885"/>
                  </a:lnTo>
                  <a:lnTo>
                    <a:pt x="10057" y="4204"/>
                  </a:lnTo>
                  <a:lnTo>
                    <a:pt x="10111" y="4524"/>
                  </a:lnTo>
                  <a:lnTo>
                    <a:pt x="10057" y="5215"/>
                  </a:lnTo>
                  <a:lnTo>
                    <a:pt x="10004" y="6013"/>
                  </a:lnTo>
                  <a:lnTo>
                    <a:pt x="9845" y="6758"/>
                  </a:lnTo>
                  <a:lnTo>
                    <a:pt x="9738" y="7610"/>
                  </a:lnTo>
                  <a:lnTo>
                    <a:pt x="9632" y="8355"/>
                  </a:lnTo>
                  <a:lnTo>
                    <a:pt x="9153" y="19157"/>
                  </a:lnTo>
                  <a:lnTo>
                    <a:pt x="9153" y="19476"/>
                  </a:lnTo>
                  <a:lnTo>
                    <a:pt x="9206" y="19795"/>
                  </a:lnTo>
                  <a:lnTo>
                    <a:pt x="9312" y="20008"/>
                  </a:lnTo>
                  <a:lnTo>
                    <a:pt x="9419" y="20221"/>
                  </a:lnTo>
                  <a:lnTo>
                    <a:pt x="9579" y="20381"/>
                  </a:lnTo>
                  <a:lnTo>
                    <a:pt x="9738" y="20540"/>
                  </a:lnTo>
                  <a:lnTo>
                    <a:pt x="9898" y="20647"/>
                  </a:lnTo>
                  <a:lnTo>
                    <a:pt x="10057" y="20700"/>
                  </a:lnTo>
                  <a:lnTo>
                    <a:pt x="10324" y="20700"/>
                  </a:lnTo>
                  <a:lnTo>
                    <a:pt x="10643" y="20594"/>
                  </a:lnTo>
                  <a:lnTo>
                    <a:pt x="10749" y="20487"/>
                  </a:lnTo>
                  <a:lnTo>
                    <a:pt x="10909" y="20381"/>
                  </a:lnTo>
                  <a:lnTo>
                    <a:pt x="11015" y="20168"/>
                  </a:lnTo>
                  <a:lnTo>
                    <a:pt x="11122" y="19955"/>
                  </a:lnTo>
                  <a:lnTo>
                    <a:pt x="16709" y="6599"/>
                  </a:lnTo>
                  <a:lnTo>
                    <a:pt x="16815" y="6333"/>
                  </a:lnTo>
                  <a:lnTo>
                    <a:pt x="16975" y="6173"/>
                  </a:lnTo>
                  <a:lnTo>
                    <a:pt x="17188" y="6067"/>
                  </a:lnTo>
                  <a:lnTo>
                    <a:pt x="17348" y="6067"/>
                  </a:lnTo>
                  <a:lnTo>
                    <a:pt x="17560" y="6120"/>
                  </a:lnTo>
                  <a:lnTo>
                    <a:pt x="17773" y="6280"/>
                  </a:lnTo>
                  <a:lnTo>
                    <a:pt x="17933" y="6546"/>
                  </a:lnTo>
                  <a:lnTo>
                    <a:pt x="17986" y="6865"/>
                  </a:lnTo>
                  <a:lnTo>
                    <a:pt x="19370" y="14581"/>
                  </a:lnTo>
                  <a:lnTo>
                    <a:pt x="19529" y="15006"/>
                  </a:lnTo>
                  <a:lnTo>
                    <a:pt x="19742" y="15326"/>
                  </a:lnTo>
                  <a:lnTo>
                    <a:pt x="20008" y="15538"/>
                  </a:lnTo>
                  <a:lnTo>
                    <a:pt x="20168" y="15645"/>
                  </a:lnTo>
                  <a:lnTo>
                    <a:pt x="20647" y="15645"/>
                  </a:lnTo>
                  <a:lnTo>
                    <a:pt x="20913" y="15485"/>
                  </a:lnTo>
                  <a:lnTo>
                    <a:pt x="21126" y="15272"/>
                  </a:lnTo>
                  <a:lnTo>
                    <a:pt x="21338" y="14900"/>
                  </a:lnTo>
                  <a:lnTo>
                    <a:pt x="23520" y="9632"/>
                  </a:lnTo>
                  <a:lnTo>
                    <a:pt x="23627" y="9366"/>
                  </a:lnTo>
                  <a:lnTo>
                    <a:pt x="23786" y="9206"/>
                  </a:lnTo>
                  <a:lnTo>
                    <a:pt x="23999" y="9100"/>
                  </a:lnTo>
                  <a:lnTo>
                    <a:pt x="24212" y="9100"/>
                  </a:lnTo>
                  <a:lnTo>
                    <a:pt x="24425" y="9153"/>
                  </a:lnTo>
                  <a:lnTo>
                    <a:pt x="24584" y="9366"/>
                  </a:lnTo>
                  <a:lnTo>
                    <a:pt x="24744" y="9685"/>
                  </a:lnTo>
                  <a:lnTo>
                    <a:pt x="24850" y="10111"/>
                  </a:lnTo>
                  <a:lnTo>
                    <a:pt x="25223" y="16017"/>
                  </a:lnTo>
                  <a:lnTo>
                    <a:pt x="25276" y="16283"/>
                  </a:lnTo>
                  <a:lnTo>
                    <a:pt x="25329" y="16549"/>
                  </a:lnTo>
                  <a:lnTo>
                    <a:pt x="25436" y="16762"/>
                  </a:lnTo>
                  <a:lnTo>
                    <a:pt x="25542" y="16922"/>
                  </a:lnTo>
                  <a:lnTo>
                    <a:pt x="25702" y="17082"/>
                  </a:lnTo>
                  <a:lnTo>
                    <a:pt x="25861" y="17188"/>
                  </a:lnTo>
                  <a:lnTo>
                    <a:pt x="26021" y="17294"/>
                  </a:lnTo>
                  <a:lnTo>
                    <a:pt x="26447" y="17294"/>
                  </a:lnTo>
                  <a:lnTo>
                    <a:pt x="26766" y="17188"/>
                  </a:lnTo>
                  <a:lnTo>
                    <a:pt x="26873" y="17082"/>
                  </a:lnTo>
                  <a:lnTo>
                    <a:pt x="27032" y="16922"/>
                  </a:lnTo>
                  <a:lnTo>
                    <a:pt x="27139" y="16762"/>
                  </a:lnTo>
                  <a:lnTo>
                    <a:pt x="27245" y="16496"/>
                  </a:lnTo>
                  <a:lnTo>
                    <a:pt x="32619" y="1544"/>
                  </a:lnTo>
                  <a:lnTo>
                    <a:pt x="32779" y="1224"/>
                  </a:lnTo>
                  <a:lnTo>
                    <a:pt x="32939" y="1065"/>
                  </a:lnTo>
                  <a:lnTo>
                    <a:pt x="33152" y="958"/>
                  </a:lnTo>
                  <a:lnTo>
                    <a:pt x="33364" y="958"/>
                  </a:lnTo>
                  <a:lnTo>
                    <a:pt x="33471" y="1012"/>
                  </a:lnTo>
                  <a:lnTo>
                    <a:pt x="33630" y="1065"/>
                  </a:lnTo>
                  <a:lnTo>
                    <a:pt x="33737" y="1171"/>
                  </a:lnTo>
                  <a:lnTo>
                    <a:pt x="33843" y="1331"/>
                  </a:lnTo>
                  <a:lnTo>
                    <a:pt x="33897" y="1544"/>
                  </a:lnTo>
                  <a:lnTo>
                    <a:pt x="33950" y="1757"/>
                  </a:lnTo>
                  <a:lnTo>
                    <a:pt x="34003" y="1969"/>
                  </a:lnTo>
                  <a:lnTo>
                    <a:pt x="33950" y="2235"/>
                  </a:lnTo>
                  <a:lnTo>
                    <a:pt x="32353" y="16603"/>
                  </a:lnTo>
                  <a:lnTo>
                    <a:pt x="32300" y="16922"/>
                  </a:lnTo>
                  <a:lnTo>
                    <a:pt x="32353" y="17241"/>
                  </a:lnTo>
                  <a:lnTo>
                    <a:pt x="32407" y="17507"/>
                  </a:lnTo>
                  <a:lnTo>
                    <a:pt x="32513" y="17720"/>
                  </a:lnTo>
                  <a:lnTo>
                    <a:pt x="32673" y="17933"/>
                  </a:lnTo>
                  <a:lnTo>
                    <a:pt x="32832" y="18093"/>
                  </a:lnTo>
                  <a:lnTo>
                    <a:pt x="32992" y="18199"/>
                  </a:lnTo>
                  <a:lnTo>
                    <a:pt x="33205" y="18252"/>
                  </a:lnTo>
                  <a:lnTo>
                    <a:pt x="33471" y="18305"/>
                  </a:lnTo>
                  <a:lnTo>
                    <a:pt x="33630" y="18252"/>
                  </a:lnTo>
                  <a:lnTo>
                    <a:pt x="33790" y="18199"/>
                  </a:lnTo>
                  <a:lnTo>
                    <a:pt x="33950" y="18093"/>
                  </a:lnTo>
                  <a:lnTo>
                    <a:pt x="34109" y="17933"/>
                  </a:lnTo>
                  <a:lnTo>
                    <a:pt x="34216" y="17720"/>
                  </a:lnTo>
                  <a:lnTo>
                    <a:pt x="34322" y="17507"/>
                  </a:lnTo>
                  <a:lnTo>
                    <a:pt x="36078" y="12825"/>
                  </a:lnTo>
                  <a:lnTo>
                    <a:pt x="36185" y="12559"/>
                  </a:lnTo>
                  <a:lnTo>
                    <a:pt x="36344" y="12399"/>
                  </a:lnTo>
                  <a:lnTo>
                    <a:pt x="36557" y="12293"/>
                  </a:lnTo>
                  <a:lnTo>
                    <a:pt x="36770" y="12239"/>
                  </a:lnTo>
                  <a:lnTo>
                    <a:pt x="36930" y="12346"/>
                  </a:lnTo>
                  <a:lnTo>
                    <a:pt x="37143" y="12505"/>
                  </a:lnTo>
                  <a:lnTo>
                    <a:pt x="37302" y="12771"/>
                  </a:lnTo>
                  <a:lnTo>
                    <a:pt x="37409" y="13144"/>
                  </a:lnTo>
                  <a:lnTo>
                    <a:pt x="37515" y="13942"/>
                  </a:lnTo>
                  <a:lnTo>
                    <a:pt x="37621" y="14368"/>
                  </a:lnTo>
                  <a:lnTo>
                    <a:pt x="37834" y="14740"/>
                  </a:lnTo>
                  <a:lnTo>
                    <a:pt x="37941" y="14900"/>
                  </a:lnTo>
                  <a:lnTo>
                    <a:pt x="38100" y="15006"/>
                  </a:lnTo>
                  <a:lnTo>
                    <a:pt x="38260" y="15060"/>
                  </a:lnTo>
                  <a:lnTo>
                    <a:pt x="38420" y="15113"/>
                  </a:lnTo>
                  <a:lnTo>
                    <a:pt x="38739" y="15060"/>
                  </a:lnTo>
                  <a:lnTo>
                    <a:pt x="39058" y="14953"/>
                  </a:lnTo>
                  <a:lnTo>
                    <a:pt x="39271" y="14687"/>
                  </a:lnTo>
                  <a:lnTo>
                    <a:pt x="39484" y="14368"/>
                  </a:lnTo>
                  <a:lnTo>
                    <a:pt x="40016" y="13037"/>
                  </a:lnTo>
                  <a:lnTo>
                    <a:pt x="40176" y="12771"/>
                  </a:lnTo>
                  <a:lnTo>
                    <a:pt x="40335" y="12612"/>
                  </a:lnTo>
                  <a:lnTo>
                    <a:pt x="40495" y="12505"/>
                  </a:lnTo>
                  <a:lnTo>
                    <a:pt x="40708" y="12505"/>
                  </a:lnTo>
                  <a:lnTo>
                    <a:pt x="40921" y="12559"/>
                  </a:lnTo>
                  <a:lnTo>
                    <a:pt x="41133" y="12771"/>
                  </a:lnTo>
                  <a:lnTo>
                    <a:pt x="41293" y="13037"/>
                  </a:lnTo>
                  <a:lnTo>
                    <a:pt x="41346" y="13463"/>
                  </a:lnTo>
                  <a:lnTo>
                    <a:pt x="41399" y="13889"/>
                  </a:lnTo>
                  <a:lnTo>
                    <a:pt x="41453" y="14208"/>
                  </a:lnTo>
                  <a:lnTo>
                    <a:pt x="41506" y="14421"/>
                  </a:lnTo>
                  <a:lnTo>
                    <a:pt x="41612" y="14634"/>
                  </a:lnTo>
                  <a:lnTo>
                    <a:pt x="41719" y="14847"/>
                  </a:lnTo>
                  <a:lnTo>
                    <a:pt x="41878" y="14953"/>
                  </a:lnTo>
                  <a:lnTo>
                    <a:pt x="41985" y="15060"/>
                  </a:lnTo>
                  <a:lnTo>
                    <a:pt x="42144" y="15166"/>
                  </a:lnTo>
                  <a:lnTo>
                    <a:pt x="42570" y="15166"/>
                  </a:lnTo>
                  <a:lnTo>
                    <a:pt x="42889" y="15060"/>
                  </a:lnTo>
                  <a:lnTo>
                    <a:pt x="42996" y="14953"/>
                  </a:lnTo>
                  <a:lnTo>
                    <a:pt x="43155" y="14847"/>
                  </a:lnTo>
                  <a:lnTo>
                    <a:pt x="43262" y="14634"/>
                  </a:lnTo>
                  <a:lnTo>
                    <a:pt x="43368" y="14421"/>
                  </a:lnTo>
                  <a:lnTo>
                    <a:pt x="48690" y="905"/>
                  </a:lnTo>
                  <a:lnTo>
                    <a:pt x="48796" y="639"/>
                  </a:lnTo>
                  <a:lnTo>
                    <a:pt x="49009" y="479"/>
                  </a:lnTo>
                  <a:lnTo>
                    <a:pt x="49168" y="373"/>
                  </a:lnTo>
                  <a:lnTo>
                    <a:pt x="49381" y="373"/>
                  </a:lnTo>
                  <a:lnTo>
                    <a:pt x="49541" y="426"/>
                  </a:lnTo>
                  <a:lnTo>
                    <a:pt x="49647" y="533"/>
                  </a:lnTo>
                  <a:lnTo>
                    <a:pt x="49754" y="639"/>
                  </a:lnTo>
                  <a:lnTo>
                    <a:pt x="49860" y="799"/>
                  </a:lnTo>
                  <a:lnTo>
                    <a:pt x="49967" y="958"/>
                  </a:lnTo>
                  <a:lnTo>
                    <a:pt x="50020" y="1171"/>
                  </a:lnTo>
                  <a:lnTo>
                    <a:pt x="50020" y="1437"/>
                  </a:lnTo>
                  <a:lnTo>
                    <a:pt x="50020" y="1703"/>
                  </a:lnTo>
                  <a:lnTo>
                    <a:pt x="47519" y="19955"/>
                  </a:lnTo>
                  <a:lnTo>
                    <a:pt x="47519" y="20274"/>
                  </a:lnTo>
                  <a:lnTo>
                    <a:pt x="47572" y="20594"/>
                  </a:lnTo>
                  <a:lnTo>
                    <a:pt x="47625" y="20860"/>
                  </a:lnTo>
                  <a:lnTo>
                    <a:pt x="47732" y="21072"/>
                  </a:lnTo>
                  <a:lnTo>
                    <a:pt x="47891" y="21285"/>
                  </a:lnTo>
                  <a:lnTo>
                    <a:pt x="48051" y="21445"/>
                  </a:lnTo>
                  <a:lnTo>
                    <a:pt x="48211" y="21551"/>
                  </a:lnTo>
                  <a:lnTo>
                    <a:pt x="48424" y="21658"/>
                  </a:lnTo>
                  <a:lnTo>
                    <a:pt x="48583" y="21658"/>
                  </a:lnTo>
                  <a:lnTo>
                    <a:pt x="48849" y="21605"/>
                  </a:lnTo>
                  <a:lnTo>
                    <a:pt x="49115" y="21498"/>
                  </a:lnTo>
                  <a:lnTo>
                    <a:pt x="49328" y="21232"/>
                  </a:lnTo>
                  <a:lnTo>
                    <a:pt x="49541" y="20860"/>
                  </a:lnTo>
                  <a:lnTo>
                    <a:pt x="50658" y="17773"/>
                  </a:lnTo>
                  <a:lnTo>
                    <a:pt x="50818" y="17507"/>
                  </a:lnTo>
                  <a:lnTo>
                    <a:pt x="50978" y="17348"/>
                  </a:lnTo>
                  <a:lnTo>
                    <a:pt x="51191" y="17241"/>
                  </a:lnTo>
                  <a:lnTo>
                    <a:pt x="51403" y="17241"/>
                  </a:lnTo>
                  <a:lnTo>
                    <a:pt x="51616" y="17294"/>
                  </a:lnTo>
                  <a:lnTo>
                    <a:pt x="51829" y="17507"/>
                  </a:lnTo>
                  <a:lnTo>
                    <a:pt x="51936" y="17827"/>
                  </a:lnTo>
                  <a:lnTo>
                    <a:pt x="52042" y="18252"/>
                  </a:lnTo>
                  <a:lnTo>
                    <a:pt x="52042" y="18572"/>
                  </a:lnTo>
                  <a:lnTo>
                    <a:pt x="52095" y="18838"/>
                  </a:lnTo>
                  <a:lnTo>
                    <a:pt x="52202" y="19050"/>
                  </a:lnTo>
                  <a:lnTo>
                    <a:pt x="52308" y="19263"/>
                  </a:lnTo>
                  <a:lnTo>
                    <a:pt x="52468" y="19423"/>
                  </a:lnTo>
                  <a:lnTo>
                    <a:pt x="52627" y="19529"/>
                  </a:lnTo>
                  <a:lnTo>
                    <a:pt x="52787" y="19583"/>
                  </a:lnTo>
                  <a:lnTo>
                    <a:pt x="52947" y="19636"/>
                  </a:lnTo>
                  <a:lnTo>
                    <a:pt x="53213" y="19636"/>
                  </a:lnTo>
                  <a:lnTo>
                    <a:pt x="53479" y="19583"/>
                  </a:lnTo>
                  <a:lnTo>
                    <a:pt x="53638" y="19476"/>
                  </a:lnTo>
                  <a:lnTo>
                    <a:pt x="53745" y="19317"/>
                  </a:lnTo>
                  <a:lnTo>
                    <a:pt x="53904" y="19157"/>
                  </a:lnTo>
                  <a:lnTo>
                    <a:pt x="54011" y="18944"/>
                  </a:lnTo>
                  <a:lnTo>
                    <a:pt x="55767" y="14900"/>
                  </a:lnTo>
                  <a:lnTo>
                    <a:pt x="55926" y="14634"/>
                  </a:lnTo>
                  <a:lnTo>
                    <a:pt x="56139" y="14474"/>
                  </a:lnTo>
                  <a:lnTo>
                    <a:pt x="56299" y="14421"/>
                  </a:lnTo>
                  <a:lnTo>
                    <a:pt x="56512" y="14421"/>
                  </a:lnTo>
                  <a:lnTo>
                    <a:pt x="56671" y="14474"/>
                  </a:lnTo>
                  <a:lnTo>
                    <a:pt x="56778" y="14581"/>
                  </a:lnTo>
                  <a:lnTo>
                    <a:pt x="56884" y="14740"/>
                  </a:lnTo>
                  <a:lnTo>
                    <a:pt x="56991" y="14900"/>
                  </a:lnTo>
                  <a:lnTo>
                    <a:pt x="57044" y="15113"/>
                  </a:lnTo>
                  <a:lnTo>
                    <a:pt x="57097" y="15326"/>
                  </a:lnTo>
                  <a:lnTo>
                    <a:pt x="57097" y="15538"/>
                  </a:lnTo>
                  <a:lnTo>
                    <a:pt x="57097" y="15805"/>
                  </a:lnTo>
                  <a:lnTo>
                    <a:pt x="56778" y="17507"/>
                  </a:lnTo>
                  <a:lnTo>
                    <a:pt x="56725" y="18572"/>
                  </a:lnTo>
                  <a:lnTo>
                    <a:pt x="57044" y="18572"/>
                  </a:lnTo>
                  <a:lnTo>
                    <a:pt x="57150" y="17561"/>
                  </a:lnTo>
                  <a:lnTo>
                    <a:pt x="57416" y="15911"/>
                  </a:lnTo>
                  <a:lnTo>
                    <a:pt x="57470" y="15538"/>
                  </a:lnTo>
                  <a:lnTo>
                    <a:pt x="57416" y="15219"/>
                  </a:lnTo>
                  <a:lnTo>
                    <a:pt x="57363" y="14953"/>
                  </a:lnTo>
                  <a:lnTo>
                    <a:pt x="57257" y="14687"/>
                  </a:lnTo>
                  <a:lnTo>
                    <a:pt x="57150" y="14474"/>
                  </a:lnTo>
                  <a:lnTo>
                    <a:pt x="56991" y="14315"/>
                  </a:lnTo>
                  <a:lnTo>
                    <a:pt x="56831" y="14208"/>
                  </a:lnTo>
                  <a:lnTo>
                    <a:pt x="56618" y="14102"/>
                  </a:lnTo>
                  <a:lnTo>
                    <a:pt x="56352" y="14049"/>
                  </a:lnTo>
                  <a:lnTo>
                    <a:pt x="56193" y="14102"/>
                  </a:lnTo>
                  <a:lnTo>
                    <a:pt x="56033" y="14155"/>
                  </a:lnTo>
                  <a:lnTo>
                    <a:pt x="55873" y="14261"/>
                  </a:lnTo>
                  <a:lnTo>
                    <a:pt x="55714" y="14368"/>
                  </a:lnTo>
                  <a:lnTo>
                    <a:pt x="55607" y="14527"/>
                  </a:lnTo>
                  <a:lnTo>
                    <a:pt x="55501" y="14793"/>
                  </a:lnTo>
                  <a:lnTo>
                    <a:pt x="53692" y="18838"/>
                  </a:lnTo>
                  <a:lnTo>
                    <a:pt x="53532" y="19050"/>
                  </a:lnTo>
                  <a:lnTo>
                    <a:pt x="53372" y="19210"/>
                  </a:lnTo>
                  <a:lnTo>
                    <a:pt x="53213" y="19317"/>
                  </a:lnTo>
                  <a:lnTo>
                    <a:pt x="53000" y="19317"/>
                  </a:lnTo>
                  <a:lnTo>
                    <a:pt x="52787" y="19210"/>
                  </a:lnTo>
                  <a:lnTo>
                    <a:pt x="52574" y="18997"/>
                  </a:lnTo>
                  <a:lnTo>
                    <a:pt x="52414" y="18678"/>
                  </a:lnTo>
                  <a:lnTo>
                    <a:pt x="52361" y="18252"/>
                  </a:lnTo>
                  <a:lnTo>
                    <a:pt x="52361" y="17986"/>
                  </a:lnTo>
                  <a:lnTo>
                    <a:pt x="52255" y="17720"/>
                  </a:lnTo>
                  <a:lnTo>
                    <a:pt x="52202" y="17454"/>
                  </a:lnTo>
                  <a:lnTo>
                    <a:pt x="52042" y="17294"/>
                  </a:lnTo>
                  <a:lnTo>
                    <a:pt x="51936" y="17135"/>
                  </a:lnTo>
                  <a:lnTo>
                    <a:pt x="51776" y="17028"/>
                  </a:lnTo>
                  <a:lnTo>
                    <a:pt x="51616" y="16922"/>
                  </a:lnTo>
                  <a:lnTo>
                    <a:pt x="51457" y="16869"/>
                  </a:lnTo>
                  <a:lnTo>
                    <a:pt x="51137" y="16869"/>
                  </a:lnTo>
                  <a:lnTo>
                    <a:pt x="50871" y="17028"/>
                  </a:lnTo>
                  <a:lnTo>
                    <a:pt x="50712" y="17135"/>
                  </a:lnTo>
                  <a:lnTo>
                    <a:pt x="50605" y="17241"/>
                  </a:lnTo>
                  <a:lnTo>
                    <a:pt x="50446" y="17454"/>
                  </a:lnTo>
                  <a:lnTo>
                    <a:pt x="50339" y="17667"/>
                  </a:lnTo>
                  <a:lnTo>
                    <a:pt x="49222" y="20753"/>
                  </a:lnTo>
                  <a:lnTo>
                    <a:pt x="49062" y="21019"/>
                  </a:lnTo>
                  <a:lnTo>
                    <a:pt x="48902" y="21232"/>
                  </a:lnTo>
                  <a:lnTo>
                    <a:pt x="48690" y="21339"/>
                  </a:lnTo>
                  <a:lnTo>
                    <a:pt x="48477" y="21339"/>
                  </a:lnTo>
                  <a:lnTo>
                    <a:pt x="48370" y="21285"/>
                  </a:lnTo>
                  <a:lnTo>
                    <a:pt x="48211" y="21179"/>
                  </a:lnTo>
                  <a:lnTo>
                    <a:pt x="48104" y="21072"/>
                  </a:lnTo>
                  <a:lnTo>
                    <a:pt x="47998" y="20913"/>
                  </a:lnTo>
                  <a:lnTo>
                    <a:pt x="47945" y="20700"/>
                  </a:lnTo>
                  <a:lnTo>
                    <a:pt x="47891" y="20487"/>
                  </a:lnTo>
                  <a:lnTo>
                    <a:pt x="47838" y="20274"/>
                  </a:lnTo>
                  <a:lnTo>
                    <a:pt x="47891" y="20008"/>
                  </a:lnTo>
                  <a:lnTo>
                    <a:pt x="50339" y="1757"/>
                  </a:lnTo>
                  <a:lnTo>
                    <a:pt x="50339" y="1384"/>
                  </a:lnTo>
                  <a:lnTo>
                    <a:pt x="50339" y="1118"/>
                  </a:lnTo>
                  <a:lnTo>
                    <a:pt x="50233" y="852"/>
                  </a:lnTo>
                  <a:lnTo>
                    <a:pt x="50126" y="586"/>
                  </a:lnTo>
                  <a:lnTo>
                    <a:pt x="50020" y="373"/>
                  </a:lnTo>
                  <a:lnTo>
                    <a:pt x="49860" y="213"/>
                  </a:lnTo>
                  <a:lnTo>
                    <a:pt x="49647" y="107"/>
                  </a:lnTo>
                  <a:lnTo>
                    <a:pt x="49488" y="54"/>
                  </a:lnTo>
                  <a:lnTo>
                    <a:pt x="49168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8238033" y="4604574"/>
              <a:ext cx="54404" cy="1113323"/>
            </a:xfrm>
            <a:custGeom>
              <a:avLst/>
              <a:gdLst/>
              <a:ahLst/>
              <a:cxnLst/>
              <a:rect l="l" t="t" r="r" b="b"/>
              <a:pathLst>
                <a:path w="2023" h="41399" extrusionOk="0">
                  <a:moveTo>
                    <a:pt x="1" y="0"/>
                  </a:moveTo>
                  <a:lnTo>
                    <a:pt x="1" y="41399"/>
                  </a:lnTo>
                  <a:lnTo>
                    <a:pt x="2023" y="41399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983586" y="681688"/>
              <a:ext cx="42600" cy="151675"/>
            </a:xfrm>
            <a:custGeom>
              <a:avLst/>
              <a:gdLst/>
              <a:ahLst/>
              <a:cxnLst/>
              <a:rect l="l" t="t" r="r" b="b"/>
              <a:pathLst>
                <a:path w="1704" h="6067" extrusionOk="0">
                  <a:moveTo>
                    <a:pt x="1704" y="0"/>
                  </a:moveTo>
                  <a:lnTo>
                    <a:pt x="1491" y="54"/>
                  </a:lnTo>
                  <a:lnTo>
                    <a:pt x="1278" y="107"/>
                  </a:lnTo>
                  <a:lnTo>
                    <a:pt x="905" y="320"/>
                  </a:lnTo>
                  <a:lnTo>
                    <a:pt x="586" y="692"/>
                  </a:lnTo>
                  <a:lnTo>
                    <a:pt x="320" y="1171"/>
                  </a:lnTo>
                  <a:lnTo>
                    <a:pt x="107" y="1703"/>
                  </a:lnTo>
                  <a:lnTo>
                    <a:pt x="1" y="2289"/>
                  </a:lnTo>
                  <a:lnTo>
                    <a:pt x="1" y="2927"/>
                  </a:lnTo>
                  <a:lnTo>
                    <a:pt x="54" y="3566"/>
                  </a:lnTo>
                  <a:lnTo>
                    <a:pt x="214" y="4204"/>
                  </a:lnTo>
                  <a:lnTo>
                    <a:pt x="427" y="4843"/>
                  </a:lnTo>
                  <a:lnTo>
                    <a:pt x="746" y="5481"/>
                  </a:lnTo>
                  <a:lnTo>
                    <a:pt x="1172" y="6067"/>
                  </a:lnTo>
                  <a:lnTo>
                    <a:pt x="1438" y="5854"/>
                  </a:lnTo>
                  <a:lnTo>
                    <a:pt x="1065" y="5268"/>
                  </a:lnTo>
                  <a:lnTo>
                    <a:pt x="746" y="4736"/>
                  </a:lnTo>
                  <a:lnTo>
                    <a:pt x="533" y="4098"/>
                  </a:lnTo>
                  <a:lnTo>
                    <a:pt x="373" y="3512"/>
                  </a:lnTo>
                  <a:lnTo>
                    <a:pt x="320" y="2927"/>
                  </a:lnTo>
                  <a:lnTo>
                    <a:pt x="320" y="2342"/>
                  </a:lnTo>
                  <a:lnTo>
                    <a:pt x="427" y="1810"/>
                  </a:lnTo>
                  <a:lnTo>
                    <a:pt x="639" y="1278"/>
                  </a:lnTo>
                  <a:lnTo>
                    <a:pt x="746" y="1065"/>
                  </a:lnTo>
                  <a:lnTo>
                    <a:pt x="959" y="745"/>
                  </a:lnTo>
                  <a:lnTo>
                    <a:pt x="1118" y="586"/>
                  </a:lnTo>
                  <a:lnTo>
                    <a:pt x="1278" y="479"/>
                  </a:lnTo>
                  <a:lnTo>
                    <a:pt x="1491" y="373"/>
                  </a:lnTo>
                  <a:lnTo>
                    <a:pt x="1704" y="320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241286" y="696313"/>
              <a:ext cx="94475" cy="129075"/>
            </a:xfrm>
            <a:custGeom>
              <a:avLst/>
              <a:gdLst/>
              <a:ahLst/>
              <a:cxnLst/>
              <a:rect l="l" t="t" r="r" b="b"/>
              <a:pathLst>
                <a:path w="3779" h="5163" extrusionOk="0">
                  <a:moveTo>
                    <a:pt x="2608" y="1"/>
                  </a:moveTo>
                  <a:lnTo>
                    <a:pt x="2235" y="54"/>
                  </a:lnTo>
                  <a:lnTo>
                    <a:pt x="1863" y="160"/>
                  </a:lnTo>
                  <a:lnTo>
                    <a:pt x="1490" y="320"/>
                  </a:lnTo>
                  <a:lnTo>
                    <a:pt x="1171" y="480"/>
                  </a:lnTo>
                  <a:lnTo>
                    <a:pt x="852" y="693"/>
                  </a:lnTo>
                  <a:lnTo>
                    <a:pt x="533" y="905"/>
                  </a:lnTo>
                  <a:lnTo>
                    <a:pt x="320" y="1171"/>
                  </a:lnTo>
                  <a:lnTo>
                    <a:pt x="107" y="1491"/>
                  </a:lnTo>
                  <a:lnTo>
                    <a:pt x="54" y="1757"/>
                  </a:lnTo>
                  <a:lnTo>
                    <a:pt x="0" y="2076"/>
                  </a:lnTo>
                  <a:lnTo>
                    <a:pt x="54" y="2342"/>
                  </a:lnTo>
                  <a:lnTo>
                    <a:pt x="160" y="2555"/>
                  </a:lnTo>
                  <a:lnTo>
                    <a:pt x="320" y="2821"/>
                  </a:lnTo>
                  <a:lnTo>
                    <a:pt x="533" y="3087"/>
                  </a:lnTo>
                  <a:lnTo>
                    <a:pt x="1065" y="3566"/>
                  </a:lnTo>
                  <a:lnTo>
                    <a:pt x="1650" y="3992"/>
                  </a:lnTo>
                  <a:lnTo>
                    <a:pt x="2289" y="4417"/>
                  </a:lnTo>
                  <a:lnTo>
                    <a:pt x="2874" y="4737"/>
                  </a:lnTo>
                  <a:lnTo>
                    <a:pt x="3672" y="5162"/>
                  </a:lnTo>
                  <a:lnTo>
                    <a:pt x="3778" y="4843"/>
                  </a:lnTo>
                  <a:lnTo>
                    <a:pt x="2821" y="4364"/>
                  </a:lnTo>
                  <a:lnTo>
                    <a:pt x="2289" y="3992"/>
                  </a:lnTo>
                  <a:lnTo>
                    <a:pt x="1703" y="3619"/>
                  </a:lnTo>
                  <a:lnTo>
                    <a:pt x="1171" y="3247"/>
                  </a:lnTo>
                  <a:lnTo>
                    <a:pt x="745" y="2821"/>
                  </a:lnTo>
                  <a:lnTo>
                    <a:pt x="479" y="2449"/>
                  </a:lnTo>
                  <a:lnTo>
                    <a:pt x="373" y="2236"/>
                  </a:lnTo>
                  <a:lnTo>
                    <a:pt x="320" y="2076"/>
                  </a:lnTo>
                  <a:lnTo>
                    <a:pt x="373" y="1810"/>
                  </a:lnTo>
                  <a:lnTo>
                    <a:pt x="426" y="1597"/>
                  </a:lnTo>
                  <a:lnTo>
                    <a:pt x="586" y="1384"/>
                  </a:lnTo>
                  <a:lnTo>
                    <a:pt x="799" y="1171"/>
                  </a:lnTo>
                  <a:lnTo>
                    <a:pt x="1011" y="959"/>
                  </a:lnTo>
                  <a:lnTo>
                    <a:pt x="1331" y="746"/>
                  </a:lnTo>
                  <a:lnTo>
                    <a:pt x="1650" y="639"/>
                  </a:lnTo>
                  <a:lnTo>
                    <a:pt x="1969" y="480"/>
                  </a:lnTo>
                  <a:lnTo>
                    <a:pt x="2661" y="373"/>
                  </a:lnTo>
                  <a:lnTo>
                    <a:pt x="2927" y="320"/>
                  </a:lnTo>
                  <a:lnTo>
                    <a:pt x="3193" y="32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5952211" y="745538"/>
              <a:ext cx="2362650" cy="4830350"/>
            </a:xfrm>
            <a:custGeom>
              <a:avLst/>
              <a:gdLst/>
              <a:ahLst/>
              <a:cxnLst/>
              <a:rect l="l" t="t" r="r" b="b"/>
              <a:pathLst>
                <a:path w="94506" h="193214" extrusionOk="0">
                  <a:moveTo>
                    <a:pt x="1" y="1"/>
                  </a:moveTo>
                  <a:lnTo>
                    <a:pt x="1" y="2023"/>
                  </a:lnTo>
                  <a:lnTo>
                    <a:pt x="82852" y="2023"/>
                  </a:lnTo>
                  <a:lnTo>
                    <a:pt x="83810" y="2076"/>
                  </a:lnTo>
                  <a:lnTo>
                    <a:pt x="84768" y="2236"/>
                  </a:lnTo>
                  <a:lnTo>
                    <a:pt x="85672" y="2448"/>
                  </a:lnTo>
                  <a:lnTo>
                    <a:pt x="86577" y="2768"/>
                  </a:lnTo>
                  <a:lnTo>
                    <a:pt x="87428" y="3193"/>
                  </a:lnTo>
                  <a:lnTo>
                    <a:pt x="88227" y="3672"/>
                  </a:lnTo>
                  <a:lnTo>
                    <a:pt x="89025" y="4258"/>
                  </a:lnTo>
                  <a:lnTo>
                    <a:pt x="89717" y="4896"/>
                  </a:lnTo>
                  <a:lnTo>
                    <a:pt x="90355" y="5641"/>
                  </a:lnTo>
                  <a:lnTo>
                    <a:pt x="90940" y="6386"/>
                  </a:lnTo>
                  <a:lnTo>
                    <a:pt x="91419" y="7237"/>
                  </a:lnTo>
                  <a:lnTo>
                    <a:pt x="91792" y="8089"/>
                  </a:lnTo>
                  <a:lnTo>
                    <a:pt x="92111" y="8940"/>
                  </a:lnTo>
                  <a:lnTo>
                    <a:pt x="92324" y="9898"/>
                  </a:lnTo>
                  <a:lnTo>
                    <a:pt x="92430" y="10803"/>
                  </a:lnTo>
                  <a:lnTo>
                    <a:pt x="92484" y="11814"/>
                  </a:lnTo>
                  <a:lnTo>
                    <a:pt x="89823" y="193214"/>
                  </a:lnTo>
                  <a:lnTo>
                    <a:pt x="91845" y="193214"/>
                  </a:lnTo>
                  <a:lnTo>
                    <a:pt x="94506" y="11814"/>
                  </a:lnTo>
                  <a:lnTo>
                    <a:pt x="94452" y="10643"/>
                  </a:lnTo>
                  <a:lnTo>
                    <a:pt x="94293" y="9526"/>
                  </a:lnTo>
                  <a:lnTo>
                    <a:pt x="94027" y="8408"/>
                  </a:lnTo>
                  <a:lnTo>
                    <a:pt x="93654" y="7291"/>
                  </a:lnTo>
                  <a:lnTo>
                    <a:pt x="93175" y="6280"/>
                  </a:lnTo>
                  <a:lnTo>
                    <a:pt x="92590" y="5269"/>
                  </a:lnTo>
                  <a:lnTo>
                    <a:pt x="91952" y="4364"/>
                  </a:lnTo>
                  <a:lnTo>
                    <a:pt x="91153" y="3459"/>
                  </a:lnTo>
                  <a:lnTo>
                    <a:pt x="90302" y="2714"/>
                  </a:lnTo>
                  <a:lnTo>
                    <a:pt x="89397" y="2023"/>
                  </a:lnTo>
                  <a:lnTo>
                    <a:pt x="88386" y="1384"/>
                  </a:lnTo>
                  <a:lnTo>
                    <a:pt x="87375" y="905"/>
                  </a:lnTo>
                  <a:lnTo>
                    <a:pt x="86311" y="533"/>
                  </a:lnTo>
                  <a:lnTo>
                    <a:pt x="85194" y="267"/>
                  </a:lnTo>
                  <a:lnTo>
                    <a:pt x="84023" y="54"/>
                  </a:lnTo>
                  <a:lnTo>
                    <a:pt x="82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5237836" y="1074138"/>
              <a:ext cx="589350" cy="593325"/>
            </a:xfrm>
            <a:custGeom>
              <a:avLst/>
              <a:gdLst/>
              <a:ahLst/>
              <a:cxnLst/>
              <a:rect l="l" t="t" r="r" b="b"/>
              <a:pathLst>
                <a:path w="23574" h="23733" extrusionOk="0">
                  <a:moveTo>
                    <a:pt x="5588" y="0"/>
                  </a:moveTo>
                  <a:lnTo>
                    <a:pt x="5056" y="53"/>
                  </a:lnTo>
                  <a:lnTo>
                    <a:pt x="4471" y="160"/>
                  </a:lnTo>
                  <a:lnTo>
                    <a:pt x="3938" y="319"/>
                  </a:lnTo>
                  <a:lnTo>
                    <a:pt x="3406" y="532"/>
                  </a:lnTo>
                  <a:lnTo>
                    <a:pt x="2927" y="798"/>
                  </a:lnTo>
                  <a:lnTo>
                    <a:pt x="2448" y="1117"/>
                  </a:lnTo>
                  <a:lnTo>
                    <a:pt x="1970" y="1490"/>
                  </a:lnTo>
                  <a:lnTo>
                    <a:pt x="1544" y="1916"/>
                  </a:lnTo>
                  <a:lnTo>
                    <a:pt x="1171" y="2341"/>
                  </a:lnTo>
                  <a:lnTo>
                    <a:pt x="852" y="2820"/>
                  </a:lnTo>
                  <a:lnTo>
                    <a:pt x="586" y="3352"/>
                  </a:lnTo>
                  <a:lnTo>
                    <a:pt x="373" y="3831"/>
                  </a:lnTo>
                  <a:lnTo>
                    <a:pt x="160" y="4363"/>
                  </a:lnTo>
                  <a:lnTo>
                    <a:pt x="54" y="4949"/>
                  </a:lnTo>
                  <a:lnTo>
                    <a:pt x="1" y="5481"/>
                  </a:lnTo>
                  <a:lnTo>
                    <a:pt x="1" y="6013"/>
                  </a:lnTo>
                  <a:lnTo>
                    <a:pt x="1" y="6598"/>
                  </a:lnTo>
                  <a:lnTo>
                    <a:pt x="107" y="7130"/>
                  </a:lnTo>
                  <a:lnTo>
                    <a:pt x="267" y="7663"/>
                  </a:lnTo>
                  <a:lnTo>
                    <a:pt x="426" y="8195"/>
                  </a:lnTo>
                  <a:lnTo>
                    <a:pt x="692" y="8727"/>
                  </a:lnTo>
                  <a:lnTo>
                    <a:pt x="958" y="9206"/>
                  </a:lnTo>
                  <a:lnTo>
                    <a:pt x="1331" y="9631"/>
                  </a:lnTo>
                  <a:lnTo>
                    <a:pt x="1703" y="10110"/>
                  </a:lnTo>
                  <a:lnTo>
                    <a:pt x="15485" y="23733"/>
                  </a:lnTo>
                  <a:lnTo>
                    <a:pt x="23574" y="14367"/>
                  </a:lnTo>
                  <a:lnTo>
                    <a:pt x="22084" y="12824"/>
                  </a:lnTo>
                  <a:lnTo>
                    <a:pt x="18625" y="9631"/>
                  </a:lnTo>
                  <a:lnTo>
                    <a:pt x="14208" y="5534"/>
                  </a:lnTo>
                  <a:lnTo>
                    <a:pt x="9792" y="1490"/>
                  </a:lnTo>
                  <a:lnTo>
                    <a:pt x="9313" y="1117"/>
                  </a:lnTo>
                  <a:lnTo>
                    <a:pt x="8834" y="798"/>
                  </a:lnTo>
                  <a:lnTo>
                    <a:pt x="8302" y="532"/>
                  </a:lnTo>
                  <a:lnTo>
                    <a:pt x="7823" y="319"/>
                  </a:lnTo>
                  <a:lnTo>
                    <a:pt x="7238" y="160"/>
                  </a:lnTo>
                  <a:lnTo>
                    <a:pt x="6705" y="5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5541161" y="1345513"/>
              <a:ext cx="637225" cy="641225"/>
            </a:xfrm>
            <a:custGeom>
              <a:avLst/>
              <a:gdLst/>
              <a:ahLst/>
              <a:cxnLst/>
              <a:rect l="l" t="t" r="r" b="b"/>
              <a:pathLst>
                <a:path w="25489" h="25649" extrusionOk="0">
                  <a:moveTo>
                    <a:pt x="9365" y="0"/>
                  </a:moveTo>
                  <a:lnTo>
                    <a:pt x="0" y="10962"/>
                  </a:lnTo>
                  <a:lnTo>
                    <a:pt x="14474" y="24159"/>
                  </a:lnTo>
                  <a:lnTo>
                    <a:pt x="15166" y="24691"/>
                  </a:lnTo>
                  <a:lnTo>
                    <a:pt x="15857" y="25063"/>
                  </a:lnTo>
                  <a:lnTo>
                    <a:pt x="16656" y="25382"/>
                  </a:lnTo>
                  <a:lnTo>
                    <a:pt x="17454" y="25542"/>
                  </a:lnTo>
                  <a:lnTo>
                    <a:pt x="18252" y="25648"/>
                  </a:lnTo>
                  <a:lnTo>
                    <a:pt x="19050" y="25595"/>
                  </a:lnTo>
                  <a:lnTo>
                    <a:pt x="19476" y="25489"/>
                  </a:lnTo>
                  <a:lnTo>
                    <a:pt x="19901" y="25382"/>
                  </a:lnTo>
                  <a:lnTo>
                    <a:pt x="20274" y="25223"/>
                  </a:lnTo>
                  <a:lnTo>
                    <a:pt x="20646" y="25063"/>
                  </a:lnTo>
                  <a:lnTo>
                    <a:pt x="21498" y="24584"/>
                  </a:lnTo>
                  <a:lnTo>
                    <a:pt x="22296" y="23999"/>
                  </a:lnTo>
                  <a:lnTo>
                    <a:pt x="23041" y="23360"/>
                  </a:lnTo>
                  <a:lnTo>
                    <a:pt x="23680" y="22562"/>
                  </a:lnTo>
                  <a:lnTo>
                    <a:pt x="24265" y="21764"/>
                  </a:lnTo>
                  <a:lnTo>
                    <a:pt x="24744" y="20806"/>
                  </a:lnTo>
                  <a:lnTo>
                    <a:pt x="25116" y="19848"/>
                  </a:lnTo>
                  <a:lnTo>
                    <a:pt x="25276" y="19369"/>
                  </a:lnTo>
                  <a:lnTo>
                    <a:pt x="25436" y="18837"/>
                  </a:lnTo>
                  <a:lnTo>
                    <a:pt x="25489" y="18146"/>
                  </a:lnTo>
                  <a:lnTo>
                    <a:pt x="25489" y="17454"/>
                  </a:lnTo>
                  <a:lnTo>
                    <a:pt x="25436" y="16762"/>
                  </a:lnTo>
                  <a:lnTo>
                    <a:pt x="25223" y="16124"/>
                  </a:lnTo>
                  <a:lnTo>
                    <a:pt x="25010" y="15485"/>
                  </a:lnTo>
                  <a:lnTo>
                    <a:pt x="24637" y="14900"/>
                  </a:lnTo>
                  <a:lnTo>
                    <a:pt x="24265" y="14314"/>
                  </a:lnTo>
                  <a:lnTo>
                    <a:pt x="23786" y="1383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5514536" y="1244413"/>
              <a:ext cx="439025" cy="452325"/>
            </a:xfrm>
            <a:custGeom>
              <a:avLst/>
              <a:gdLst/>
              <a:ahLst/>
              <a:cxnLst/>
              <a:rect l="l" t="t" r="r" b="b"/>
              <a:pathLst>
                <a:path w="17561" h="18093" extrusionOk="0">
                  <a:moveTo>
                    <a:pt x="14155" y="0"/>
                  </a:moveTo>
                  <a:lnTo>
                    <a:pt x="13889" y="53"/>
                  </a:lnTo>
                  <a:lnTo>
                    <a:pt x="13676" y="107"/>
                  </a:lnTo>
                  <a:lnTo>
                    <a:pt x="13410" y="266"/>
                  </a:lnTo>
                  <a:lnTo>
                    <a:pt x="13251" y="426"/>
                  </a:lnTo>
                  <a:lnTo>
                    <a:pt x="373" y="13889"/>
                  </a:lnTo>
                  <a:lnTo>
                    <a:pt x="214" y="14101"/>
                  </a:lnTo>
                  <a:lnTo>
                    <a:pt x="107" y="14367"/>
                  </a:lnTo>
                  <a:lnTo>
                    <a:pt x="54" y="14580"/>
                  </a:lnTo>
                  <a:lnTo>
                    <a:pt x="1" y="14846"/>
                  </a:lnTo>
                  <a:lnTo>
                    <a:pt x="54" y="15112"/>
                  </a:lnTo>
                  <a:lnTo>
                    <a:pt x="107" y="15378"/>
                  </a:lnTo>
                  <a:lnTo>
                    <a:pt x="267" y="15591"/>
                  </a:lnTo>
                  <a:lnTo>
                    <a:pt x="427" y="15804"/>
                  </a:lnTo>
                  <a:lnTo>
                    <a:pt x="2449" y="17720"/>
                  </a:lnTo>
                  <a:lnTo>
                    <a:pt x="2661" y="17879"/>
                  </a:lnTo>
                  <a:lnTo>
                    <a:pt x="2874" y="17986"/>
                  </a:lnTo>
                  <a:lnTo>
                    <a:pt x="3140" y="18039"/>
                  </a:lnTo>
                  <a:lnTo>
                    <a:pt x="3406" y="18092"/>
                  </a:lnTo>
                  <a:lnTo>
                    <a:pt x="3672" y="18039"/>
                  </a:lnTo>
                  <a:lnTo>
                    <a:pt x="3885" y="17986"/>
                  </a:lnTo>
                  <a:lnTo>
                    <a:pt x="4151" y="17826"/>
                  </a:lnTo>
                  <a:lnTo>
                    <a:pt x="4311" y="17667"/>
                  </a:lnTo>
                  <a:lnTo>
                    <a:pt x="17188" y="4204"/>
                  </a:lnTo>
                  <a:lnTo>
                    <a:pt x="17348" y="3991"/>
                  </a:lnTo>
                  <a:lnTo>
                    <a:pt x="17454" y="3725"/>
                  </a:lnTo>
                  <a:lnTo>
                    <a:pt x="17508" y="3459"/>
                  </a:lnTo>
                  <a:lnTo>
                    <a:pt x="17561" y="3246"/>
                  </a:lnTo>
                  <a:lnTo>
                    <a:pt x="17508" y="2980"/>
                  </a:lnTo>
                  <a:lnTo>
                    <a:pt x="17454" y="2714"/>
                  </a:lnTo>
                  <a:lnTo>
                    <a:pt x="17295" y="2501"/>
                  </a:lnTo>
                  <a:lnTo>
                    <a:pt x="17135" y="2288"/>
                  </a:lnTo>
                  <a:lnTo>
                    <a:pt x="15113" y="373"/>
                  </a:lnTo>
                  <a:lnTo>
                    <a:pt x="14900" y="213"/>
                  </a:lnTo>
                  <a:lnTo>
                    <a:pt x="14687" y="107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563761" y="1574313"/>
              <a:ext cx="87825" cy="86500"/>
            </a:xfrm>
            <a:custGeom>
              <a:avLst/>
              <a:gdLst/>
              <a:ahLst/>
              <a:cxnLst/>
              <a:rect l="l" t="t" r="r" b="b"/>
              <a:pathLst>
                <a:path w="3513" h="3460" extrusionOk="0">
                  <a:moveTo>
                    <a:pt x="1384" y="1"/>
                  </a:moveTo>
                  <a:lnTo>
                    <a:pt x="1065" y="107"/>
                  </a:lnTo>
                  <a:lnTo>
                    <a:pt x="799" y="267"/>
                  </a:lnTo>
                  <a:lnTo>
                    <a:pt x="533" y="480"/>
                  </a:lnTo>
                  <a:lnTo>
                    <a:pt x="320" y="746"/>
                  </a:lnTo>
                  <a:lnTo>
                    <a:pt x="160" y="1065"/>
                  </a:lnTo>
                  <a:lnTo>
                    <a:pt x="54" y="1384"/>
                  </a:lnTo>
                  <a:lnTo>
                    <a:pt x="1" y="1704"/>
                  </a:lnTo>
                  <a:lnTo>
                    <a:pt x="54" y="2076"/>
                  </a:lnTo>
                  <a:lnTo>
                    <a:pt x="160" y="2395"/>
                  </a:lnTo>
                  <a:lnTo>
                    <a:pt x="320" y="2715"/>
                  </a:lnTo>
                  <a:lnTo>
                    <a:pt x="533" y="2981"/>
                  </a:lnTo>
                  <a:lnTo>
                    <a:pt x="799" y="3193"/>
                  </a:lnTo>
                  <a:lnTo>
                    <a:pt x="1065" y="3353"/>
                  </a:lnTo>
                  <a:lnTo>
                    <a:pt x="1384" y="3460"/>
                  </a:lnTo>
                  <a:lnTo>
                    <a:pt x="2129" y="3460"/>
                  </a:lnTo>
                  <a:lnTo>
                    <a:pt x="2448" y="3353"/>
                  </a:lnTo>
                  <a:lnTo>
                    <a:pt x="2715" y="3193"/>
                  </a:lnTo>
                  <a:lnTo>
                    <a:pt x="2981" y="2981"/>
                  </a:lnTo>
                  <a:lnTo>
                    <a:pt x="3193" y="2715"/>
                  </a:lnTo>
                  <a:lnTo>
                    <a:pt x="3353" y="2395"/>
                  </a:lnTo>
                  <a:lnTo>
                    <a:pt x="3459" y="2076"/>
                  </a:lnTo>
                  <a:lnTo>
                    <a:pt x="3513" y="1704"/>
                  </a:lnTo>
                  <a:lnTo>
                    <a:pt x="3459" y="1384"/>
                  </a:lnTo>
                  <a:lnTo>
                    <a:pt x="3353" y="1065"/>
                  </a:lnTo>
                  <a:lnTo>
                    <a:pt x="3193" y="746"/>
                  </a:lnTo>
                  <a:lnTo>
                    <a:pt x="2981" y="480"/>
                  </a:lnTo>
                  <a:lnTo>
                    <a:pt x="2715" y="267"/>
                  </a:lnTo>
                  <a:lnTo>
                    <a:pt x="2448" y="107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51111" y="664388"/>
              <a:ext cx="149025" cy="618625"/>
            </a:xfrm>
            <a:custGeom>
              <a:avLst/>
              <a:gdLst/>
              <a:ahLst/>
              <a:cxnLst/>
              <a:rect l="l" t="t" r="r" b="b"/>
              <a:pathLst>
                <a:path w="5961" h="24745" extrusionOk="0">
                  <a:moveTo>
                    <a:pt x="5960" y="1"/>
                  </a:moveTo>
                  <a:lnTo>
                    <a:pt x="2023" y="214"/>
                  </a:lnTo>
                  <a:lnTo>
                    <a:pt x="1" y="24319"/>
                  </a:lnTo>
                  <a:lnTo>
                    <a:pt x="3938" y="24744"/>
                  </a:lnTo>
                  <a:lnTo>
                    <a:pt x="5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23186" y="641788"/>
              <a:ext cx="258100" cy="258100"/>
            </a:xfrm>
            <a:custGeom>
              <a:avLst/>
              <a:gdLst/>
              <a:ahLst/>
              <a:cxnLst/>
              <a:rect l="l" t="t" r="r" b="b"/>
              <a:pathLst>
                <a:path w="10324" h="10324" extrusionOk="0">
                  <a:moveTo>
                    <a:pt x="5162" y="0"/>
                  </a:moveTo>
                  <a:lnTo>
                    <a:pt x="4630" y="53"/>
                  </a:lnTo>
                  <a:lnTo>
                    <a:pt x="4151" y="107"/>
                  </a:lnTo>
                  <a:lnTo>
                    <a:pt x="3619" y="266"/>
                  </a:lnTo>
                  <a:lnTo>
                    <a:pt x="3193" y="426"/>
                  </a:lnTo>
                  <a:lnTo>
                    <a:pt x="2714" y="639"/>
                  </a:lnTo>
                  <a:lnTo>
                    <a:pt x="2288" y="905"/>
                  </a:lnTo>
                  <a:lnTo>
                    <a:pt x="1916" y="1171"/>
                  </a:lnTo>
                  <a:lnTo>
                    <a:pt x="1543" y="1543"/>
                  </a:lnTo>
                  <a:lnTo>
                    <a:pt x="1171" y="1916"/>
                  </a:lnTo>
                  <a:lnTo>
                    <a:pt x="905" y="2288"/>
                  </a:lnTo>
                  <a:lnTo>
                    <a:pt x="639" y="2714"/>
                  </a:lnTo>
                  <a:lnTo>
                    <a:pt x="426" y="3193"/>
                  </a:lnTo>
                  <a:lnTo>
                    <a:pt x="266" y="3619"/>
                  </a:lnTo>
                  <a:lnTo>
                    <a:pt x="107" y="4151"/>
                  </a:lnTo>
                  <a:lnTo>
                    <a:pt x="53" y="4630"/>
                  </a:lnTo>
                  <a:lnTo>
                    <a:pt x="0" y="5162"/>
                  </a:lnTo>
                  <a:lnTo>
                    <a:pt x="53" y="5694"/>
                  </a:lnTo>
                  <a:lnTo>
                    <a:pt x="107" y="6226"/>
                  </a:lnTo>
                  <a:lnTo>
                    <a:pt x="266" y="6705"/>
                  </a:lnTo>
                  <a:lnTo>
                    <a:pt x="426" y="7184"/>
                  </a:lnTo>
                  <a:lnTo>
                    <a:pt x="639" y="7663"/>
                  </a:lnTo>
                  <a:lnTo>
                    <a:pt x="905" y="8088"/>
                  </a:lnTo>
                  <a:lnTo>
                    <a:pt x="1171" y="8461"/>
                  </a:lnTo>
                  <a:lnTo>
                    <a:pt x="1543" y="8833"/>
                  </a:lnTo>
                  <a:lnTo>
                    <a:pt x="1916" y="9153"/>
                  </a:lnTo>
                  <a:lnTo>
                    <a:pt x="2288" y="9472"/>
                  </a:lnTo>
                  <a:lnTo>
                    <a:pt x="2714" y="9738"/>
                  </a:lnTo>
                  <a:lnTo>
                    <a:pt x="3193" y="9951"/>
                  </a:lnTo>
                  <a:lnTo>
                    <a:pt x="3619" y="10110"/>
                  </a:lnTo>
                  <a:lnTo>
                    <a:pt x="4151" y="10217"/>
                  </a:lnTo>
                  <a:lnTo>
                    <a:pt x="4630" y="10323"/>
                  </a:lnTo>
                  <a:lnTo>
                    <a:pt x="5694" y="10323"/>
                  </a:lnTo>
                  <a:lnTo>
                    <a:pt x="6226" y="10217"/>
                  </a:lnTo>
                  <a:lnTo>
                    <a:pt x="6705" y="10110"/>
                  </a:lnTo>
                  <a:lnTo>
                    <a:pt x="7184" y="9951"/>
                  </a:lnTo>
                  <a:lnTo>
                    <a:pt x="7663" y="9738"/>
                  </a:lnTo>
                  <a:lnTo>
                    <a:pt x="8088" y="9472"/>
                  </a:lnTo>
                  <a:lnTo>
                    <a:pt x="8461" y="9153"/>
                  </a:lnTo>
                  <a:lnTo>
                    <a:pt x="8833" y="8833"/>
                  </a:lnTo>
                  <a:lnTo>
                    <a:pt x="9153" y="8461"/>
                  </a:lnTo>
                  <a:lnTo>
                    <a:pt x="9472" y="8088"/>
                  </a:lnTo>
                  <a:lnTo>
                    <a:pt x="9738" y="7663"/>
                  </a:lnTo>
                  <a:lnTo>
                    <a:pt x="9951" y="7184"/>
                  </a:lnTo>
                  <a:lnTo>
                    <a:pt x="10110" y="6705"/>
                  </a:lnTo>
                  <a:lnTo>
                    <a:pt x="10217" y="6226"/>
                  </a:lnTo>
                  <a:lnTo>
                    <a:pt x="10323" y="5694"/>
                  </a:lnTo>
                  <a:lnTo>
                    <a:pt x="10323" y="5162"/>
                  </a:lnTo>
                  <a:lnTo>
                    <a:pt x="10323" y="4630"/>
                  </a:lnTo>
                  <a:lnTo>
                    <a:pt x="10217" y="4151"/>
                  </a:lnTo>
                  <a:lnTo>
                    <a:pt x="10110" y="3619"/>
                  </a:lnTo>
                  <a:lnTo>
                    <a:pt x="9951" y="3193"/>
                  </a:lnTo>
                  <a:lnTo>
                    <a:pt x="9738" y="2714"/>
                  </a:lnTo>
                  <a:lnTo>
                    <a:pt x="9472" y="2288"/>
                  </a:lnTo>
                  <a:lnTo>
                    <a:pt x="9153" y="1916"/>
                  </a:lnTo>
                  <a:lnTo>
                    <a:pt x="8833" y="1543"/>
                  </a:lnTo>
                  <a:lnTo>
                    <a:pt x="8461" y="1171"/>
                  </a:lnTo>
                  <a:lnTo>
                    <a:pt x="8088" y="905"/>
                  </a:lnTo>
                  <a:lnTo>
                    <a:pt x="7663" y="639"/>
                  </a:lnTo>
                  <a:lnTo>
                    <a:pt x="7184" y="426"/>
                  </a:lnTo>
                  <a:lnTo>
                    <a:pt x="6705" y="266"/>
                  </a:lnTo>
                  <a:lnTo>
                    <a:pt x="6226" y="107"/>
                  </a:lnTo>
                  <a:lnTo>
                    <a:pt x="5694" y="53"/>
                  </a:lnTo>
                  <a:lnTo>
                    <a:pt x="5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905661" y="724263"/>
              <a:ext cx="94475" cy="94475"/>
            </a:xfrm>
            <a:custGeom>
              <a:avLst/>
              <a:gdLst/>
              <a:ahLst/>
              <a:cxnLst/>
              <a:rect l="l" t="t" r="r" b="b"/>
              <a:pathLst>
                <a:path w="3779" h="3779" extrusionOk="0">
                  <a:moveTo>
                    <a:pt x="1863" y="0"/>
                  </a:moveTo>
                  <a:lnTo>
                    <a:pt x="1490" y="53"/>
                  </a:lnTo>
                  <a:lnTo>
                    <a:pt x="1171" y="160"/>
                  </a:lnTo>
                  <a:lnTo>
                    <a:pt x="852" y="320"/>
                  </a:lnTo>
                  <a:lnTo>
                    <a:pt x="532" y="532"/>
                  </a:lnTo>
                  <a:lnTo>
                    <a:pt x="320" y="852"/>
                  </a:lnTo>
                  <a:lnTo>
                    <a:pt x="160" y="1171"/>
                  </a:lnTo>
                  <a:lnTo>
                    <a:pt x="53" y="1490"/>
                  </a:lnTo>
                  <a:lnTo>
                    <a:pt x="0" y="1863"/>
                  </a:lnTo>
                  <a:lnTo>
                    <a:pt x="53" y="2235"/>
                  </a:lnTo>
                  <a:lnTo>
                    <a:pt x="160" y="2608"/>
                  </a:lnTo>
                  <a:lnTo>
                    <a:pt x="320" y="2927"/>
                  </a:lnTo>
                  <a:lnTo>
                    <a:pt x="532" y="3193"/>
                  </a:lnTo>
                  <a:lnTo>
                    <a:pt x="852" y="3459"/>
                  </a:lnTo>
                  <a:lnTo>
                    <a:pt x="1171" y="3619"/>
                  </a:lnTo>
                  <a:lnTo>
                    <a:pt x="1490" y="3725"/>
                  </a:lnTo>
                  <a:lnTo>
                    <a:pt x="1863" y="3778"/>
                  </a:lnTo>
                  <a:lnTo>
                    <a:pt x="2235" y="3725"/>
                  </a:lnTo>
                  <a:lnTo>
                    <a:pt x="2608" y="3619"/>
                  </a:lnTo>
                  <a:lnTo>
                    <a:pt x="2927" y="3459"/>
                  </a:lnTo>
                  <a:lnTo>
                    <a:pt x="3193" y="3193"/>
                  </a:lnTo>
                  <a:lnTo>
                    <a:pt x="3459" y="2927"/>
                  </a:lnTo>
                  <a:lnTo>
                    <a:pt x="3619" y="2608"/>
                  </a:lnTo>
                  <a:lnTo>
                    <a:pt x="3725" y="2235"/>
                  </a:lnTo>
                  <a:lnTo>
                    <a:pt x="3778" y="1863"/>
                  </a:lnTo>
                  <a:lnTo>
                    <a:pt x="3725" y="1490"/>
                  </a:lnTo>
                  <a:lnTo>
                    <a:pt x="3619" y="1171"/>
                  </a:lnTo>
                  <a:lnTo>
                    <a:pt x="3459" y="852"/>
                  </a:lnTo>
                  <a:lnTo>
                    <a:pt x="3193" y="532"/>
                  </a:lnTo>
                  <a:lnTo>
                    <a:pt x="2927" y="320"/>
                  </a:lnTo>
                  <a:lnTo>
                    <a:pt x="2608" y="160"/>
                  </a:lnTo>
                  <a:lnTo>
                    <a:pt x="2235" y="53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8012861" y="828013"/>
              <a:ext cx="331275" cy="4806400"/>
            </a:xfrm>
            <a:custGeom>
              <a:avLst/>
              <a:gdLst/>
              <a:ahLst/>
              <a:cxnLst/>
              <a:rect l="l" t="t" r="r" b="b"/>
              <a:pathLst>
                <a:path w="13251" h="192256" extrusionOk="0">
                  <a:moveTo>
                    <a:pt x="267" y="1"/>
                  </a:moveTo>
                  <a:lnTo>
                    <a:pt x="1" y="214"/>
                  </a:lnTo>
                  <a:lnTo>
                    <a:pt x="373" y="639"/>
                  </a:lnTo>
                  <a:lnTo>
                    <a:pt x="799" y="1118"/>
                  </a:lnTo>
                  <a:lnTo>
                    <a:pt x="1224" y="1491"/>
                  </a:lnTo>
                  <a:lnTo>
                    <a:pt x="1703" y="1863"/>
                  </a:lnTo>
                  <a:lnTo>
                    <a:pt x="2661" y="2608"/>
                  </a:lnTo>
                  <a:lnTo>
                    <a:pt x="3619" y="3300"/>
                  </a:lnTo>
                  <a:lnTo>
                    <a:pt x="3885" y="3460"/>
                  </a:lnTo>
                  <a:lnTo>
                    <a:pt x="4524" y="3938"/>
                  </a:lnTo>
                  <a:lnTo>
                    <a:pt x="5162" y="4364"/>
                  </a:lnTo>
                  <a:lnTo>
                    <a:pt x="5694" y="4896"/>
                  </a:lnTo>
                  <a:lnTo>
                    <a:pt x="6173" y="5428"/>
                  </a:lnTo>
                  <a:lnTo>
                    <a:pt x="6599" y="5961"/>
                  </a:lnTo>
                  <a:lnTo>
                    <a:pt x="7025" y="6546"/>
                  </a:lnTo>
                  <a:lnTo>
                    <a:pt x="7397" y="7131"/>
                  </a:lnTo>
                  <a:lnTo>
                    <a:pt x="7716" y="7770"/>
                  </a:lnTo>
                  <a:lnTo>
                    <a:pt x="7982" y="8462"/>
                  </a:lnTo>
                  <a:lnTo>
                    <a:pt x="8195" y="9153"/>
                  </a:lnTo>
                  <a:lnTo>
                    <a:pt x="8408" y="9898"/>
                  </a:lnTo>
                  <a:lnTo>
                    <a:pt x="8568" y="10696"/>
                  </a:lnTo>
                  <a:lnTo>
                    <a:pt x="8674" y="11548"/>
                  </a:lnTo>
                  <a:lnTo>
                    <a:pt x="8781" y="12399"/>
                  </a:lnTo>
                  <a:lnTo>
                    <a:pt x="8781" y="13304"/>
                  </a:lnTo>
                  <a:lnTo>
                    <a:pt x="8834" y="14262"/>
                  </a:lnTo>
                  <a:lnTo>
                    <a:pt x="8621" y="36079"/>
                  </a:lnTo>
                  <a:lnTo>
                    <a:pt x="8568" y="40123"/>
                  </a:lnTo>
                  <a:lnTo>
                    <a:pt x="8621" y="42145"/>
                  </a:lnTo>
                  <a:lnTo>
                    <a:pt x="8781" y="44167"/>
                  </a:lnTo>
                  <a:lnTo>
                    <a:pt x="8940" y="46348"/>
                  </a:lnTo>
                  <a:lnTo>
                    <a:pt x="9206" y="48424"/>
                  </a:lnTo>
                  <a:lnTo>
                    <a:pt x="9419" y="50286"/>
                  </a:lnTo>
                  <a:lnTo>
                    <a:pt x="9632" y="52149"/>
                  </a:lnTo>
                  <a:lnTo>
                    <a:pt x="9738" y="54011"/>
                  </a:lnTo>
                  <a:lnTo>
                    <a:pt x="9792" y="55873"/>
                  </a:lnTo>
                  <a:lnTo>
                    <a:pt x="9738" y="57151"/>
                  </a:lnTo>
                  <a:lnTo>
                    <a:pt x="9632" y="58428"/>
                  </a:lnTo>
                  <a:lnTo>
                    <a:pt x="9366" y="60929"/>
                  </a:lnTo>
                  <a:lnTo>
                    <a:pt x="9153" y="62951"/>
                  </a:lnTo>
                  <a:lnTo>
                    <a:pt x="8993" y="65026"/>
                  </a:lnTo>
                  <a:lnTo>
                    <a:pt x="8887" y="67633"/>
                  </a:lnTo>
                  <a:lnTo>
                    <a:pt x="8940" y="70241"/>
                  </a:lnTo>
                  <a:lnTo>
                    <a:pt x="9100" y="72901"/>
                  </a:lnTo>
                  <a:lnTo>
                    <a:pt x="9313" y="75509"/>
                  </a:lnTo>
                  <a:lnTo>
                    <a:pt x="9579" y="78116"/>
                  </a:lnTo>
                  <a:lnTo>
                    <a:pt x="9898" y="80723"/>
                  </a:lnTo>
                  <a:lnTo>
                    <a:pt x="10643" y="85938"/>
                  </a:lnTo>
                  <a:lnTo>
                    <a:pt x="11122" y="89025"/>
                  </a:lnTo>
                  <a:lnTo>
                    <a:pt x="11548" y="92111"/>
                  </a:lnTo>
                  <a:lnTo>
                    <a:pt x="11654" y="93335"/>
                  </a:lnTo>
                  <a:lnTo>
                    <a:pt x="11760" y="94505"/>
                  </a:lnTo>
                  <a:lnTo>
                    <a:pt x="11814" y="95729"/>
                  </a:lnTo>
                  <a:lnTo>
                    <a:pt x="11867" y="96953"/>
                  </a:lnTo>
                  <a:lnTo>
                    <a:pt x="11867" y="99348"/>
                  </a:lnTo>
                  <a:lnTo>
                    <a:pt x="11760" y="101742"/>
                  </a:lnTo>
                  <a:lnTo>
                    <a:pt x="11548" y="104190"/>
                  </a:lnTo>
                  <a:lnTo>
                    <a:pt x="11282" y="106585"/>
                  </a:lnTo>
                  <a:lnTo>
                    <a:pt x="10696" y="111374"/>
                  </a:lnTo>
                  <a:lnTo>
                    <a:pt x="10377" y="114034"/>
                  </a:lnTo>
                  <a:lnTo>
                    <a:pt x="10058" y="116748"/>
                  </a:lnTo>
                  <a:lnTo>
                    <a:pt x="9792" y="119409"/>
                  </a:lnTo>
                  <a:lnTo>
                    <a:pt x="9632" y="122122"/>
                  </a:lnTo>
                  <a:lnTo>
                    <a:pt x="9579" y="123772"/>
                  </a:lnTo>
                  <a:lnTo>
                    <a:pt x="9526" y="125475"/>
                  </a:lnTo>
                  <a:lnTo>
                    <a:pt x="9579" y="128880"/>
                  </a:lnTo>
                  <a:lnTo>
                    <a:pt x="9632" y="132233"/>
                  </a:lnTo>
                  <a:lnTo>
                    <a:pt x="9738" y="135585"/>
                  </a:lnTo>
                  <a:lnTo>
                    <a:pt x="9845" y="138565"/>
                  </a:lnTo>
                  <a:lnTo>
                    <a:pt x="9951" y="141545"/>
                  </a:lnTo>
                  <a:lnTo>
                    <a:pt x="10004" y="144578"/>
                  </a:lnTo>
                  <a:lnTo>
                    <a:pt x="9951" y="147611"/>
                  </a:lnTo>
                  <a:lnTo>
                    <a:pt x="9898" y="150006"/>
                  </a:lnTo>
                  <a:lnTo>
                    <a:pt x="9845" y="152187"/>
                  </a:lnTo>
                  <a:lnTo>
                    <a:pt x="9738" y="154369"/>
                  </a:lnTo>
                  <a:lnTo>
                    <a:pt x="9579" y="156497"/>
                  </a:lnTo>
                  <a:lnTo>
                    <a:pt x="9419" y="157562"/>
                  </a:lnTo>
                  <a:lnTo>
                    <a:pt x="9259" y="158626"/>
                  </a:lnTo>
                  <a:lnTo>
                    <a:pt x="9047" y="160169"/>
                  </a:lnTo>
                  <a:lnTo>
                    <a:pt x="8940" y="161712"/>
                  </a:lnTo>
                  <a:lnTo>
                    <a:pt x="8940" y="163202"/>
                  </a:lnTo>
                  <a:lnTo>
                    <a:pt x="9047" y="164639"/>
                  </a:lnTo>
                  <a:lnTo>
                    <a:pt x="9313" y="166076"/>
                  </a:lnTo>
                  <a:lnTo>
                    <a:pt x="9472" y="166767"/>
                  </a:lnTo>
                  <a:lnTo>
                    <a:pt x="9685" y="167406"/>
                  </a:lnTo>
                  <a:lnTo>
                    <a:pt x="9951" y="168098"/>
                  </a:lnTo>
                  <a:lnTo>
                    <a:pt x="10164" y="168736"/>
                  </a:lnTo>
                  <a:lnTo>
                    <a:pt x="10483" y="169375"/>
                  </a:lnTo>
                  <a:lnTo>
                    <a:pt x="10803" y="170013"/>
                  </a:lnTo>
                  <a:lnTo>
                    <a:pt x="11388" y="171078"/>
                  </a:lnTo>
                  <a:lnTo>
                    <a:pt x="12026" y="172248"/>
                  </a:lnTo>
                  <a:lnTo>
                    <a:pt x="12346" y="172834"/>
                  </a:lnTo>
                  <a:lnTo>
                    <a:pt x="12612" y="173419"/>
                  </a:lnTo>
                  <a:lnTo>
                    <a:pt x="12771" y="173951"/>
                  </a:lnTo>
                  <a:lnTo>
                    <a:pt x="12878" y="174430"/>
                  </a:lnTo>
                  <a:lnTo>
                    <a:pt x="12931" y="174909"/>
                  </a:lnTo>
                  <a:lnTo>
                    <a:pt x="12931" y="175388"/>
                  </a:lnTo>
                  <a:lnTo>
                    <a:pt x="12878" y="175813"/>
                  </a:lnTo>
                  <a:lnTo>
                    <a:pt x="12771" y="176239"/>
                  </a:lnTo>
                  <a:lnTo>
                    <a:pt x="12612" y="176665"/>
                  </a:lnTo>
                  <a:lnTo>
                    <a:pt x="12452" y="177037"/>
                  </a:lnTo>
                  <a:lnTo>
                    <a:pt x="12133" y="177463"/>
                  </a:lnTo>
                  <a:lnTo>
                    <a:pt x="11707" y="177835"/>
                  </a:lnTo>
                  <a:lnTo>
                    <a:pt x="11335" y="178261"/>
                  </a:lnTo>
                  <a:lnTo>
                    <a:pt x="11015" y="178687"/>
                  </a:lnTo>
                  <a:lnTo>
                    <a:pt x="10749" y="179166"/>
                  </a:lnTo>
                  <a:lnTo>
                    <a:pt x="10590" y="179645"/>
                  </a:lnTo>
                  <a:lnTo>
                    <a:pt x="10430" y="180177"/>
                  </a:lnTo>
                  <a:lnTo>
                    <a:pt x="10377" y="180656"/>
                  </a:lnTo>
                  <a:lnTo>
                    <a:pt x="10324" y="181241"/>
                  </a:lnTo>
                  <a:lnTo>
                    <a:pt x="10324" y="181773"/>
                  </a:lnTo>
                  <a:lnTo>
                    <a:pt x="10430" y="182837"/>
                  </a:lnTo>
                  <a:lnTo>
                    <a:pt x="10430" y="183582"/>
                  </a:lnTo>
                  <a:lnTo>
                    <a:pt x="10483" y="184647"/>
                  </a:lnTo>
                  <a:lnTo>
                    <a:pt x="10377" y="185764"/>
                  </a:lnTo>
                  <a:lnTo>
                    <a:pt x="10270" y="186882"/>
                  </a:lnTo>
                  <a:lnTo>
                    <a:pt x="10058" y="187999"/>
                  </a:lnTo>
                  <a:lnTo>
                    <a:pt x="9738" y="189063"/>
                  </a:lnTo>
                  <a:lnTo>
                    <a:pt x="9419" y="190074"/>
                  </a:lnTo>
                  <a:lnTo>
                    <a:pt x="8993" y="191138"/>
                  </a:lnTo>
                  <a:lnTo>
                    <a:pt x="8461" y="192096"/>
                  </a:lnTo>
                  <a:lnTo>
                    <a:pt x="8781" y="192256"/>
                  </a:lnTo>
                  <a:lnTo>
                    <a:pt x="9259" y="191245"/>
                  </a:lnTo>
                  <a:lnTo>
                    <a:pt x="9738" y="190234"/>
                  </a:lnTo>
                  <a:lnTo>
                    <a:pt x="10111" y="189116"/>
                  </a:lnTo>
                  <a:lnTo>
                    <a:pt x="10377" y="188052"/>
                  </a:lnTo>
                  <a:lnTo>
                    <a:pt x="10590" y="186935"/>
                  </a:lnTo>
                  <a:lnTo>
                    <a:pt x="10749" y="185817"/>
                  </a:lnTo>
                  <a:lnTo>
                    <a:pt x="10803" y="184700"/>
                  </a:lnTo>
                  <a:lnTo>
                    <a:pt x="10803" y="183529"/>
                  </a:lnTo>
                  <a:lnTo>
                    <a:pt x="10749" y="182837"/>
                  </a:lnTo>
                  <a:lnTo>
                    <a:pt x="10696" y="181773"/>
                  </a:lnTo>
                  <a:lnTo>
                    <a:pt x="10696" y="181241"/>
                  </a:lnTo>
                  <a:lnTo>
                    <a:pt x="10696" y="180762"/>
                  </a:lnTo>
                  <a:lnTo>
                    <a:pt x="10749" y="180230"/>
                  </a:lnTo>
                  <a:lnTo>
                    <a:pt x="10909" y="179751"/>
                  </a:lnTo>
                  <a:lnTo>
                    <a:pt x="11069" y="179325"/>
                  </a:lnTo>
                  <a:lnTo>
                    <a:pt x="11282" y="178900"/>
                  </a:lnTo>
                  <a:lnTo>
                    <a:pt x="11601" y="178474"/>
                  </a:lnTo>
                  <a:lnTo>
                    <a:pt x="11973" y="178102"/>
                  </a:lnTo>
                  <a:lnTo>
                    <a:pt x="12346" y="177676"/>
                  </a:lnTo>
                  <a:lnTo>
                    <a:pt x="12718" y="177197"/>
                  </a:lnTo>
                  <a:lnTo>
                    <a:pt x="12931" y="176824"/>
                  </a:lnTo>
                  <a:lnTo>
                    <a:pt x="13091" y="176399"/>
                  </a:lnTo>
                  <a:lnTo>
                    <a:pt x="13197" y="175920"/>
                  </a:lnTo>
                  <a:lnTo>
                    <a:pt x="13250" y="175441"/>
                  </a:lnTo>
                  <a:lnTo>
                    <a:pt x="13250" y="174909"/>
                  </a:lnTo>
                  <a:lnTo>
                    <a:pt x="13197" y="174377"/>
                  </a:lnTo>
                  <a:lnTo>
                    <a:pt x="13091" y="173845"/>
                  </a:lnTo>
                  <a:lnTo>
                    <a:pt x="12931" y="173312"/>
                  </a:lnTo>
                  <a:lnTo>
                    <a:pt x="12665" y="172674"/>
                  </a:lnTo>
                  <a:lnTo>
                    <a:pt x="12346" y="172089"/>
                  </a:lnTo>
                  <a:lnTo>
                    <a:pt x="11707" y="170918"/>
                  </a:lnTo>
                  <a:lnTo>
                    <a:pt x="11069" y="169854"/>
                  </a:lnTo>
                  <a:lnTo>
                    <a:pt x="10483" y="168630"/>
                  </a:lnTo>
                  <a:lnTo>
                    <a:pt x="10004" y="167299"/>
                  </a:lnTo>
                  <a:lnTo>
                    <a:pt x="9632" y="165969"/>
                  </a:lnTo>
                  <a:lnTo>
                    <a:pt x="9419" y="164586"/>
                  </a:lnTo>
                  <a:lnTo>
                    <a:pt x="9259" y="163202"/>
                  </a:lnTo>
                  <a:lnTo>
                    <a:pt x="9259" y="161712"/>
                  </a:lnTo>
                  <a:lnTo>
                    <a:pt x="9366" y="160222"/>
                  </a:lnTo>
                  <a:lnTo>
                    <a:pt x="9579" y="158679"/>
                  </a:lnTo>
                  <a:lnTo>
                    <a:pt x="9792" y="157615"/>
                  </a:lnTo>
                  <a:lnTo>
                    <a:pt x="9898" y="156551"/>
                  </a:lnTo>
                  <a:lnTo>
                    <a:pt x="10111" y="154369"/>
                  </a:lnTo>
                  <a:lnTo>
                    <a:pt x="10164" y="152187"/>
                  </a:lnTo>
                  <a:lnTo>
                    <a:pt x="10217" y="150006"/>
                  </a:lnTo>
                  <a:lnTo>
                    <a:pt x="10270" y="147611"/>
                  </a:lnTo>
                  <a:lnTo>
                    <a:pt x="10324" y="144578"/>
                  </a:lnTo>
                  <a:lnTo>
                    <a:pt x="10270" y="141545"/>
                  </a:lnTo>
                  <a:lnTo>
                    <a:pt x="10217" y="138565"/>
                  </a:lnTo>
                  <a:lnTo>
                    <a:pt x="10111" y="135532"/>
                  </a:lnTo>
                  <a:lnTo>
                    <a:pt x="9951" y="132233"/>
                  </a:lnTo>
                  <a:lnTo>
                    <a:pt x="9898" y="128880"/>
                  </a:lnTo>
                  <a:lnTo>
                    <a:pt x="9898" y="125475"/>
                  </a:lnTo>
                  <a:lnTo>
                    <a:pt x="9898" y="123825"/>
                  </a:lnTo>
                  <a:lnTo>
                    <a:pt x="9951" y="122122"/>
                  </a:lnTo>
                  <a:lnTo>
                    <a:pt x="10164" y="119462"/>
                  </a:lnTo>
                  <a:lnTo>
                    <a:pt x="10430" y="116748"/>
                  </a:lnTo>
                  <a:lnTo>
                    <a:pt x="10696" y="114087"/>
                  </a:lnTo>
                  <a:lnTo>
                    <a:pt x="11069" y="111427"/>
                  </a:lnTo>
                  <a:lnTo>
                    <a:pt x="11654" y="106585"/>
                  </a:lnTo>
                  <a:lnTo>
                    <a:pt x="11867" y="104190"/>
                  </a:lnTo>
                  <a:lnTo>
                    <a:pt x="12080" y="101742"/>
                  </a:lnTo>
                  <a:lnTo>
                    <a:pt x="12186" y="99348"/>
                  </a:lnTo>
                  <a:lnTo>
                    <a:pt x="12186" y="96900"/>
                  </a:lnTo>
                  <a:lnTo>
                    <a:pt x="12186" y="95729"/>
                  </a:lnTo>
                  <a:lnTo>
                    <a:pt x="12133" y="94505"/>
                  </a:lnTo>
                  <a:lnTo>
                    <a:pt x="12026" y="93282"/>
                  </a:lnTo>
                  <a:lnTo>
                    <a:pt x="11867" y="92111"/>
                  </a:lnTo>
                  <a:lnTo>
                    <a:pt x="11441" y="88971"/>
                  </a:lnTo>
                  <a:lnTo>
                    <a:pt x="11015" y="85885"/>
                  </a:lnTo>
                  <a:lnTo>
                    <a:pt x="10270" y="80723"/>
                  </a:lnTo>
                  <a:lnTo>
                    <a:pt x="9951" y="78116"/>
                  </a:lnTo>
                  <a:lnTo>
                    <a:pt x="9632" y="75509"/>
                  </a:lnTo>
                  <a:lnTo>
                    <a:pt x="9419" y="72848"/>
                  </a:lnTo>
                  <a:lnTo>
                    <a:pt x="9259" y="70241"/>
                  </a:lnTo>
                  <a:lnTo>
                    <a:pt x="9259" y="67633"/>
                  </a:lnTo>
                  <a:lnTo>
                    <a:pt x="9313" y="65026"/>
                  </a:lnTo>
                  <a:lnTo>
                    <a:pt x="9472" y="63004"/>
                  </a:lnTo>
                  <a:lnTo>
                    <a:pt x="9685" y="60982"/>
                  </a:lnTo>
                  <a:lnTo>
                    <a:pt x="9951" y="58428"/>
                  </a:lnTo>
                  <a:lnTo>
                    <a:pt x="10058" y="57151"/>
                  </a:lnTo>
                  <a:lnTo>
                    <a:pt x="10111" y="55873"/>
                  </a:lnTo>
                  <a:lnTo>
                    <a:pt x="10058" y="54011"/>
                  </a:lnTo>
                  <a:lnTo>
                    <a:pt x="9951" y="52095"/>
                  </a:lnTo>
                  <a:lnTo>
                    <a:pt x="9792" y="50233"/>
                  </a:lnTo>
                  <a:lnTo>
                    <a:pt x="9526" y="48424"/>
                  </a:lnTo>
                  <a:lnTo>
                    <a:pt x="9313" y="46295"/>
                  </a:lnTo>
                  <a:lnTo>
                    <a:pt x="9100" y="44167"/>
                  </a:lnTo>
                  <a:lnTo>
                    <a:pt x="8993" y="42145"/>
                  </a:lnTo>
                  <a:lnTo>
                    <a:pt x="8940" y="40123"/>
                  </a:lnTo>
                  <a:lnTo>
                    <a:pt x="8940" y="36079"/>
                  </a:lnTo>
                  <a:lnTo>
                    <a:pt x="9153" y="14315"/>
                  </a:lnTo>
                  <a:lnTo>
                    <a:pt x="9153" y="13304"/>
                  </a:lnTo>
                  <a:lnTo>
                    <a:pt x="9100" y="12346"/>
                  </a:lnTo>
                  <a:lnTo>
                    <a:pt x="8993" y="11441"/>
                  </a:lnTo>
                  <a:lnTo>
                    <a:pt x="8887" y="10590"/>
                  </a:lnTo>
                  <a:lnTo>
                    <a:pt x="8727" y="9792"/>
                  </a:lnTo>
                  <a:lnTo>
                    <a:pt x="8514" y="9047"/>
                  </a:lnTo>
                  <a:lnTo>
                    <a:pt x="8302" y="8302"/>
                  </a:lnTo>
                  <a:lnTo>
                    <a:pt x="7982" y="7610"/>
                  </a:lnTo>
                  <a:lnTo>
                    <a:pt x="7663" y="6972"/>
                  </a:lnTo>
                  <a:lnTo>
                    <a:pt x="7291" y="6333"/>
                  </a:lnTo>
                  <a:lnTo>
                    <a:pt x="6918" y="5748"/>
                  </a:lnTo>
                  <a:lnTo>
                    <a:pt x="6439" y="5162"/>
                  </a:lnTo>
                  <a:lnTo>
                    <a:pt x="5907" y="4630"/>
                  </a:lnTo>
                  <a:lnTo>
                    <a:pt x="5375" y="4151"/>
                  </a:lnTo>
                  <a:lnTo>
                    <a:pt x="4736" y="3672"/>
                  </a:lnTo>
                  <a:lnTo>
                    <a:pt x="4098" y="3194"/>
                  </a:lnTo>
                  <a:lnTo>
                    <a:pt x="3832" y="2981"/>
                  </a:lnTo>
                  <a:lnTo>
                    <a:pt x="2874" y="2342"/>
                  </a:lnTo>
                  <a:lnTo>
                    <a:pt x="1916" y="1650"/>
                  </a:lnTo>
                  <a:lnTo>
                    <a:pt x="1065" y="852"/>
                  </a:lnTo>
                  <a:lnTo>
                    <a:pt x="639" y="427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7333086" y="681688"/>
              <a:ext cx="743650" cy="219525"/>
            </a:xfrm>
            <a:custGeom>
              <a:avLst/>
              <a:gdLst/>
              <a:ahLst/>
              <a:cxnLst/>
              <a:rect l="l" t="t" r="r" b="b"/>
              <a:pathLst>
                <a:path w="29746" h="8781" extrusionOk="0">
                  <a:moveTo>
                    <a:pt x="27724" y="0"/>
                  </a:moveTo>
                  <a:lnTo>
                    <a:pt x="27724" y="320"/>
                  </a:lnTo>
                  <a:lnTo>
                    <a:pt x="27936" y="320"/>
                  </a:lnTo>
                  <a:lnTo>
                    <a:pt x="28096" y="373"/>
                  </a:lnTo>
                  <a:lnTo>
                    <a:pt x="28469" y="586"/>
                  </a:lnTo>
                  <a:lnTo>
                    <a:pt x="28735" y="852"/>
                  </a:lnTo>
                  <a:lnTo>
                    <a:pt x="28948" y="1171"/>
                  </a:lnTo>
                  <a:lnTo>
                    <a:pt x="29107" y="1437"/>
                  </a:lnTo>
                  <a:lnTo>
                    <a:pt x="29214" y="1756"/>
                  </a:lnTo>
                  <a:lnTo>
                    <a:pt x="29320" y="2023"/>
                  </a:lnTo>
                  <a:lnTo>
                    <a:pt x="29373" y="2395"/>
                  </a:lnTo>
                  <a:lnTo>
                    <a:pt x="29373" y="3087"/>
                  </a:lnTo>
                  <a:lnTo>
                    <a:pt x="29320" y="3459"/>
                  </a:lnTo>
                  <a:lnTo>
                    <a:pt x="29267" y="3779"/>
                  </a:lnTo>
                  <a:lnTo>
                    <a:pt x="29160" y="4151"/>
                  </a:lnTo>
                  <a:lnTo>
                    <a:pt x="29054" y="4524"/>
                  </a:lnTo>
                  <a:lnTo>
                    <a:pt x="28841" y="4896"/>
                  </a:lnTo>
                  <a:lnTo>
                    <a:pt x="28628" y="5215"/>
                  </a:lnTo>
                  <a:lnTo>
                    <a:pt x="28415" y="5588"/>
                  </a:lnTo>
                  <a:lnTo>
                    <a:pt x="28096" y="5907"/>
                  </a:lnTo>
                  <a:lnTo>
                    <a:pt x="27777" y="6226"/>
                  </a:lnTo>
                  <a:lnTo>
                    <a:pt x="27458" y="6492"/>
                  </a:lnTo>
                  <a:lnTo>
                    <a:pt x="26766" y="6971"/>
                  </a:lnTo>
                  <a:lnTo>
                    <a:pt x="26074" y="7291"/>
                  </a:lnTo>
                  <a:lnTo>
                    <a:pt x="25329" y="7557"/>
                  </a:lnTo>
                  <a:lnTo>
                    <a:pt x="24584" y="7823"/>
                  </a:lnTo>
                  <a:lnTo>
                    <a:pt x="23786" y="7982"/>
                  </a:lnTo>
                  <a:lnTo>
                    <a:pt x="23041" y="8089"/>
                  </a:lnTo>
                  <a:lnTo>
                    <a:pt x="21498" y="8248"/>
                  </a:lnTo>
                  <a:lnTo>
                    <a:pt x="20008" y="8355"/>
                  </a:lnTo>
                  <a:lnTo>
                    <a:pt x="18518" y="8408"/>
                  </a:lnTo>
                  <a:lnTo>
                    <a:pt x="17081" y="8461"/>
                  </a:lnTo>
                  <a:lnTo>
                    <a:pt x="15644" y="8461"/>
                  </a:lnTo>
                  <a:lnTo>
                    <a:pt x="14208" y="8408"/>
                  </a:lnTo>
                  <a:lnTo>
                    <a:pt x="12824" y="8302"/>
                  </a:lnTo>
                  <a:lnTo>
                    <a:pt x="11441" y="8195"/>
                  </a:lnTo>
                  <a:lnTo>
                    <a:pt x="10110" y="8036"/>
                  </a:lnTo>
                  <a:lnTo>
                    <a:pt x="8780" y="7823"/>
                  </a:lnTo>
                  <a:lnTo>
                    <a:pt x="7450" y="7610"/>
                  </a:lnTo>
                  <a:lnTo>
                    <a:pt x="6173" y="7344"/>
                  </a:lnTo>
                  <a:lnTo>
                    <a:pt x="4896" y="7024"/>
                  </a:lnTo>
                  <a:lnTo>
                    <a:pt x="3672" y="6705"/>
                  </a:lnTo>
                  <a:lnTo>
                    <a:pt x="2448" y="6280"/>
                  </a:lnTo>
                  <a:lnTo>
                    <a:pt x="1277" y="5854"/>
                  </a:lnTo>
                  <a:lnTo>
                    <a:pt x="106" y="5428"/>
                  </a:lnTo>
                  <a:lnTo>
                    <a:pt x="0" y="5747"/>
                  </a:lnTo>
                  <a:lnTo>
                    <a:pt x="1862" y="6439"/>
                  </a:lnTo>
                  <a:lnTo>
                    <a:pt x="3778" y="7078"/>
                  </a:lnTo>
                  <a:lnTo>
                    <a:pt x="5747" y="7610"/>
                  </a:lnTo>
                  <a:lnTo>
                    <a:pt x="7822" y="8036"/>
                  </a:lnTo>
                  <a:lnTo>
                    <a:pt x="9951" y="8355"/>
                  </a:lnTo>
                  <a:lnTo>
                    <a:pt x="12079" y="8621"/>
                  </a:lnTo>
                  <a:lnTo>
                    <a:pt x="14314" y="8727"/>
                  </a:lnTo>
                  <a:lnTo>
                    <a:pt x="16549" y="8780"/>
                  </a:lnTo>
                  <a:lnTo>
                    <a:pt x="19050" y="8727"/>
                  </a:lnTo>
                  <a:lnTo>
                    <a:pt x="21551" y="8568"/>
                  </a:lnTo>
                  <a:lnTo>
                    <a:pt x="23147" y="8408"/>
                  </a:lnTo>
                  <a:lnTo>
                    <a:pt x="23946" y="8248"/>
                  </a:lnTo>
                  <a:lnTo>
                    <a:pt x="24744" y="8089"/>
                  </a:lnTo>
                  <a:lnTo>
                    <a:pt x="25542" y="7876"/>
                  </a:lnTo>
                  <a:lnTo>
                    <a:pt x="26287" y="7557"/>
                  </a:lnTo>
                  <a:lnTo>
                    <a:pt x="26979" y="7237"/>
                  </a:lnTo>
                  <a:lnTo>
                    <a:pt x="27617" y="6758"/>
                  </a:lnTo>
                  <a:lnTo>
                    <a:pt x="27936" y="6546"/>
                  </a:lnTo>
                  <a:lnTo>
                    <a:pt x="28256" y="6280"/>
                  </a:lnTo>
                  <a:lnTo>
                    <a:pt x="28788" y="5641"/>
                  </a:lnTo>
                  <a:lnTo>
                    <a:pt x="29214" y="4896"/>
                  </a:lnTo>
                  <a:lnTo>
                    <a:pt x="29373" y="4524"/>
                  </a:lnTo>
                  <a:lnTo>
                    <a:pt x="29533" y="4151"/>
                  </a:lnTo>
                  <a:lnTo>
                    <a:pt x="29639" y="3779"/>
                  </a:lnTo>
                  <a:lnTo>
                    <a:pt x="29692" y="3353"/>
                  </a:lnTo>
                  <a:lnTo>
                    <a:pt x="29746" y="2927"/>
                  </a:lnTo>
                  <a:lnTo>
                    <a:pt x="29746" y="2555"/>
                  </a:lnTo>
                  <a:lnTo>
                    <a:pt x="29692" y="2129"/>
                  </a:lnTo>
                  <a:lnTo>
                    <a:pt x="29586" y="1756"/>
                  </a:lnTo>
                  <a:lnTo>
                    <a:pt x="29426" y="1384"/>
                  </a:lnTo>
                  <a:lnTo>
                    <a:pt x="29267" y="1012"/>
                  </a:lnTo>
                  <a:lnTo>
                    <a:pt x="28948" y="533"/>
                  </a:lnTo>
                  <a:lnTo>
                    <a:pt x="28575" y="213"/>
                  </a:lnTo>
                  <a:lnTo>
                    <a:pt x="28362" y="107"/>
                  </a:lnTo>
                  <a:lnTo>
                    <a:pt x="28149" y="54"/>
                  </a:lnTo>
                  <a:lnTo>
                    <a:pt x="27936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811211" y="628488"/>
              <a:ext cx="1572450" cy="1278425"/>
            </a:xfrm>
            <a:custGeom>
              <a:avLst/>
              <a:gdLst/>
              <a:ahLst/>
              <a:cxnLst/>
              <a:rect l="l" t="t" r="r" b="b"/>
              <a:pathLst>
                <a:path w="62898" h="51137" extrusionOk="0">
                  <a:moveTo>
                    <a:pt x="13303" y="0"/>
                  </a:moveTo>
                  <a:lnTo>
                    <a:pt x="12079" y="53"/>
                  </a:lnTo>
                  <a:lnTo>
                    <a:pt x="10802" y="160"/>
                  </a:lnTo>
                  <a:lnTo>
                    <a:pt x="9791" y="266"/>
                  </a:lnTo>
                  <a:lnTo>
                    <a:pt x="8833" y="426"/>
                  </a:lnTo>
                  <a:lnTo>
                    <a:pt x="7876" y="639"/>
                  </a:lnTo>
                  <a:lnTo>
                    <a:pt x="6918" y="905"/>
                  </a:lnTo>
                  <a:lnTo>
                    <a:pt x="6013" y="1224"/>
                  </a:lnTo>
                  <a:lnTo>
                    <a:pt x="5215" y="1650"/>
                  </a:lnTo>
                  <a:lnTo>
                    <a:pt x="4789" y="1916"/>
                  </a:lnTo>
                  <a:lnTo>
                    <a:pt x="4470" y="2182"/>
                  </a:lnTo>
                  <a:lnTo>
                    <a:pt x="4098" y="2501"/>
                  </a:lnTo>
                  <a:lnTo>
                    <a:pt x="3778" y="2820"/>
                  </a:lnTo>
                  <a:lnTo>
                    <a:pt x="3406" y="3406"/>
                  </a:lnTo>
                  <a:lnTo>
                    <a:pt x="3033" y="3991"/>
                  </a:lnTo>
                  <a:lnTo>
                    <a:pt x="2767" y="4576"/>
                  </a:lnTo>
                  <a:lnTo>
                    <a:pt x="2554" y="5215"/>
                  </a:lnTo>
                  <a:lnTo>
                    <a:pt x="2395" y="5853"/>
                  </a:lnTo>
                  <a:lnTo>
                    <a:pt x="2235" y="6492"/>
                  </a:lnTo>
                  <a:lnTo>
                    <a:pt x="2022" y="7716"/>
                  </a:lnTo>
                  <a:lnTo>
                    <a:pt x="1171" y="12824"/>
                  </a:lnTo>
                  <a:lnTo>
                    <a:pt x="373" y="17932"/>
                  </a:lnTo>
                  <a:lnTo>
                    <a:pt x="160" y="19263"/>
                  </a:lnTo>
                  <a:lnTo>
                    <a:pt x="53" y="20646"/>
                  </a:lnTo>
                  <a:lnTo>
                    <a:pt x="0" y="21338"/>
                  </a:lnTo>
                  <a:lnTo>
                    <a:pt x="53" y="22030"/>
                  </a:lnTo>
                  <a:lnTo>
                    <a:pt x="160" y="22775"/>
                  </a:lnTo>
                  <a:lnTo>
                    <a:pt x="266" y="23467"/>
                  </a:lnTo>
                  <a:lnTo>
                    <a:pt x="426" y="23999"/>
                  </a:lnTo>
                  <a:lnTo>
                    <a:pt x="639" y="24478"/>
                  </a:lnTo>
                  <a:lnTo>
                    <a:pt x="905" y="25010"/>
                  </a:lnTo>
                  <a:lnTo>
                    <a:pt x="1171" y="25489"/>
                  </a:lnTo>
                  <a:lnTo>
                    <a:pt x="1756" y="26340"/>
                  </a:lnTo>
                  <a:lnTo>
                    <a:pt x="2501" y="27191"/>
                  </a:lnTo>
                  <a:lnTo>
                    <a:pt x="3299" y="27990"/>
                  </a:lnTo>
                  <a:lnTo>
                    <a:pt x="4151" y="28735"/>
                  </a:lnTo>
                  <a:lnTo>
                    <a:pt x="5907" y="30171"/>
                  </a:lnTo>
                  <a:lnTo>
                    <a:pt x="6758" y="30863"/>
                  </a:lnTo>
                  <a:lnTo>
                    <a:pt x="7929" y="31874"/>
                  </a:lnTo>
                  <a:lnTo>
                    <a:pt x="9046" y="32885"/>
                  </a:lnTo>
                  <a:lnTo>
                    <a:pt x="10164" y="33896"/>
                  </a:lnTo>
                  <a:lnTo>
                    <a:pt x="11228" y="35014"/>
                  </a:lnTo>
                  <a:lnTo>
                    <a:pt x="12239" y="36131"/>
                  </a:lnTo>
                  <a:lnTo>
                    <a:pt x="13250" y="37302"/>
                  </a:lnTo>
                  <a:lnTo>
                    <a:pt x="14155" y="38472"/>
                  </a:lnTo>
                  <a:lnTo>
                    <a:pt x="15059" y="39696"/>
                  </a:lnTo>
                  <a:lnTo>
                    <a:pt x="15857" y="40920"/>
                  </a:lnTo>
                  <a:lnTo>
                    <a:pt x="16283" y="41559"/>
                  </a:lnTo>
                  <a:lnTo>
                    <a:pt x="16656" y="42197"/>
                  </a:lnTo>
                  <a:lnTo>
                    <a:pt x="16975" y="42889"/>
                  </a:lnTo>
                  <a:lnTo>
                    <a:pt x="17241" y="43634"/>
                  </a:lnTo>
                  <a:lnTo>
                    <a:pt x="17454" y="44326"/>
                  </a:lnTo>
                  <a:lnTo>
                    <a:pt x="17613" y="45124"/>
                  </a:lnTo>
                  <a:lnTo>
                    <a:pt x="17667" y="45816"/>
                  </a:lnTo>
                  <a:lnTo>
                    <a:pt x="17613" y="46507"/>
                  </a:lnTo>
                  <a:lnTo>
                    <a:pt x="17507" y="47252"/>
                  </a:lnTo>
                  <a:lnTo>
                    <a:pt x="17347" y="47944"/>
                  </a:lnTo>
                  <a:lnTo>
                    <a:pt x="17028" y="48636"/>
                  </a:lnTo>
                  <a:lnTo>
                    <a:pt x="16656" y="49274"/>
                  </a:lnTo>
                  <a:lnTo>
                    <a:pt x="16443" y="49594"/>
                  </a:lnTo>
                  <a:lnTo>
                    <a:pt x="16177" y="49860"/>
                  </a:lnTo>
                  <a:lnTo>
                    <a:pt x="15857" y="50073"/>
                  </a:lnTo>
                  <a:lnTo>
                    <a:pt x="15538" y="50285"/>
                  </a:lnTo>
                  <a:lnTo>
                    <a:pt x="15219" y="50498"/>
                  </a:lnTo>
                  <a:lnTo>
                    <a:pt x="14846" y="50658"/>
                  </a:lnTo>
                  <a:lnTo>
                    <a:pt x="14474" y="50711"/>
                  </a:lnTo>
                  <a:lnTo>
                    <a:pt x="14101" y="50818"/>
                  </a:lnTo>
                  <a:lnTo>
                    <a:pt x="13676" y="50818"/>
                  </a:lnTo>
                  <a:lnTo>
                    <a:pt x="13303" y="50764"/>
                  </a:lnTo>
                  <a:lnTo>
                    <a:pt x="12878" y="50711"/>
                  </a:lnTo>
                  <a:lnTo>
                    <a:pt x="12505" y="50605"/>
                  </a:lnTo>
                  <a:lnTo>
                    <a:pt x="12186" y="50445"/>
                  </a:lnTo>
                  <a:lnTo>
                    <a:pt x="11867" y="50285"/>
                  </a:lnTo>
                  <a:lnTo>
                    <a:pt x="11600" y="50126"/>
                  </a:lnTo>
                  <a:lnTo>
                    <a:pt x="11388" y="49913"/>
                  </a:lnTo>
                  <a:lnTo>
                    <a:pt x="11175" y="49700"/>
                  </a:lnTo>
                  <a:lnTo>
                    <a:pt x="11015" y="49434"/>
                  </a:lnTo>
                  <a:lnTo>
                    <a:pt x="10855" y="49168"/>
                  </a:lnTo>
                  <a:lnTo>
                    <a:pt x="10749" y="48902"/>
                  </a:lnTo>
                  <a:lnTo>
                    <a:pt x="10430" y="49008"/>
                  </a:lnTo>
                  <a:lnTo>
                    <a:pt x="10536" y="49328"/>
                  </a:lnTo>
                  <a:lnTo>
                    <a:pt x="10696" y="49594"/>
                  </a:lnTo>
                  <a:lnTo>
                    <a:pt x="10909" y="49860"/>
                  </a:lnTo>
                  <a:lnTo>
                    <a:pt x="11122" y="50126"/>
                  </a:lnTo>
                  <a:lnTo>
                    <a:pt x="11388" y="50392"/>
                  </a:lnTo>
                  <a:lnTo>
                    <a:pt x="11707" y="50551"/>
                  </a:lnTo>
                  <a:lnTo>
                    <a:pt x="12026" y="50764"/>
                  </a:lnTo>
                  <a:lnTo>
                    <a:pt x="12345" y="50924"/>
                  </a:lnTo>
                  <a:lnTo>
                    <a:pt x="12718" y="51030"/>
                  </a:lnTo>
                  <a:lnTo>
                    <a:pt x="13037" y="51084"/>
                  </a:lnTo>
                  <a:lnTo>
                    <a:pt x="13782" y="51137"/>
                  </a:lnTo>
                  <a:lnTo>
                    <a:pt x="14314" y="51084"/>
                  </a:lnTo>
                  <a:lnTo>
                    <a:pt x="14793" y="51030"/>
                  </a:lnTo>
                  <a:lnTo>
                    <a:pt x="15272" y="50818"/>
                  </a:lnTo>
                  <a:lnTo>
                    <a:pt x="15751" y="50605"/>
                  </a:lnTo>
                  <a:lnTo>
                    <a:pt x="16070" y="50339"/>
                  </a:lnTo>
                  <a:lnTo>
                    <a:pt x="16390" y="50073"/>
                  </a:lnTo>
                  <a:lnTo>
                    <a:pt x="16656" y="49806"/>
                  </a:lnTo>
                  <a:lnTo>
                    <a:pt x="16922" y="49487"/>
                  </a:lnTo>
                  <a:lnTo>
                    <a:pt x="17135" y="49168"/>
                  </a:lnTo>
                  <a:lnTo>
                    <a:pt x="17347" y="48795"/>
                  </a:lnTo>
                  <a:lnTo>
                    <a:pt x="17667" y="48104"/>
                  </a:lnTo>
                  <a:lnTo>
                    <a:pt x="17879" y="47306"/>
                  </a:lnTo>
                  <a:lnTo>
                    <a:pt x="17986" y="46561"/>
                  </a:lnTo>
                  <a:lnTo>
                    <a:pt x="17986" y="45816"/>
                  </a:lnTo>
                  <a:lnTo>
                    <a:pt x="17933" y="45071"/>
                  </a:lnTo>
                  <a:lnTo>
                    <a:pt x="17773" y="44272"/>
                  </a:lnTo>
                  <a:lnTo>
                    <a:pt x="17560" y="43527"/>
                  </a:lnTo>
                  <a:lnTo>
                    <a:pt x="17294" y="42782"/>
                  </a:lnTo>
                  <a:lnTo>
                    <a:pt x="16922" y="42091"/>
                  </a:lnTo>
                  <a:lnTo>
                    <a:pt x="16549" y="41399"/>
                  </a:lnTo>
                  <a:lnTo>
                    <a:pt x="16177" y="40760"/>
                  </a:lnTo>
                  <a:lnTo>
                    <a:pt x="15325" y="39483"/>
                  </a:lnTo>
                  <a:lnTo>
                    <a:pt x="14421" y="38259"/>
                  </a:lnTo>
                  <a:lnTo>
                    <a:pt x="13463" y="37089"/>
                  </a:lnTo>
                  <a:lnTo>
                    <a:pt x="12505" y="35918"/>
                  </a:lnTo>
                  <a:lnTo>
                    <a:pt x="11494" y="34801"/>
                  </a:lnTo>
                  <a:lnTo>
                    <a:pt x="10377" y="33683"/>
                  </a:lnTo>
                  <a:lnTo>
                    <a:pt x="9312" y="32619"/>
                  </a:lnTo>
                  <a:lnTo>
                    <a:pt x="8142" y="31608"/>
                  </a:lnTo>
                  <a:lnTo>
                    <a:pt x="6971" y="30597"/>
                  </a:lnTo>
                  <a:lnTo>
                    <a:pt x="6120" y="29905"/>
                  </a:lnTo>
                  <a:lnTo>
                    <a:pt x="4364" y="28522"/>
                  </a:lnTo>
                  <a:lnTo>
                    <a:pt x="3512" y="27777"/>
                  </a:lnTo>
                  <a:lnTo>
                    <a:pt x="2767" y="26979"/>
                  </a:lnTo>
                  <a:lnTo>
                    <a:pt x="2075" y="26180"/>
                  </a:lnTo>
                  <a:lnTo>
                    <a:pt x="1437" y="25329"/>
                  </a:lnTo>
                  <a:lnTo>
                    <a:pt x="1171" y="24850"/>
                  </a:lnTo>
                  <a:lnTo>
                    <a:pt x="958" y="24371"/>
                  </a:lnTo>
                  <a:lnTo>
                    <a:pt x="745" y="23892"/>
                  </a:lnTo>
                  <a:lnTo>
                    <a:pt x="586" y="23360"/>
                  </a:lnTo>
                  <a:lnTo>
                    <a:pt x="479" y="22668"/>
                  </a:lnTo>
                  <a:lnTo>
                    <a:pt x="373" y="22030"/>
                  </a:lnTo>
                  <a:lnTo>
                    <a:pt x="373" y="21338"/>
                  </a:lnTo>
                  <a:lnTo>
                    <a:pt x="373" y="20646"/>
                  </a:lnTo>
                  <a:lnTo>
                    <a:pt x="479" y="19263"/>
                  </a:lnTo>
                  <a:lnTo>
                    <a:pt x="692" y="17986"/>
                  </a:lnTo>
                  <a:lnTo>
                    <a:pt x="1490" y="12877"/>
                  </a:lnTo>
                  <a:lnTo>
                    <a:pt x="2342" y="7769"/>
                  </a:lnTo>
                  <a:lnTo>
                    <a:pt x="2554" y="6598"/>
                  </a:lnTo>
                  <a:lnTo>
                    <a:pt x="2714" y="5960"/>
                  </a:lnTo>
                  <a:lnTo>
                    <a:pt x="2874" y="5374"/>
                  </a:lnTo>
                  <a:lnTo>
                    <a:pt x="3086" y="4736"/>
                  </a:lnTo>
                  <a:lnTo>
                    <a:pt x="3353" y="4151"/>
                  </a:lnTo>
                  <a:lnTo>
                    <a:pt x="3672" y="3565"/>
                  </a:lnTo>
                  <a:lnTo>
                    <a:pt x="4044" y="3033"/>
                  </a:lnTo>
                  <a:lnTo>
                    <a:pt x="4364" y="2714"/>
                  </a:lnTo>
                  <a:lnTo>
                    <a:pt x="4683" y="2448"/>
                  </a:lnTo>
                  <a:lnTo>
                    <a:pt x="5002" y="2182"/>
                  </a:lnTo>
                  <a:lnTo>
                    <a:pt x="5375" y="1916"/>
                  </a:lnTo>
                  <a:lnTo>
                    <a:pt x="6173" y="1490"/>
                  </a:lnTo>
                  <a:lnTo>
                    <a:pt x="7077" y="1171"/>
                  </a:lnTo>
                  <a:lnTo>
                    <a:pt x="7982" y="958"/>
                  </a:lnTo>
                  <a:lnTo>
                    <a:pt x="8887" y="745"/>
                  </a:lnTo>
                  <a:lnTo>
                    <a:pt x="9898" y="639"/>
                  </a:lnTo>
                  <a:lnTo>
                    <a:pt x="10855" y="479"/>
                  </a:lnTo>
                  <a:lnTo>
                    <a:pt x="12079" y="372"/>
                  </a:lnTo>
                  <a:lnTo>
                    <a:pt x="13250" y="319"/>
                  </a:lnTo>
                  <a:lnTo>
                    <a:pt x="14421" y="372"/>
                  </a:lnTo>
                  <a:lnTo>
                    <a:pt x="15538" y="479"/>
                  </a:lnTo>
                  <a:lnTo>
                    <a:pt x="16123" y="585"/>
                  </a:lnTo>
                  <a:lnTo>
                    <a:pt x="16602" y="692"/>
                  </a:lnTo>
                  <a:lnTo>
                    <a:pt x="17135" y="851"/>
                  </a:lnTo>
                  <a:lnTo>
                    <a:pt x="17560" y="1064"/>
                  </a:lnTo>
                  <a:lnTo>
                    <a:pt x="18039" y="1330"/>
                  </a:lnTo>
                  <a:lnTo>
                    <a:pt x="18465" y="1596"/>
                  </a:lnTo>
                  <a:lnTo>
                    <a:pt x="18837" y="1969"/>
                  </a:lnTo>
                  <a:lnTo>
                    <a:pt x="19210" y="2341"/>
                  </a:lnTo>
                  <a:lnTo>
                    <a:pt x="19582" y="2820"/>
                  </a:lnTo>
                  <a:lnTo>
                    <a:pt x="19902" y="3406"/>
                  </a:lnTo>
                  <a:lnTo>
                    <a:pt x="20487" y="4576"/>
                  </a:lnTo>
                  <a:lnTo>
                    <a:pt x="20913" y="5534"/>
                  </a:lnTo>
                  <a:lnTo>
                    <a:pt x="21179" y="5960"/>
                  </a:lnTo>
                  <a:lnTo>
                    <a:pt x="21445" y="6439"/>
                  </a:lnTo>
                  <a:lnTo>
                    <a:pt x="21711" y="6811"/>
                  </a:lnTo>
                  <a:lnTo>
                    <a:pt x="22083" y="7184"/>
                  </a:lnTo>
                  <a:lnTo>
                    <a:pt x="22456" y="7503"/>
                  </a:lnTo>
                  <a:lnTo>
                    <a:pt x="22881" y="7769"/>
                  </a:lnTo>
                  <a:lnTo>
                    <a:pt x="23254" y="7929"/>
                  </a:lnTo>
                  <a:lnTo>
                    <a:pt x="23573" y="7982"/>
                  </a:lnTo>
                  <a:lnTo>
                    <a:pt x="23946" y="8035"/>
                  </a:lnTo>
                  <a:lnTo>
                    <a:pt x="24318" y="8088"/>
                  </a:lnTo>
                  <a:lnTo>
                    <a:pt x="24637" y="8035"/>
                  </a:lnTo>
                  <a:lnTo>
                    <a:pt x="24957" y="8035"/>
                  </a:lnTo>
                  <a:lnTo>
                    <a:pt x="25648" y="7822"/>
                  </a:lnTo>
                  <a:lnTo>
                    <a:pt x="26340" y="7556"/>
                  </a:lnTo>
                  <a:lnTo>
                    <a:pt x="26979" y="7184"/>
                  </a:lnTo>
                  <a:lnTo>
                    <a:pt x="27617" y="6705"/>
                  </a:lnTo>
                  <a:lnTo>
                    <a:pt x="28203" y="6226"/>
                  </a:lnTo>
                  <a:lnTo>
                    <a:pt x="28735" y="5694"/>
                  </a:lnTo>
                  <a:lnTo>
                    <a:pt x="29267" y="5162"/>
                  </a:lnTo>
                  <a:lnTo>
                    <a:pt x="29905" y="4523"/>
                  </a:lnTo>
                  <a:lnTo>
                    <a:pt x="30597" y="3884"/>
                  </a:lnTo>
                  <a:lnTo>
                    <a:pt x="31289" y="3299"/>
                  </a:lnTo>
                  <a:lnTo>
                    <a:pt x="32034" y="2820"/>
                  </a:lnTo>
                  <a:lnTo>
                    <a:pt x="32406" y="2607"/>
                  </a:lnTo>
                  <a:lnTo>
                    <a:pt x="32779" y="2448"/>
                  </a:lnTo>
                  <a:lnTo>
                    <a:pt x="33205" y="2288"/>
                  </a:lnTo>
                  <a:lnTo>
                    <a:pt x="33577" y="2182"/>
                  </a:lnTo>
                  <a:lnTo>
                    <a:pt x="34003" y="2128"/>
                  </a:lnTo>
                  <a:lnTo>
                    <a:pt x="34375" y="2128"/>
                  </a:lnTo>
                  <a:lnTo>
                    <a:pt x="34801" y="2182"/>
                  </a:lnTo>
                  <a:lnTo>
                    <a:pt x="35173" y="2288"/>
                  </a:lnTo>
                  <a:lnTo>
                    <a:pt x="35599" y="2501"/>
                  </a:lnTo>
                  <a:lnTo>
                    <a:pt x="36025" y="2714"/>
                  </a:lnTo>
                  <a:lnTo>
                    <a:pt x="36397" y="3033"/>
                  </a:lnTo>
                  <a:lnTo>
                    <a:pt x="36717" y="3352"/>
                  </a:lnTo>
                  <a:lnTo>
                    <a:pt x="37355" y="4097"/>
                  </a:lnTo>
                  <a:lnTo>
                    <a:pt x="37941" y="4842"/>
                  </a:lnTo>
                  <a:lnTo>
                    <a:pt x="38686" y="5853"/>
                  </a:lnTo>
                  <a:lnTo>
                    <a:pt x="39058" y="6279"/>
                  </a:lnTo>
                  <a:lnTo>
                    <a:pt x="39484" y="6705"/>
                  </a:lnTo>
                  <a:lnTo>
                    <a:pt x="40282" y="7343"/>
                  </a:lnTo>
                  <a:lnTo>
                    <a:pt x="41080" y="7875"/>
                  </a:lnTo>
                  <a:lnTo>
                    <a:pt x="41931" y="8354"/>
                  </a:lnTo>
                  <a:lnTo>
                    <a:pt x="42783" y="8780"/>
                  </a:lnTo>
                  <a:lnTo>
                    <a:pt x="43581" y="9152"/>
                  </a:lnTo>
                  <a:lnTo>
                    <a:pt x="44379" y="9419"/>
                  </a:lnTo>
                  <a:lnTo>
                    <a:pt x="45869" y="9897"/>
                  </a:lnTo>
                  <a:lnTo>
                    <a:pt x="47040" y="10217"/>
                  </a:lnTo>
                  <a:lnTo>
                    <a:pt x="48211" y="10430"/>
                  </a:lnTo>
                  <a:lnTo>
                    <a:pt x="49434" y="10589"/>
                  </a:lnTo>
                  <a:lnTo>
                    <a:pt x="50605" y="10642"/>
                  </a:lnTo>
                  <a:lnTo>
                    <a:pt x="51829" y="10642"/>
                  </a:lnTo>
                  <a:lnTo>
                    <a:pt x="53000" y="10589"/>
                  </a:lnTo>
                  <a:lnTo>
                    <a:pt x="54170" y="10430"/>
                  </a:lnTo>
                  <a:lnTo>
                    <a:pt x="55341" y="10217"/>
                  </a:lnTo>
                  <a:lnTo>
                    <a:pt x="56991" y="9844"/>
                  </a:lnTo>
                  <a:lnTo>
                    <a:pt x="58427" y="9365"/>
                  </a:lnTo>
                  <a:lnTo>
                    <a:pt x="59651" y="8886"/>
                  </a:lnTo>
                  <a:lnTo>
                    <a:pt x="60183" y="8620"/>
                  </a:lnTo>
                  <a:lnTo>
                    <a:pt x="60715" y="8301"/>
                  </a:lnTo>
                  <a:lnTo>
                    <a:pt x="61141" y="8035"/>
                  </a:lnTo>
                  <a:lnTo>
                    <a:pt x="61567" y="7716"/>
                  </a:lnTo>
                  <a:lnTo>
                    <a:pt x="61886" y="7396"/>
                  </a:lnTo>
                  <a:lnTo>
                    <a:pt x="62205" y="7077"/>
                  </a:lnTo>
                  <a:lnTo>
                    <a:pt x="62418" y="6758"/>
                  </a:lnTo>
                  <a:lnTo>
                    <a:pt x="62631" y="6385"/>
                  </a:lnTo>
                  <a:lnTo>
                    <a:pt x="62791" y="6013"/>
                  </a:lnTo>
                  <a:lnTo>
                    <a:pt x="62844" y="5640"/>
                  </a:lnTo>
                  <a:lnTo>
                    <a:pt x="62897" y="5215"/>
                  </a:lnTo>
                  <a:lnTo>
                    <a:pt x="62791" y="4736"/>
                  </a:lnTo>
                  <a:lnTo>
                    <a:pt x="62631" y="4257"/>
                  </a:lnTo>
                  <a:lnTo>
                    <a:pt x="62365" y="3831"/>
                  </a:lnTo>
                  <a:lnTo>
                    <a:pt x="61992" y="3406"/>
                  </a:lnTo>
                  <a:lnTo>
                    <a:pt x="61514" y="3086"/>
                  </a:lnTo>
                  <a:lnTo>
                    <a:pt x="60981" y="2820"/>
                  </a:lnTo>
                  <a:lnTo>
                    <a:pt x="60449" y="2714"/>
                  </a:lnTo>
                  <a:lnTo>
                    <a:pt x="60396" y="3033"/>
                  </a:lnTo>
                  <a:lnTo>
                    <a:pt x="60875" y="3140"/>
                  </a:lnTo>
                  <a:lnTo>
                    <a:pt x="61354" y="3352"/>
                  </a:lnTo>
                  <a:lnTo>
                    <a:pt x="61780" y="3672"/>
                  </a:lnTo>
                  <a:lnTo>
                    <a:pt x="62099" y="4044"/>
                  </a:lnTo>
                  <a:lnTo>
                    <a:pt x="62312" y="4417"/>
                  </a:lnTo>
                  <a:lnTo>
                    <a:pt x="62471" y="4789"/>
                  </a:lnTo>
                  <a:lnTo>
                    <a:pt x="62578" y="5215"/>
                  </a:lnTo>
                  <a:lnTo>
                    <a:pt x="62525" y="5587"/>
                  </a:lnTo>
                  <a:lnTo>
                    <a:pt x="62471" y="5960"/>
                  </a:lnTo>
                  <a:lnTo>
                    <a:pt x="62312" y="6279"/>
                  </a:lnTo>
                  <a:lnTo>
                    <a:pt x="62152" y="6598"/>
                  </a:lnTo>
                  <a:lnTo>
                    <a:pt x="61886" y="6918"/>
                  </a:lnTo>
                  <a:lnTo>
                    <a:pt x="61620" y="7237"/>
                  </a:lnTo>
                  <a:lnTo>
                    <a:pt x="61248" y="7503"/>
                  </a:lnTo>
                  <a:lnTo>
                    <a:pt x="60875" y="7822"/>
                  </a:lnTo>
                  <a:lnTo>
                    <a:pt x="60449" y="8088"/>
                  </a:lnTo>
                  <a:lnTo>
                    <a:pt x="59438" y="8620"/>
                  </a:lnTo>
                  <a:lnTo>
                    <a:pt x="58214" y="9099"/>
                  </a:lnTo>
                  <a:lnTo>
                    <a:pt x="56831" y="9525"/>
                  </a:lnTo>
                  <a:lnTo>
                    <a:pt x="55288" y="9897"/>
                  </a:lnTo>
                  <a:lnTo>
                    <a:pt x="54117" y="10110"/>
                  </a:lnTo>
                  <a:lnTo>
                    <a:pt x="52946" y="10270"/>
                  </a:lnTo>
                  <a:lnTo>
                    <a:pt x="51776" y="10323"/>
                  </a:lnTo>
                  <a:lnTo>
                    <a:pt x="50605" y="10323"/>
                  </a:lnTo>
                  <a:lnTo>
                    <a:pt x="49434" y="10270"/>
                  </a:lnTo>
                  <a:lnTo>
                    <a:pt x="48264" y="10110"/>
                  </a:lnTo>
                  <a:lnTo>
                    <a:pt x="47093" y="9897"/>
                  </a:lnTo>
                  <a:lnTo>
                    <a:pt x="45976" y="9578"/>
                  </a:lnTo>
                  <a:lnTo>
                    <a:pt x="44539" y="9152"/>
                  </a:lnTo>
                  <a:lnTo>
                    <a:pt x="43741" y="8833"/>
                  </a:lnTo>
                  <a:lnTo>
                    <a:pt x="42942" y="8461"/>
                  </a:lnTo>
                  <a:lnTo>
                    <a:pt x="42091" y="8035"/>
                  </a:lnTo>
                  <a:lnTo>
                    <a:pt x="41293" y="7609"/>
                  </a:lnTo>
                  <a:lnTo>
                    <a:pt x="40495" y="7077"/>
                  </a:lnTo>
                  <a:lnTo>
                    <a:pt x="39750" y="6439"/>
                  </a:lnTo>
                  <a:lnTo>
                    <a:pt x="39324" y="6066"/>
                  </a:lnTo>
                  <a:lnTo>
                    <a:pt x="38898" y="5587"/>
                  </a:lnTo>
                  <a:lnTo>
                    <a:pt x="38207" y="4629"/>
                  </a:lnTo>
                  <a:lnTo>
                    <a:pt x="37621" y="3831"/>
                  </a:lnTo>
                  <a:lnTo>
                    <a:pt x="36929" y="3086"/>
                  </a:lnTo>
                  <a:lnTo>
                    <a:pt x="36610" y="2767"/>
                  </a:lnTo>
                  <a:lnTo>
                    <a:pt x="36185" y="2448"/>
                  </a:lnTo>
                  <a:lnTo>
                    <a:pt x="35759" y="2182"/>
                  </a:lnTo>
                  <a:lnTo>
                    <a:pt x="35280" y="1969"/>
                  </a:lnTo>
                  <a:lnTo>
                    <a:pt x="34854" y="1862"/>
                  </a:lnTo>
                  <a:lnTo>
                    <a:pt x="34429" y="1809"/>
                  </a:lnTo>
                  <a:lnTo>
                    <a:pt x="34003" y="1809"/>
                  </a:lnTo>
                  <a:lnTo>
                    <a:pt x="33577" y="1862"/>
                  </a:lnTo>
                  <a:lnTo>
                    <a:pt x="33151" y="1969"/>
                  </a:lnTo>
                  <a:lnTo>
                    <a:pt x="32726" y="2075"/>
                  </a:lnTo>
                  <a:lnTo>
                    <a:pt x="32300" y="2288"/>
                  </a:lnTo>
                  <a:lnTo>
                    <a:pt x="31928" y="2501"/>
                  </a:lnTo>
                  <a:lnTo>
                    <a:pt x="31129" y="2980"/>
                  </a:lnTo>
                  <a:lnTo>
                    <a:pt x="30384" y="3618"/>
                  </a:lnTo>
                  <a:lnTo>
                    <a:pt x="29693" y="4257"/>
                  </a:lnTo>
                  <a:lnTo>
                    <a:pt x="29001" y="4949"/>
                  </a:lnTo>
                  <a:lnTo>
                    <a:pt x="28416" y="5587"/>
                  </a:lnTo>
                  <a:lnTo>
                    <a:pt x="27724" y="6173"/>
                  </a:lnTo>
                  <a:lnTo>
                    <a:pt x="26979" y="6758"/>
                  </a:lnTo>
                  <a:lnTo>
                    <a:pt x="26234" y="7237"/>
                  </a:lnTo>
                  <a:lnTo>
                    <a:pt x="25808" y="7396"/>
                  </a:lnTo>
                  <a:lnTo>
                    <a:pt x="25436" y="7556"/>
                  </a:lnTo>
                  <a:lnTo>
                    <a:pt x="25010" y="7663"/>
                  </a:lnTo>
                  <a:lnTo>
                    <a:pt x="24637" y="7716"/>
                  </a:lnTo>
                  <a:lnTo>
                    <a:pt x="23839" y="7716"/>
                  </a:lnTo>
                  <a:lnTo>
                    <a:pt x="23414" y="7609"/>
                  </a:lnTo>
                  <a:lnTo>
                    <a:pt x="23041" y="7450"/>
                  </a:lnTo>
                  <a:lnTo>
                    <a:pt x="22615" y="7237"/>
                  </a:lnTo>
                  <a:lnTo>
                    <a:pt x="22296" y="6918"/>
                  </a:lnTo>
                  <a:lnTo>
                    <a:pt x="21977" y="6598"/>
                  </a:lnTo>
                  <a:lnTo>
                    <a:pt x="21711" y="6226"/>
                  </a:lnTo>
                  <a:lnTo>
                    <a:pt x="21445" y="5800"/>
                  </a:lnTo>
                  <a:lnTo>
                    <a:pt x="21232" y="5374"/>
                  </a:lnTo>
                  <a:lnTo>
                    <a:pt x="20753" y="4470"/>
                  </a:lnTo>
                  <a:lnTo>
                    <a:pt x="20168" y="3246"/>
                  </a:lnTo>
                  <a:lnTo>
                    <a:pt x="19848" y="2661"/>
                  </a:lnTo>
                  <a:lnTo>
                    <a:pt x="19476" y="2128"/>
                  </a:lnTo>
                  <a:lnTo>
                    <a:pt x="19103" y="1703"/>
                  </a:lnTo>
                  <a:lnTo>
                    <a:pt x="18678" y="1330"/>
                  </a:lnTo>
                  <a:lnTo>
                    <a:pt x="18252" y="1064"/>
                  </a:lnTo>
                  <a:lnTo>
                    <a:pt x="17773" y="798"/>
                  </a:lnTo>
                  <a:lnTo>
                    <a:pt x="17294" y="585"/>
                  </a:lnTo>
                  <a:lnTo>
                    <a:pt x="16762" y="372"/>
                  </a:lnTo>
                  <a:lnTo>
                    <a:pt x="16230" y="266"/>
                  </a:lnTo>
                  <a:lnTo>
                    <a:pt x="15645" y="160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8200436" y="2077163"/>
              <a:ext cx="151675" cy="83850"/>
            </a:xfrm>
            <a:custGeom>
              <a:avLst/>
              <a:gdLst/>
              <a:ahLst/>
              <a:cxnLst/>
              <a:rect l="l" t="t" r="r" b="b"/>
              <a:pathLst>
                <a:path w="6067" h="3354" extrusionOk="0">
                  <a:moveTo>
                    <a:pt x="0" y="1"/>
                  </a:moveTo>
                  <a:lnTo>
                    <a:pt x="0" y="3353"/>
                  </a:lnTo>
                  <a:lnTo>
                    <a:pt x="6067" y="3353"/>
                  </a:lnTo>
                  <a:lnTo>
                    <a:pt x="6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2D66D4-8BD5-EBC3-6FAB-C9BDC6E4F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457200" y="390000"/>
            <a:ext cx="82296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dirty="0"/>
              <a:t>Hvor er vi?</a:t>
            </a:r>
          </a:p>
        </p:txBody>
      </p:sp>
      <p:grpSp>
        <p:nvGrpSpPr>
          <p:cNvPr id="191" name="Google Shape;191;p19"/>
          <p:cNvGrpSpPr/>
          <p:nvPr/>
        </p:nvGrpSpPr>
        <p:grpSpPr>
          <a:xfrm>
            <a:off x="378015" y="1758777"/>
            <a:ext cx="2141400" cy="1944885"/>
            <a:chOff x="473659" y="1333525"/>
            <a:chExt cx="2141400" cy="1944885"/>
          </a:xfrm>
        </p:grpSpPr>
        <p:sp>
          <p:nvSpPr>
            <p:cNvPr id="194" name="Google Shape;194;p19"/>
            <p:cNvSpPr txBox="1"/>
            <p:nvPr/>
          </p:nvSpPr>
          <p:spPr>
            <a:xfrm>
              <a:off x="473659" y="2800510"/>
              <a:ext cx="21414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 dirty="0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Nyheder</a:t>
              </a:r>
              <a:endParaRPr sz="1800" b="1" dirty="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grpSp>
          <p:nvGrpSpPr>
            <p:cNvPr id="195" name="Google Shape;195;p19"/>
            <p:cNvGrpSpPr/>
            <p:nvPr/>
          </p:nvGrpSpPr>
          <p:grpSpPr>
            <a:xfrm>
              <a:off x="678138" y="1333525"/>
              <a:ext cx="1699500" cy="1065600"/>
              <a:chOff x="1191950" y="1315642"/>
              <a:chExt cx="1699500" cy="1065600"/>
            </a:xfrm>
          </p:grpSpPr>
          <p:sp>
            <p:nvSpPr>
              <p:cNvPr id="196" name="Google Shape;196;p19"/>
              <p:cNvSpPr/>
              <p:nvPr/>
            </p:nvSpPr>
            <p:spPr>
              <a:xfrm>
                <a:off x="1191950" y="1315642"/>
                <a:ext cx="1689900" cy="1065600"/>
              </a:xfrm>
              <a:prstGeom prst="roundRect">
                <a:avLst>
                  <a:gd name="adj" fmla="val 397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2881850" y="1383566"/>
                <a:ext cx="9600" cy="110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1302143" y="1609925"/>
                <a:ext cx="1479111" cy="476922"/>
              </a:xfrm>
              <a:custGeom>
                <a:avLst/>
                <a:gdLst/>
                <a:ahLst/>
                <a:cxnLst/>
                <a:rect l="l" t="t" r="r" b="b"/>
                <a:pathLst>
                  <a:path w="271272" h="69421" extrusionOk="0">
                    <a:moveTo>
                      <a:pt x="0" y="57928"/>
                    </a:moveTo>
                    <a:cubicBezTo>
                      <a:pt x="2667" y="50054"/>
                      <a:pt x="8763" y="9795"/>
                      <a:pt x="16002" y="10684"/>
                    </a:cubicBezTo>
                    <a:cubicBezTo>
                      <a:pt x="23241" y="11573"/>
                      <a:pt x="35179" y="64405"/>
                      <a:pt x="43434" y="63262"/>
                    </a:cubicBezTo>
                    <a:cubicBezTo>
                      <a:pt x="51689" y="62119"/>
                      <a:pt x="57912" y="2810"/>
                      <a:pt x="65532" y="3826"/>
                    </a:cubicBezTo>
                    <a:cubicBezTo>
                      <a:pt x="73152" y="4842"/>
                      <a:pt x="81661" y="69866"/>
                      <a:pt x="89154" y="69358"/>
                    </a:cubicBezTo>
                    <a:cubicBezTo>
                      <a:pt x="96647" y="68850"/>
                      <a:pt x="103505" y="1794"/>
                      <a:pt x="110490" y="778"/>
                    </a:cubicBezTo>
                    <a:cubicBezTo>
                      <a:pt x="117475" y="-238"/>
                      <a:pt x="123317" y="62500"/>
                      <a:pt x="131064" y="63262"/>
                    </a:cubicBezTo>
                    <a:cubicBezTo>
                      <a:pt x="138811" y="64024"/>
                      <a:pt x="148971" y="5985"/>
                      <a:pt x="156972" y="5350"/>
                    </a:cubicBezTo>
                    <a:cubicBezTo>
                      <a:pt x="164973" y="4715"/>
                      <a:pt x="173355" y="57547"/>
                      <a:pt x="179070" y="59452"/>
                    </a:cubicBezTo>
                    <a:cubicBezTo>
                      <a:pt x="184785" y="61357"/>
                      <a:pt x="185674" y="16907"/>
                      <a:pt x="191262" y="16780"/>
                    </a:cubicBezTo>
                    <a:cubicBezTo>
                      <a:pt x="196850" y="16653"/>
                      <a:pt x="207264" y="61484"/>
                      <a:pt x="212598" y="58690"/>
                    </a:cubicBezTo>
                    <a:cubicBezTo>
                      <a:pt x="217932" y="55896"/>
                      <a:pt x="218567" y="-111"/>
                      <a:pt x="223266" y="16"/>
                    </a:cubicBezTo>
                    <a:cubicBezTo>
                      <a:pt x="227965" y="143"/>
                      <a:pt x="235585" y="58182"/>
                      <a:pt x="240792" y="59452"/>
                    </a:cubicBezTo>
                    <a:cubicBezTo>
                      <a:pt x="245999" y="60722"/>
                      <a:pt x="249428" y="8144"/>
                      <a:pt x="254508" y="7636"/>
                    </a:cubicBezTo>
                    <a:cubicBezTo>
                      <a:pt x="259588" y="7128"/>
                      <a:pt x="268478" y="48276"/>
                      <a:pt x="271272" y="56404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204" name="Google Shape;204;p19"/>
            <p:cNvSpPr txBox="1"/>
            <p:nvPr/>
          </p:nvSpPr>
          <p:spPr>
            <a:xfrm>
              <a:off x="480726" y="2482685"/>
              <a:ext cx="21342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endParaRPr>
            </a:p>
          </p:txBody>
        </p:sp>
      </p:grpSp>
      <p:grpSp>
        <p:nvGrpSpPr>
          <p:cNvPr id="205" name="Google Shape;205;p19"/>
          <p:cNvGrpSpPr/>
          <p:nvPr/>
        </p:nvGrpSpPr>
        <p:grpSpPr>
          <a:xfrm>
            <a:off x="3258643" y="2708284"/>
            <a:ext cx="2214207" cy="917202"/>
            <a:chOff x="3300242" y="2349950"/>
            <a:chExt cx="2141400" cy="1363198"/>
          </a:xfrm>
        </p:grpSpPr>
        <p:sp>
          <p:nvSpPr>
            <p:cNvPr id="208" name="Google Shape;208;p19"/>
            <p:cNvSpPr txBox="1"/>
            <p:nvPr/>
          </p:nvSpPr>
          <p:spPr>
            <a:xfrm>
              <a:off x="3300242" y="3235248"/>
              <a:ext cx="21414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Podcast</a:t>
              </a:r>
              <a:endParaRPr sz="1800" b="1" dirty="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4451593" y="2349950"/>
              <a:ext cx="80100" cy="80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6379341" y="1605765"/>
            <a:ext cx="2309700" cy="2097897"/>
            <a:chOff x="6379341" y="1240827"/>
            <a:chExt cx="2309700" cy="2097897"/>
          </a:xfrm>
        </p:grpSpPr>
        <p:sp>
          <p:nvSpPr>
            <p:cNvPr id="221" name="Google Shape;221;p19"/>
            <p:cNvSpPr/>
            <p:nvPr/>
          </p:nvSpPr>
          <p:spPr>
            <a:xfrm>
              <a:off x="7240782" y="2482685"/>
              <a:ext cx="757800" cy="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 txBox="1"/>
            <p:nvPr/>
          </p:nvSpPr>
          <p:spPr>
            <a:xfrm>
              <a:off x="6379341" y="2860824"/>
              <a:ext cx="23097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 dirty="0">
                  <a:solidFill>
                    <a:schemeClr val="accen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Podcast som nyhedsformidling</a:t>
              </a:r>
            </a:p>
          </p:txBody>
        </p:sp>
        <p:grpSp>
          <p:nvGrpSpPr>
            <p:cNvPr id="228" name="Google Shape;228;p19"/>
            <p:cNvGrpSpPr/>
            <p:nvPr/>
          </p:nvGrpSpPr>
          <p:grpSpPr>
            <a:xfrm>
              <a:off x="6799782" y="1240827"/>
              <a:ext cx="1639800" cy="1250996"/>
              <a:chOff x="6799782" y="1254304"/>
              <a:chExt cx="1639800" cy="1250996"/>
            </a:xfrm>
          </p:grpSpPr>
          <p:sp>
            <p:nvSpPr>
              <p:cNvPr id="229" name="Google Shape;229;p19"/>
              <p:cNvSpPr/>
              <p:nvPr/>
            </p:nvSpPr>
            <p:spPr>
              <a:xfrm>
                <a:off x="6799782" y="1254304"/>
                <a:ext cx="1639800" cy="1035900"/>
              </a:xfrm>
              <a:prstGeom prst="roundRect">
                <a:avLst>
                  <a:gd name="adj" fmla="val 434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6853012" y="1291062"/>
                <a:ext cx="1537500" cy="821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7471275" y="2188500"/>
                <a:ext cx="293100" cy="31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 rot="10800000">
                <a:off x="6852050" y="1671475"/>
                <a:ext cx="1539600" cy="161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 rot="10800000">
                <a:off x="6917134" y="1495750"/>
                <a:ext cx="1479111" cy="476922"/>
              </a:xfrm>
              <a:custGeom>
                <a:avLst/>
                <a:gdLst/>
                <a:ahLst/>
                <a:cxnLst/>
                <a:rect l="l" t="t" r="r" b="b"/>
                <a:pathLst>
                  <a:path w="271272" h="69421" extrusionOk="0">
                    <a:moveTo>
                      <a:pt x="0" y="57928"/>
                    </a:moveTo>
                    <a:cubicBezTo>
                      <a:pt x="2667" y="50054"/>
                      <a:pt x="8763" y="9795"/>
                      <a:pt x="16002" y="10684"/>
                    </a:cubicBezTo>
                    <a:cubicBezTo>
                      <a:pt x="23241" y="11573"/>
                      <a:pt x="35179" y="64405"/>
                      <a:pt x="43434" y="63262"/>
                    </a:cubicBezTo>
                    <a:cubicBezTo>
                      <a:pt x="51689" y="62119"/>
                      <a:pt x="57912" y="2810"/>
                      <a:pt x="65532" y="3826"/>
                    </a:cubicBezTo>
                    <a:cubicBezTo>
                      <a:pt x="73152" y="4842"/>
                      <a:pt x="81661" y="69866"/>
                      <a:pt x="89154" y="69358"/>
                    </a:cubicBezTo>
                    <a:cubicBezTo>
                      <a:pt x="96647" y="68850"/>
                      <a:pt x="103505" y="1794"/>
                      <a:pt x="110490" y="778"/>
                    </a:cubicBezTo>
                    <a:cubicBezTo>
                      <a:pt x="117475" y="-238"/>
                      <a:pt x="123317" y="62500"/>
                      <a:pt x="131064" y="63262"/>
                    </a:cubicBezTo>
                    <a:cubicBezTo>
                      <a:pt x="138811" y="64024"/>
                      <a:pt x="148971" y="5985"/>
                      <a:pt x="156972" y="5350"/>
                    </a:cubicBezTo>
                    <a:cubicBezTo>
                      <a:pt x="164973" y="4715"/>
                      <a:pt x="173355" y="57547"/>
                      <a:pt x="179070" y="59452"/>
                    </a:cubicBezTo>
                    <a:cubicBezTo>
                      <a:pt x="184785" y="61357"/>
                      <a:pt x="185674" y="16907"/>
                      <a:pt x="191262" y="16780"/>
                    </a:cubicBezTo>
                    <a:cubicBezTo>
                      <a:pt x="196850" y="16653"/>
                      <a:pt x="207264" y="61484"/>
                      <a:pt x="212598" y="58690"/>
                    </a:cubicBezTo>
                    <a:cubicBezTo>
                      <a:pt x="217932" y="55896"/>
                      <a:pt x="218567" y="-111"/>
                      <a:pt x="223266" y="16"/>
                    </a:cubicBezTo>
                    <a:cubicBezTo>
                      <a:pt x="227965" y="143"/>
                      <a:pt x="235585" y="58182"/>
                      <a:pt x="240792" y="59452"/>
                    </a:cubicBezTo>
                    <a:cubicBezTo>
                      <a:pt x="245999" y="60722"/>
                      <a:pt x="249428" y="8144"/>
                      <a:pt x="254508" y="7636"/>
                    </a:cubicBezTo>
                    <a:cubicBezTo>
                      <a:pt x="259588" y="7128"/>
                      <a:pt x="268478" y="48276"/>
                      <a:pt x="271272" y="56404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2" name="AutoShape 2" descr="TV 2 Breaking | LIVE (@tv2breaking) / X">
            <a:extLst>
              <a:ext uri="{FF2B5EF4-FFF2-40B4-BE49-F238E27FC236}">
                <a16:creationId xmlns:a16="http://schemas.microsoft.com/office/drawing/2014/main" id="{AF68DFBD-D330-BFA7-FE24-AF2010380C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52700" y="156210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AutoShape 4" descr="TV 2 Breaking | LIVE (@tv2breaking) / X">
            <a:extLst>
              <a:ext uri="{FF2B5EF4-FFF2-40B4-BE49-F238E27FC236}">
                <a16:creationId xmlns:a16="http://schemas.microsoft.com/office/drawing/2014/main" id="{460749ED-69AB-CAF1-B18C-0A6C7B1F16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5100" y="171450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AutoShape 6" descr="TV 2 Breaking | LIVE (@tv2breaking) / X">
            <a:extLst>
              <a:ext uri="{FF2B5EF4-FFF2-40B4-BE49-F238E27FC236}">
                <a16:creationId xmlns:a16="http://schemas.microsoft.com/office/drawing/2014/main" id="{5EA9AEB5-2692-795E-A99F-8EAC2212A2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00" y="186690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415E9FE-1E4E-D532-D010-16A010325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0" y="1858504"/>
            <a:ext cx="1538996" cy="764658"/>
          </a:xfrm>
          <a:prstGeom prst="rect">
            <a:avLst/>
          </a:prstGeom>
        </p:spPr>
      </p:pic>
      <p:grpSp>
        <p:nvGrpSpPr>
          <p:cNvPr id="7" name="Google Shape;252;p20">
            <a:extLst>
              <a:ext uri="{FF2B5EF4-FFF2-40B4-BE49-F238E27FC236}">
                <a16:creationId xmlns:a16="http://schemas.microsoft.com/office/drawing/2014/main" id="{939B15A2-29EE-49C6-CA71-1729A543B0E0}"/>
              </a:ext>
            </a:extLst>
          </p:cNvPr>
          <p:cNvGrpSpPr/>
          <p:nvPr/>
        </p:nvGrpSpPr>
        <p:grpSpPr>
          <a:xfrm>
            <a:off x="3861698" y="1590581"/>
            <a:ext cx="960326" cy="1485684"/>
            <a:chOff x="832025" y="1525217"/>
            <a:chExt cx="1228800" cy="1762840"/>
          </a:xfrm>
        </p:grpSpPr>
        <p:grpSp>
          <p:nvGrpSpPr>
            <p:cNvPr id="8" name="Google Shape;253;p20">
              <a:extLst>
                <a:ext uri="{FF2B5EF4-FFF2-40B4-BE49-F238E27FC236}">
                  <a16:creationId xmlns:a16="http://schemas.microsoft.com/office/drawing/2014/main" id="{64C09F58-210E-5C9A-6ACB-94080C62E44B}"/>
                </a:ext>
              </a:extLst>
            </p:cNvPr>
            <p:cNvGrpSpPr/>
            <p:nvPr/>
          </p:nvGrpSpPr>
          <p:grpSpPr>
            <a:xfrm>
              <a:off x="990723" y="1525217"/>
              <a:ext cx="911400" cy="1762840"/>
              <a:chOff x="872750" y="1361825"/>
              <a:chExt cx="911400" cy="1621450"/>
            </a:xfrm>
          </p:grpSpPr>
          <p:sp>
            <p:nvSpPr>
              <p:cNvPr id="16" name="Google Shape;254;p20">
                <a:extLst>
                  <a:ext uri="{FF2B5EF4-FFF2-40B4-BE49-F238E27FC236}">
                    <a16:creationId xmlns:a16="http://schemas.microsoft.com/office/drawing/2014/main" id="{5A272238-F044-267A-9488-6072A9182775}"/>
                  </a:ext>
                </a:extLst>
              </p:cNvPr>
              <p:cNvSpPr/>
              <p:nvPr/>
            </p:nvSpPr>
            <p:spPr>
              <a:xfrm>
                <a:off x="872750" y="1361825"/>
                <a:ext cx="911400" cy="14727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55;p20">
                <a:extLst>
                  <a:ext uri="{FF2B5EF4-FFF2-40B4-BE49-F238E27FC236}">
                    <a16:creationId xmlns:a16="http://schemas.microsoft.com/office/drawing/2014/main" id="{10C4FEAB-1E06-6940-9E59-22B379B10928}"/>
                  </a:ext>
                </a:extLst>
              </p:cNvPr>
              <p:cNvSpPr/>
              <p:nvPr/>
            </p:nvSpPr>
            <p:spPr>
              <a:xfrm>
                <a:off x="1225700" y="2767275"/>
                <a:ext cx="205500" cy="205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6;p20">
                <a:extLst>
                  <a:ext uri="{FF2B5EF4-FFF2-40B4-BE49-F238E27FC236}">
                    <a16:creationId xmlns:a16="http://schemas.microsoft.com/office/drawing/2014/main" id="{1FCBE80D-02ED-40E7-0A0E-1E451459C8B6}"/>
                  </a:ext>
                </a:extLst>
              </p:cNvPr>
              <p:cNvSpPr/>
              <p:nvPr/>
            </p:nvSpPr>
            <p:spPr>
              <a:xfrm>
                <a:off x="1027700" y="2902575"/>
                <a:ext cx="601500" cy="8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60;p20">
              <a:extLst>
                <a:ext uri="{FF2B5EF4-FFF2-40B4-BE49-F238E27FC236}">
                  <a16:creationId xmlns:a16="http://schemas.microsoft.com/office/drawing/2014/main" id="{7ADE9A70-AE02-E0FE-75F8-CF98854A980F}"/>
                </a:ext>
              </a:extLst>
            </p:cNvPr>
            <p:cNvGrpSpPr/>
            <p:nvPr/>
          </p:nvGrpSpPr>
          <p:grpSpPr>
            <a:xfrm>
              <a:off x="832025" y="2575650"/>
              <a:ext cx="1228800" cy="388985"/>
              <a:chOff x="832025" y="2575650"/>
              <a:chExt cx="1228800" cy="388985"/>
            </a:xfrm>
          </p:grpSpPr>
          <p:sp>
            <p:nvSpPr>
              <p:cNvPr id="13" name="Google Shape;261;p20">
                <a:extLst>
                  <a:ext uri="{FF2B5EF4-FFF2-40B4-BE49-F238E27FC236}">
                    <a16:creationId xmlns:a16="http://schemas.microsoft.com/office/drawing/2014/main" id="{0637E793-88E9-F3EB-0E7C-2556214F6E90}"/>
                  </a:ext>
                </a:extLst>
              </p:cNvPr>
              <p:cNvSpPr/>
              <p:nvPr/>
            </p:nvSpPr>
            <p:spPr>
              <a:xfrm>
                <a:off x="832025" y="2684435"/>
                <a:ext cx="1228800" cy="280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62;p20">
                <a:extLst>
                  <a:ext uri="{FF2B5EF4-FFF2-40B4-BE49-F238E27FC236}">
                    <a16:creationId xmlns:a16="http://schemas.microsoft.com/office/drawing/2014/main" id="{60C314B6-8244-BBF6-3A8D-568E555F5365}"/>
                  </a:ext>
                </a:extLst>
              </p:cNvPr>
              <p:cNvSpPr/>
              <p:nvPr/>
            </p:nvSpPr>
            <p:spPr>
              <a:xfrm>
                <a:off x="832025" y="2684428"/>
                <a:ext cx="130800" cy="280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63;p20">
                <a:extLst>
                  <a:ext uri="{FF2B5EF4-FFF2-40B4-BE49-F238E27FC236}">
                    <a16:creationId xmlns:a16="http://schemas.microsoft.com/office/drawing/2014/main" id="{E1923E03-8BE4-A521-9C58-C94F408E8ABE}"/>
                  </a:ext>
                </a:extLst>
              </p:cNvPr>
              <p:cNvSpPr/>
              <p:nvPr/>
            </p:nvSpPr>
            <p:spPr>
              <a:xfrm>
                <a:off x="832025" y="2575650"/>
                <a:ext cx="1228800" cy="61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687</Words>
  <Application>Microsoft Office PowerPoint</Application>
  <PresentationFormat>Skærmshow (16:9)</PresentationFormat>
  <Paragraphs>120</Paragraphs>
  <Slides>17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7" baseType="lpstr">
      <vt:lpstr>Fira Sans Condensed ExtraBold</vt:lpstr>
      <vt:lpstr>Raleway</vt:lpstr>
      <vt:lpstr>Calibri</vt:lpstr>
      <vt:lpstr>Fira Sans</vt:lpstr>
      <vt:lpstr>Arial</vt:lpstr>
      <vt:lpstr>Roboto</vt:lpstr>
      <vt:lpstr>Caveat Brush</vt:lpstr>
      <vt:lpstr>Calibri Light</vt:lpstr>
      <vt:lpstr>Fira Sans Condensed</vt:lpstr>
      <vt:lpstr>Handa Notebook Thesis by Slidesgo</vt:lpstr>
      <vt:lpstr>Nyt forløb:  Podcast og nyheder</vt:lpstr>
      <vt:lpstr>Nyhedsmediet</vt:lpstr>
      <vt:lpstr>Dagens program</vt:lpstr>
      <vt:lpstr>Dagens spørgsmål:</vt:lpstr>
      <vt:lpstr>Nyhedstrekanten</vt:lpstr>
      <vt:lpstr>PowerPoint-præsentation</vt:lpstr>
      <vt:lpstr>9 centrale ord </vt:lpstr>
      <vt:lpstr>Podcastformatet</vt:lpstr>
      <vt:lpstr>Hvor er vi?</vt:lpstr>
      <vt:lpstr>Lektieopsamling centrale begreber https://danskitiden.systime.dk/?id=181 </vt:lpstr>
      <vt:lpstr>Podcastens virkemidler</vt:lpstr>
      <vt:lpstr>01: Stemmer</vt:lpstr>
      <vt:lpstr>02: Musik</vt:lpstr>
      <vt:lpstr>03: Lyde</vt:lpstr>
      <vt:lpstr>04: Redigering</vt:lpstr>
      <vt:lpstr>”Kvinden på isen”</vt:lpstr>
      <vt:lpstr>Opsamling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folkelige gennembrud</dc:title>
  <dc:creator>Jeanette Mikkelsen</dc:creator>
  <cp:lastModifiedBy>Jeanette Mikkelsen (JM | MG)</cp:lastModifiedBy>
  <cp:revision>56</cp:revision>
  <dcterms:modified xsi:type="dcterms:W3CDTF">2026-04-23T13:42:41Z</dcterms:modified>
</cp:coreProperties>
</file>